
<file path=[Content_Types].xml><?xml version="1.0" encoding="utf-8"?>
<Types xmlns="http://schemas.openxmlformats.org/package/2006/content-types">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notesSlides/notesSlide3.xml" ContentType="application/vnd.openxmlformats-officedocument.presentationml.notesSlide+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notesSlides/notesSlide6.xml" ContentType="application/vnd.openxmlformats-officedocument.presentationml.notesSlide+xml"/>
  <Override PartName="/ppt/ink/ink664.xml" ContentType="application/inkml+xml"/>
  <Override PartName="/ppt/ink/ink665.xml" ContentType="application/inkml+xml"/>
  <Override PartName="/ppt/ink/ink66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notesSlides/notesSlide10.xml" ContentType="application/vnd.openxmlformats-officedocument.presentationml.notesSlide+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notesSlides/notesSlide11.xml" ContentType="application/vnd.openxmlformats-officedocument.presentationml.notesSlide+xml"/>
  <Override PartName="/ppt/ink/ink1040.xml" ContentType="application/inkml+xml"/>
  <Override PartName="/ppt/ink/ink1041.xml" ContentType="application/inkml+xml"/>
  <Override PartName="/ppt/ink/ink104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notesSlides/notesSlide20.xml" ContentType="application/vnd.openxmlformats-officedocument.presentationml.notesSlide+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80" r:id="rId3"/>
    <p:sldId id="291" r:id="rId4"/>
    <p:sldId id="260" r:id="rId5"/>
    <p:sldId id="296" r:id="rId6"/>
    <p:sldId id="287" r:id="rId7"/>
    <p:sldId id="274" r:id="rId8"/>
    <p:sldId id="288" r:id="rId9"/>
    <p:sldId id="265" r:id="rId10"/>
    <p:sldId id="289" r:id="rId11"/>
    <p:sldId id="266" r:id="rId12"/>
    <p:sldId id="267" r:id="rId13"/>
    <p:sldId id="268" r:id="rId14"/>
    <p:sldId id="290" r:id="rId15"/>
    <p:sldId id="297" r:id="rId16"/>
    <p:sldId id="270" r:id="rId17"/>
    <p:sldId id="292" r:id="rId18"/>
    <p:sldId id="271" r:id="rId19"/>
    <p:sldId id="272" r:id="rId20"/>
    <p:sldId id="273" r:id="rId21"/>
    <p:sldId id="275" r:id="rId22"/>
    <p:sldId id="299" r:id="rId23"/>
    <p:sldId id="300" r:id="rId24"/>
    <p:sldId id="298" r:id="rId25"/>
    <p:sldId id="301" r:id="rId26"/>
    <p:sldId id="302" r:id="rId27"/>
    <p:sldId id="303" r:id="rId28"/>
    <p:sldId id="277" r:id="rId29"/>
    <p:sldId id="276" r:id="rId30"/>
    <p:sldId id="281" r:id="rId31"/>
    <p:sldId id="284" r:id="rId32"/>
    <p:sldId id="304" r:id="rId33"/>
    <p:sldId id="286" r:id="rId34"/>
    <p:sldId id="293" r:id="rId35"/>
    <p:sldId id="294"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448A385-82DD-41BD-AEBC-6086765B0C59}">
          <p14:sldIdLst>
            <p14:sldId id="257"/>
            <p14:sldId id="280"/>
            <p14:sldId id="291"/>
          </p14:sldIdLst>
        </p14:section>
        <p14:section name="Retour sur l'outilne du module" id="{7AF8500C-443E-4C73-9EBB-0FDBCD98BED7}">
          <p14:sldIdLst>
            <p14:sldId id="260"/>
          </p14:sldIdLst>
        </p14:section>
        <p14:section name="Attention is all you need" id="{E3C706CB-8488-4CB6-B847-4AEDC1430CAF}">
          <p14:sldIdLst>
            <p14:sldId id="296"/>
            <p14:sldId id="287"/>
            <p14:sldId id="274"/>
            <p14:sldId id="288"/>
            <p14:sldId id="265"/>
            <p14:sldId id="289"/>
            <p14:sldId id="266"/>
            <p14:sldId id="267"/>
            <p14:sldId id="268"/>
            <p14:sldId id="290"/>
            <p14:sldId id="297"/>
            <p14:sldId id="270"/>
            <p14:sldId id="292"/>
            <p14:sldId id="271"/>
            <p14:sldId id="272"/>
            <p14:sldId id="273"/>
            <p14:sldId id="275"/>
            <p14:sldId id="299"/>
            <p14:sldId id="300"/>
            <p14:sldId id="298"/>
            <p14:sldId id="301"/>
            <p14:sldId id="302"/>
            <p14:sldId id="303"/>
            <p14:sldId id="277"/>
            <p14:sldId id="276"/>
            <p14:sldId id="281"/>
            <p14:sldId id="284"/>
            <p14:sldId id="304"/>
            <p14:sldId id="286"/>
          </p14:sldIdLst>
        </p14:section>
        <p14:section name="Stable Diffusion" id="{2FC922CC-7182-4440-AB4E-E768A3824ECD}">
          <p14:sldIdLst>
            <p14:sldId id="293"/>
            <p14:sldId id="294"/>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2" autoAdjust="0"/>
    <p:restoredTop sz="85155" autoAdjust="0"/>
  </p:normalViewPr>
  <p:slideViewPr>
    <p:cSldViewPr snapToGrid="0">
      <p:cViewPr varScale="1">
        <p:scale>
          <a:sx n="63" d="100"/>
          <a:sy n="63" d="100"/>
        </p:scale>
        <p:origin x="261"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1" units="cm"/>
      <inkml:brushProperty name="height" value="0.1" units="cm"/>
      <inkml:brushProperty name="color" value="#548235"/>
    </inkml:brush>
  </inkml:definitions>
  <inkml:trace contextRef="#ctx0" brushRef="#br0">81 37 24575,'-3'3'0,"0"-1"0,0 0 0,0 0 0,0 0 0,-1 0 0,-5 2 0,6-3 0,0 1 0,0-1 0,0 0 0,1 1 0,-1-1 0,1 1 0,-1 0 0,1 0 0,0 0 0,-1 0 0,1 0 0,-2 3 0,2-1 0,0-1 0,0 1 0,0 0 0,0 0 0,0-1 0,1 1 0,0 0 0,0 0 0,0 1 0,1-1 0,-1 0 0,1 0 0,0 0 0,0 0 0,0 0 0,1 5 0,1-2 0,0-1 0,0 0 0,0 0 0,1 0 0,-1-1 0,2 1 0,-1-1 0,0 1 0,8 7 0,1 0 0,1-1 0,0-1 0,0 0 0,1-1 0,0 0 0,30 15 0,-3-7-43,1-2 0,1-2 0,0-1 0,0-2 0,2-3 0,-1-1-1,1-2 1,0-2 0,81-5 0,-35-7-65,0-4 0,-1-3 1,158-52-1,10-20 102,-177 56-14,87-48 0,-165 78 47,50-30-108,-50 30 133,-1-1-1,1 1 0,0 0 1,-1-1-1,0 1 1,1-1-1,-1 1 0,0-1 1,0 0-1,-1 0 0,1 0 1,-1 0-1,1-1 0,1-5 1,-6-6-1266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1" units="cm"/>
      <inkml:brushProperty name="height" value="0.1" units="cm"/>
      <inkml:brushProperty name="color" value="#548235"/>
    </inkml:brush>
  </inkml:definitions>
  <inkml:trace contextRef="#ctx0" brushRef="#br0">138 119 24575,'-1'2'0,"-1"0"0,1 0 0,-1 0 0,1 0 0,0 0 0,0 1 0,0-1 0,0 0 0,0 1 0,0-1 0,1 0 0,-1 1 0,1-1 0,0 1 0,0-1 0,0 1 0,0-1 0,0 1 0,0-1 0,1 1 0,-1-1 0,1 1 0,0-1 0,-1 0 0,1 1 0,0-1 0,0 0 0,1 0 0,-1 0 0,0 1 0,1-1 0,0-1 0,3 5 0,0-4 0,0 0 0,0 0 0,0 0 0,1 0 0,-1-1 0,1 0 0,-1 0 0,1-1 0,0 1 0,-1-1 0,1-1 0,0 1 0,-1-1 0,1 0 0,-1 0 0,1 0 0,-1-1 0,0 0 0,1 0 0,-1 0 0,6-4 0,-5 3 0,0 0 0,-1 0 0,1-1 0,-1 0 0,1 0 0,-1-1 0,0 1 0,-1-1 0,1 0 0,-1 0 0,0-1 0,0 1 0,-1-1 0,1 0 0,-1 0 0,-1 0 0,5-12 0,-7 16 0,1 0 0,-1-1 0,0 1 0,0 0 0,0-1 0,0 1 0,0 0 0,-1-1 0,1 1 0,-1 0 0,1 0 0,-1-1 0,0 1 0,0 0 0,0 0 0,0 0 0,-2-4 0,0 3 0,0 0 0,0 0 0,0 0 0,0 0 0,-1 1 0,1-1 0,0 1 0,-1 0 0,-5-2 0,-4-1 0,0 0 0,0 1 0,0 1 0,-1 0 0,-14-1 0,20 4 0,1 0 0,0 0 0,0 1 0,-1-1 0,1 2 0,0-1 0,0 1 0,0 0 0,0 1 0,1-1 0,-1 1 0,0 1 0,1-1 0,0 1 0,0 0 0,0 1 0,1-1 0,-1 1 0,1 0 0,0 0 0,-5 8 0,2-3 0,1 0 0,0 0 0,1 1 0,0 0 0,1 0 0,0 1 0,1-1 0,0 1 0,1 0 0,0 0 0,-2 22 0,5-26 0,-1 1 0,1-1 0,1 1 0,0 0 0,0-1 0,1 1 0,0-1 0,0 0 0,4 10 0,-3-12 0,1 0 0,-1 0 0,1 0 0,0 0 0,0-1 0,1 0 0,0 0 0,0 0 0,0-1 0,0 1 0,1-1 0,7 4 0,0-1 0,1-1 0,-1 0 0,1-1 0,1 0 0,-1-1 0,1-1 0,-1 0 0,17 0 0,1-1 0,-1-1 0,57-6 0,-73 2-273,0 0 0,-1-1 0,1 0 0,19-10 0,-8 3-6553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1" units="cm"/>
      <inkml:brushProperty name="height" value="0.1" units="cm"/>
      <inkml:brushProperty name="color" value="#C55A11"/>
    </inkml:brush>
  </inkml:definitions>
  <inkml:trace contextRef="#ctx0" brushRef="#br0">28 13 24575,'0'-4'0,"-3"0"0,-8-1 0,-2 9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0"/>
    </inkml:context>
    <inkml:brush xml:id="br0">
      <inkml:brushProperty name="width" value="0.1" units="cm"/>
      <inkml:brushProperty name="height" value="0.1" units="cm"/>
      <inkml:brushProperty name="color" value="#E71224"/>
    </inkml:brush>
  </inkml:definitions>
  <inkml:trace contextRef="#ctx0" brushRef="#br0">114 0 24575,'0'3'0,"0"5"0,-3 5 0,-1 2 0,0 4 0,-7 0 0,0 1 0,-2 1 0,0 0 0,0 0 0,2-1 0,0-3 0,1-2 0,2 1 0,7-3 0,2-10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1"/>
    </inkml:context>
    <inkml:brush xml:id="br0">
      <inkml:brushProperty name="width" value="0.1" units="cm"/>
      <inkml:brushProperty name="height" value="0.1" units="cm"/>
      <inkml:brushProperty name="color" value="#E71224"/>
    </inkml:brush>
  </inkml:definitions>
  <inkml:trace contextRef="#ctx0" brushRef="#br0">262 37 24575,'-1'-2'0,"-1"0"0,1 1 0,-1-1 0,0 0 0,0 0 0,0 1 0,0-1 0,0 1 0,0 0 0,0-1 0,0 1 0,0 0 0,0 0 0,-4 0 0,-1-2 0,-1 0 0,1 1 0,-1 0 0,0 0 0,0 1 0,0 0 0,0 1 0,0 0 0,1 0 0,-1 0 0,0 1 0,0 1 0,0-1 0,0 1 0,-10 4 0,12-3 0,1-1 0,-1 1 0,1 1 0,0-1 0,-1 1 0,2 0 0,-1 0 0,0 1 0,1-1 0,0 1 0,0 0 0,0 0 0,1 1 0,-1-1 0,1 1 0,1-1 0,-1 1 0,1 0 0,-3 12 0,2-9 0,1 0 0,1 0 0,-1 0 0,1 0 0,1 1 0,0-1 0,0 0 0,2 10 0,-1-16 0,0 1 0,0 0 0,0 0 0,1-1 0,-1 1 0,1-1 0,0 0 0,0 1 0,0-1 0,1 0 0,-1 0 0,1 0 0,0 0 0,-1-1 0,1 1 0,1-1 0,-1 0 0,0 1 0,0-2 0,1 1 0,4 2 0,3 1 0,1-1 0,-1-1 0,1 1 0,0-2 0,0 0 0,0 0 0,0-1 0,0 0 0,1-1 0,22-3 0,-28 2 0,0-1 0,-1 1 0,1-1 0,0-1 0,-1 1 0,0-1 0,0 0 0,1 0 0,-2-1 0,1 0 0,0 0 0,-1 0 0,0-1 0,0 0 0,0 0 0,0 0 0,-1 0 0,0-1 0,0 0 0,5-9 0,-6 7 0,1 1 0,-1-1 0,0 0 0,-1 0 0,1 0 0,-2 0 0,2-16 0,-3 20 0,0 1 0,0-1 0,-1 1 0,1-1 0,-1 1 0,0 0 0,0-1 0,-1 1 0,1 0 0,0 0 0,-1 0 0,0 0 0,0 0 0,0 0 0,0 0 0,0 1 0,-1-1 0,1 1 0,-1-1 0,1 1 0,-6-3 0,-3-1-151,0 0-1,-1 1 0,0 0 0,0 1 1,0 0-1,0 1 0,-1 0 1,-24-1-1,8 1-6674</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2"/>
    </inkml:context>
    <inkml:brush xml:id="br0">
      <inkml:brushProperty name="width" value="0.1" units="cm"/>
      <inkml:brushProperty name="height" value="0.1" units="cm"/>
      <inkml:brushProperty name="color" value="#E71224"/>
    </inkml:brush>
  </inkml:definitions>
  <inkml:trace contextRef="#ctx0" brushRef="#br0">164 1 24575,'-8'0'0,"-1"0"0,1 0 0,0 1 0,-1 1 0,1-1 0,0 1 0,-1 1 0,-8 3 0,13-4 0,-1 1 0,0 0 0,1 0 0,-1 1 0,1-1 0,0 1 0,0 0 0,0 0 0,1 0 0,0 0 0,-1 1 0,2-1 0,-5 9 0,3-6 0,1 0 0,0 0 0,1 1 0,-1 0 0,1-1 0,1 1 0,-1 0 0,1 12 0,1-16 0,0-1 0,0 1 0,0-1 0,1 1 0,0-1 0,-1 1 0,1-1 0,1 1 0,-1-1 0,0 1 0,1-1 0,0 0 0,-1 0 0,1 0 0,1 0 0,-1 0 0,0-1 0,1 1 0,-1 0 0,5 2 0,2 1 0,-1-1 0,1-1 0,0 0 0,0 0 0,0-1 0,0 0 0,1 0 0,-1-1 0,1 0 0,0-1 0,0 0 0,-1-1 0,1 0 0,15-1 0,-18 0 0,1 0 0,-1-1 0,0 1 0,1-1 0,-1-1 0,0 1 0,0-1 0,0 0 0,-1-1 0,1 0 0,-1 0 0,0 0 0,0-1 0,0 1 0,-1-2 0,1 1 0,-1-1 0,-1 1 0,6-9 0,-6 7 34,0 0 1,-1 0-1,0-1 0,-1 1 0,1 0 0,-1-1 0,-1 0 0,1 0 0,-1-9 1,-1 13-125,0 0 0,0-1 0,0 1 0,-1 0 0,0 0 1,1 0-1,-2 0 0,1 0 0,0 0 0,-1 0 1,0 0-1,0 0 0,0 1 0,0-1 0,0 0 0,-1 1 1,0 0-1,-4-4 0,-10-6-6736</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3"/>
    </inkml:context>
    <inkml:brush xml:id="br0">
      <inkml:brushProperty name="width" value="0.1" units="cm"/>
      <inkml:brushProperty name="height" value="0.1" units="cm"/>
      <inkml:brushProperty name="color" value="#E71224"/>
    </inkml:brush>
  </inkml:definitions>
  <inkml:trace contextRef="#ctx0" brushRef="#br0">250 0 24575,'-18'0'0,"1"1"0,0 0 0,0 2 0,-1 0 0,-21 7 0,31-8 0,0 1 0,1 0 0,0 1 0,0 0 0,0 0 0,0 0 0,1 1 0,-1 0 0,1 0 0,0 0 0,1 1 0,-1 0 0,-8 13 0,13-17 0,0 0 0,0 0 0,0 0 0,0 0 0,0 0 0,1 0 0,-1 0 0,0 0 0,1 0 0,0 1 0,0-1 0,-1 0 0,1 0 0,0 0 0,1 1 0,-1-1 0,0 0 0,1 0 0,-1 0 0,1 0 0,0 0 0,-1 1 0,1-1 0,0 0 0,0-1 0,1 1 0,-1 0 0,0 0 0,1 0 0,-1-1 0,1 1 0,-1-1 0,1 1 0,3 1 0,6 6 0,1-1 0,1-1 0,0 0 0,17 7 0,-11-5 0,-3-1 0,48 26 0,-58-30 0,-1-1 0,0 1 0,1 0 0,-1 1 0,-1-1 0,1 1 0,-1 0 0,6 8 0,-9-12 0,-1 0 0,1 0 0,-1 1 0,1-1 0,0 0 0,-1 1 0,0-1 0,1 0 0,-1 1 0,0-1 0,0 0 0,0 1 0,0-1 0,0 1 0,0-1 0,0 0 0,0 1 0,-1-1 0,1 0 0,0 1 0,-1-1 0,0 2 0,0-1 0,-1 1 0,0-1 0,0 0 0,0 1 0,0-1 0,0 0 0,0 0 0,0 0 0,-1-1 0,-2 3 0,-7 2 0,0 0 0,0 0 0,-21 5 0,32-10 0,-47 13-682,-52 8-1,76-18-6143</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4"/>
    </inkml:context>
    <inkml:brush xml:id="br0">
      <inkml:brushProperty name="width" value="0.1" units="cm"/>
      <inkml:brushProperty name="height" value="0.1" units="cm"/>
      <inkml:brushProperty name="color" value="#E71224"/>
    </inkml:brush>
  </inkml:definitions>
  <inkml:trace contextRef="#ctx0" brushRef="#br0">0 1 24575,'2'30'0,"1"0"0,2-1 0,12 45 0,3 19 0,-11-6 0,-5 149 0,-4-177 0,0-75 0,0 0 0,2 0 0,0 0 0,0 0 0,8-21 0,-8 30 0,0 1 0,0 0 0,1 0 0,0 0 0,1 1 0,-1-1 0,1 1 0,0-1 0,0 1 0,1 1 0,-1-1 0,1 0 0,0 1 0,1 0 0,-1 1 0,8-5 0,-5 4 0,0 1 0,1 0 0,-1 0 0,1 1 0,0 0 0,0 1 0,-1 0 0,1 0 0,0 1 0,14 1 0,-16 0 0,0 0 0,0 0 0,0 0 0,0 1 0,0 0 0,0 1 0,-1-1 0,1 1 0,-1 1 0,0-1 0,0 1 0,0 0 0,8 8 0,-5-2-91,-1 1 0,0 0 0,-1 1 0,0 0 0,0 0 0,-2 0 0,1 1 0,-2 0 0,1 0 0,-2 0 0,0 0 0,0 1 0,-2-1 0,1 16 0,-1-11-6735</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5"/>
    </inkml:context>
    <inkml:brush xml:id="br0">
      <inkml:brushProperty name="width" value="0.1" units="cm"/>
      <inkml:brushProperty name="height" value="0.1" units="cm"/>
      <inkml:brushProperty name="color" value="#E71224"/>
    </inkml:brush>
  </inkml:definitions>
  <inkml:trace contextRef="#ctx0" brushRef="#br0">275 1 24575,'-12'0'0,"1"0"0,-1 1 0,1 1 0,-1 0 0,1 0 0,0 2 0,0-1 0,0 1 0,0 1 0,1-1 0,-1 2 0,1 0 0,1 0 0,-1 1 0,1 0 0,0 0 0,1 1 0,-1 0 0,2 1 0,-1 0 0,1 0 0,1 1 0,-1-1 0,-7 20 0,11-24 0,-2 3 0,1 1 0,0-1 0,1 1 0,-4 16 0,6-23 0,1 1 0,-1-1 0,1 0 0,0 0 0,0 0 0,0 0 0,1 1 0,-1-1 0,0 0 0,1 0 0,-1 0 0,1 0 0,0 0 0,0 0 0,0 0 0,0 0 0,0 0 0,0 0 0,0 0 0,0-1 0,1 1 0,-1 0 0,1-1 0,0 1 0,-1-1 0,3 2 0,-1-1 0,1 0 0,-1 0 0,1 0 0,0-1 0,-1 1 0,1-1 0,0 0 0,0 0 0,0 0 0,0 0 0,0-1 0,0 0 0,0 0 0,0 0 0,0 0 0,0-1 0,0 1 0,0-1 0,0 0 0,0 0 0,0 0 0,4-3 0,-6 3 0,1-1 0,-1 1 0,1-1 0,-1 0 0,1 0 0,-1 0 0,0 0 0,0 0 0,0 0 0,0 0 0,0-1 0,-1 1 0,1-1 0,-1 0 0,0 1 0,1-1 0,-1 0 0,0 0 0,-1 0 0,1 1 0,0-1 0,-1 0 0,0 0 0,1 0 0,-1 0 0,-1 0 0,1 0 0,0 0 0,-1 0 0,0-4 0,0 3-54,-1 1-1,1-1 0,-1 1 1,1 0-1,-1-1 1,0 1-1,0 0 0,-1 0 1,1 0-1,-1 1 1,1-1-1,-1 0 0,0 1 1,0 0-1,0 0 0,0 0 1,0 0-1,0 0 1,-1 0-1,1 1 0,-1 0 1,1 0-1,-1 0 1,-7-1-1,-13-3-6771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6"/>
    </inkml:context>
    <inkml:brush xml:id="br0">
      <inkml:brushProperty name="width" value="0.1" units="cm"/>
      <inkml:brushProperty name="height" value="0.1" units="cm"/>
      <inkml:brushProperty name="color" value="#E71224"/>
    </inkml:brush>
  </inkml:definitions>
  <inkml:trace contextRef="#ctx0" brushRef="#br0">1 35 24575,'6'0'0,"7"0"0,10 0 0,5 0 0,1 0 0,2 0 0,0 0 0,-3-3 0,-2-2 0,-2 1 0,-2-3 0,-2 0 0,0-2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7"/>
    </inkml:context>
    <inkml:brush xml:id="br0">
      <inkml:brushProperty name="width" value="0.1" units="cm"/>
      <inkml:brushProperty name="height" value="0.1" units="cm"/>
      <inkml:brushProperty name="color" value="#E71224"/>
    </inkml:brush>
  </inkml:definitions>
  <inkml:trace contextRef="#ctx0" brushRef="#br0">1 0 24575,'0'1'0,"1"0"0,-1 0 0,1 0 0,0 0 0,0 0 0,-1-1 0,1 1 0,0 0 0,0 0 0,0-1 0,0 1 0,0-1 0,0 1 0,0-1 0,0 1 0,0-1 0,0 1 0,1-1 0,5 3 0,10 8 0,0 0 0,0 1 0,-1 0 0,-1 2 0,0 0 0,0 0 0,20 29 0,-26-31 0,-1 0 0,0 1 0,-1 0 0,0 0 0,-1 1 0,0 0 0,-2 0 0,1 0 0,-2 1 0,0 0 0,2 19 0,-5-29-62,1 0 0,-1 0 0,0 1 0,0-1 0,-1 0 0,0 0 0,0 0 0,0 0 0,0 0 0,-1 0 0,0 0 0,0 0-1,0 0 1,0 0 0,-1-1 0,0 0 0,0 1 0,0-1 0,0 0 0,-1 0 0,-5 4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8"/>
    </inkml:context>
    <inkml:brush xml:id="br0">
      <inkml:brushProperty name="width" value="0.1" units="cm"/>
      <inkml:brushProperty name="height" value="0.1" units="cm"/>
      <inkml:brushProperty name="color" value="#E71224"/>
    </inkml:brush>
  </inkml:definitions>
  <inkml:trace contextRef="#ctx0" brushRef="#br0">321 2 24575,'-31'-1'0,"8"1"0,1 0 0,-36 6 0,50-5 0,0 1 0,1 0 0,0 0 0,-1 1 0,1 0 0,0 1 0,0-1 0,1 1 0,-1 1 0,1-1 0,-9 9 0,7-5 0,-1 0 0,1 1 0,0 0 0,1 1 0,0 0 0,1 0 0,0 0 0,0 1 0,1 0 0,0 0 0,1 0 0,1 1 0,0-1 0,0 1 0,1 0 0,0 0 0,1 0 0,1 0 0,0 0 0,3 22 0,-2-28 0,0-1 0,1 0 0,-1 0 0,1 1 0,1-1 0,-1-1 0,1 1 0,0 0 0,0 0 0,0-1 0,0 0 0,1 0 0,5 6 0,-2-5 0,0 0 0,-1-1 0,1 1 0,1-1 0,-1-1 0,1 1 0,-1-1 0,11 2 0,0-1 0,0 0 0,0-2 0,0 0 0,0-1 0,0-1 0,1-1 0,25-3 0,-27-1-161,0 1-1,0-2 1,23-10 0,-31 12-559,13-6-6106</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09"/>
    </inkml:context>
    <inkml:brush xml:id="br0">
      <inkml:brushProperty name="width" value="0.1" units="cm"/>
      <inkml:brushProperty name="height" value="0.1" units="cm"/>
      <inkml:brushProperty name="color" value="#E71224"/>
    </inkml:brush>
  </inkml:definitions>
  <inkml:trace contextRef="#ctx0" brushRef="#br0">263 42 24575,'-14'-8'0,"-1"2"0,1 0 0,-1 1 0,0 0 0,-1 2 0,-25-5 0,36 8 0,0-1 0,0 1 0,0 0 0,0 1 0,1-1 0,-1 1 0,0 0 0,0 0 0,0 0 0,0 1 0,1-1 0,-1 1 0,1 1 0,-1-1 0,1 0 0,0 1 0,0 0 0,0 0 0,0 0 0,0 1 0,1-1 0,-1 1 0,1 0 0,0 0 0,-2 5 0,2-6 0,1 1 0,0-1 0,0 1 0,0 0 0,1 0 0,-1 0 0,1 0 0,0 0 0,0 0 0,1 0 0,-1 1 0,1-1 0,0 0 0,0 0 0,0 1 0,1-1 0,-1 0 0,1 0 0,0 0 0,0 0 0,0 0 0,1 0 0,0 0 0,0 0 0,0 0 0,0-1 0,0 1 0,1-1 0,-1 0 0,1 1 0,0-1 0,0 0 0,0-1 0,0 1 0,1 0 0,-1-1 0,1 0 0,0 0 0,-1 0 0,7 2 0,-2-1 0,-1 0 0,2-1 0,-1 0 0,0-1 0,0 0 0,1 0 0,-1 0 0,0-1 0,1 0 0,-1-1 0,0 0 0,0 0 0,1-1 0,-1 0 0,0-1 0,0 1 0,-1-2 0,1 1 0,12-8 0,-17 9 19,-1-1 0,0 1 0,0 0 0,0-1 0,0 1 0,0-1 0,0 1 0,-1-1 0,1 0 0,-1 0 0,0 0 0,1 0 0,-2 0 0,1 0 0,0 0 0,-1 0 0,1-6 0,0 2-233,-1 1 1,-1-1 0,1 0-1,-1 1 1,0-1 0,-1 0-1,-2-7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1" units="cm"/>
      <inkml:brushProperty name="height" value="0.1" units="cm"/>
      <inkml:brushProperty name="color" value="#C55A11"/>
    </inkml:brush>
  </inkml:definitions>
  <inkml:trace contextRef="#ctx0" brushRef="#br0">0 118 24575,'0'0'0,"1"1"0,-1 0 0,1-1 0,-1 1 0,0 0 0,1-1 0,-1 1 0,1 0 0,0-1 0,-1 1 0,1-1 0,-1 1 0,1-1 0,0 0 0,-1 1 0,1-1 0,0 1 0,-1-1 0,1 0 0,0 0 0,0 0 0,-1 1 0,1-1 0,0 0 0,1 0 0,24 4 0,-22-4 0,10 2 0,0-2 0,0 1 0,0-2 0,1 0 0,-1 0 0,21-6 0,-30 5 0,1 1 0,-1-1 0,0 0 0,0 0 0,0 0 0,0-1 0,0 0 0,0 0 0,-1 0 0,1 0 0,-1-1 0,0 0 0,0 0 0,-1 0 0,1 0 0,-1 0 0,0-1 0,0 0 0,4-8 0,-6 12 0,-1 0 0,1-1 0,-1 1 0,0 0 0,1 0 0,-1 0 0,0-1 0,0 1 0,0 0 0,0 0 0,0 0 0,0-1 0,0 1 0,0 0 0,-1 0 0,1 0 0,0-1 0,-1 1 0,1 0 0,-1 0 0,1 0 0,-1 0 0,0-1 0,-1 0 0,0 0 0,0 1 0,1-1 0,-1 1 0,0-1 0,0 1 0,-1 0 0,1 0 0,0 0 0,0 0 0,-3-1 0,-2 0 0,1 1 0,0 0 0,0 0 0,-1 0 0,1 1 0,-1 0 0,1 0 0,-8 1 0,4 1 0,1 1 0,0-1 0,-1 1 0,1 1 0,1 0 0,-1 0 0,0 0 0,1 1 0,-8 7 0,12-9 0,0 1 0,0 0 0,0 1 0,0-1 0,1 1 0,0 0 0,0 0 0,0 0 0,1 0 0,-1 0 0,1 0 0,0 1 0,1-1 0,0 1 0,-1-1 0,1 10 0,0-11 0,1 1 0,0-1 0,0 1 0,0-1 0,0 1 0,1-1 0,0 1 0,0-1 0,0 1 0,1-1 0,-1 0 0,1 0 0,0 1 0,0-1 0,1 0 0,-1-1 0,1 1 0,0 0 0,0-1 0,0 0 0,0 1 0,0-1 0,1 0 0,-1-1 0,1 1 0,0-1 0,0 1 0,8 2 0,2 1 0,0-1 0,0 0 0,0-1 0,1-1 0,-1 0 0,1-1 0,0-1 0,0 0 0,0-1 0,19-2 0,17-4 0,80-21 0,-115 23 0,25-5-1365,-6 1-5461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0"/>
    </inkml:context>
    <inkml:brush xml:id="br0">
      <inkml:brushProperty name="width" value="0.1" units="cm"/>
      <inkml:brushProperty name="height" value="0.1" units="cm"/>
      <inkml:brushProperty name="color" value="#E71224"/>
    </inkml:brush>
  </inkml:definitions>
  <inkml:trace contextRef="#ctx0" brushRef="#br0">58 241 24575,'-3'0'0,"1"0"0,0 0 0,-1 0 0,1-1 0,0 1 0,-1-1 0,1 0 0,0 0 0,0 0 0,-1 0 0,1 0 0,0 0 0,0 0 0,0-1 0,0 1 0,0-1 0,1 1 0,-1-1 0,0 0 0,1 0 0,-1 0 0,1 0 0,0 0 0,0 0 0,0 0 0,0 0 0,0 0 0,0-1 0,0 1 0,1 0 0,-1-1 0,0-2 0,0-1 0,1-1 0,-1 1 0,1-1 0,0 1 0,1-1 0,-1 1 0,1-1 0,0 1 0,1 0 0,0-1 0,3-6 0,-2 6 0,1 0 0,0 0 0,0 1 0,0-1 0,1 1 0,0 0 0,0 1 0,1-1 0,-1 1 0,1 0 0,1 0 0,-1 1 0,0 0 0,1 0 0,0 1 0,0-1 0,0 1 0,0 1 0,1-1 0,-1 2 0,1-1 0,-1 1 0,1 0 0,11 0 0,-14 0 0,1 1 0,-1 0 0,1 0 0,-1 0 0,1 1 0,-1 0 0,0 0 0,1 0 0,-1 1 0,0-1 0,0 1 0,0 1 0,0-1 0,0 1 0,-1-1 0,1 1 0,-1 1 0,0-1 0,0 1 0,0 0 0,0-1 0,0 2 0,-1-1 0,0 0 0,0 1 0,4 6 0,0 4 0,0 0 0,10 28 0,-12-27 0,1 0 0,11 22 0,-15-36-80,-1 0 0,1 0-1,-1 0 1,1 0 0,0 0-1,0 0 1,0 0 0,0-1-1,0 1 1,0-1 0,0 1 0,0-1-1,1 0 1,-1 0 0,0 0-1,4 1 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1"/>
    </inkml:context>
    <inkml:brush xml:id="br0">
      <inkml:brushProperty name="width" value="0.1" units="cm"/>
      <inkml:brushProperty name="height" value="0.1" units="cm"/>
      <inkml:brushProperty name="color" value="#E71224"/>
    </inkml:brush>
  </inkml:definitions>
  <inkml:trace contextRef="#ctx0" brushRef="#br0">137 0 24575,'-3'0'0,"0"1"0,1 0 0,-1-1 0,0 1 0,0 0 0,1 0 0,-1 0 0,0 1 0,1-1 0,-1 1 0,1-1 0,-3 3 0,-27 25 0,26-23 0,-1 1 0,1-1 0,1 1 0,-1 1 0,1-1 0,0 1 0,1 0 0,0 0 0,0 0 0,1 0 0,0 1 0,0 0 0,1-1 0,-2 19 0,4-24 0,1 0 0,-1 0 0,1 0 0,0 0 0,0 0 0,0 0 0,0 0 0,1 0 0,-1-1 0,1 1 0,-1 0 0,1-1 0,0 1 0,0-1 0,0 0 0,1 0 0,-1 0 0,1 0 0,-1 0 0,1 0 0,-1-1 0,1 1 0,0-1 0,0 0 0,5 2 0,5 2 0,0-1 0,0-1 0,0 0 0,22 2 0,86-4-1227,-119-2 1089,22 1-6688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2"/>
    </inkml:context>
    <inkml:brush xml:id="br0">
      <inkml:brushProperty name="width" value="0.1" units="cm"/>
      <inkml:brushProperty name="height" value="0.1" units="cm"/>
      <inkml:brushProperty name="color" value="#E71224"/>
    </inkml:brush>
  </inkml:definitions>
  <inkml:trace contextRef="#ctx0" brushRef="#br0">218 1 24575,'-19'-1'0,"1"1"0,0 1 0,0 1 0,-27 6 0,39-6 0,1 0 0,-1 0 0,1 0 0,0 1 0,0 0 0,0 0 0,0 0 0,1 0 0,-1 1 0,1 0 0,0 0 0,0 0 0,0 0 0,1 1 0,-1 0 0,1-1 0,0 1 0,-3 8 0,3-8 0,1-1 0,0 1 0,1-1 0,-1 1 0,1 0 0,0 0 0,0 0 0,1-1 0,-1 1 0,1 0 0,1 9 0,0-10 0,0-1 0,0 0 0,0 0 0,0 0 0,1 0 0,-1 0 0,1 0 0,0 0 0,0 0 0,0-1 0,0 1 0,0-1 0,1 1 0,-1-1 0,1 0 0,0 0 0,5 3 0,1 1 0,0-1 0,0-1 0,1 0 0,0 0 0,-1-1 0,2 0 0,-1-1 0,0 0 0,0 0 0,20-1 0,-25 0 0,-1-1 0,1-1 0,-1 1 0,0-1 0,1 0 0,-1 0 0,0 0 0,0 0 0,1-1 0,-1 0 0,0 0 0,0 0 0,-1 0 0,1 0 0,0-1 0,-1 0 0,0 0 0,1 0 0,-1 0 0,0 0 0,-1-1 0,1 1 0,0-1 0,-1 0 0,0 0 0,0 1 0,2-7 0,1-12 0,-4 18 0,-1 0 0,1 1 0,0-1 0,0 1 0,0-1 0,0 1 0,0 0 0,1-1 0,0 1 0,3-4 0,-5 6 0,1 1 0,-1 0 0,1-1 0,-1 1 0,1 0 0,-1-1 0,1 1 0,-1 0 0,1 0 0,0 0 0,-1 0 0,1 0 0,-1-1 0,1 1 0,0 0 0,-1 0 0,1 1 0,-1-1 0,1 0 0,0 0 0,-1 0 0,1 0 0,-1 0 0,1 1 0,1-1 0,14 10 0,-11-6 0,11 5-227,0 0-1,0-1 1,1 0-1,0-2 1,30 9-1,-29-12-6598</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3"/>
    </inkml:context>
    <inkml:brush xml:id="br0">
      <inkml:brushProperty name="width" value="0.1" units="cm"/>
      <inkml:brushProperty name="height" value="0.1" units="cm"/>
      <inkml:brushProperty name="color" value="#E71224"/>
    </inkml:brush>
  </inkml:definitions>
  <inkml:trace contextRef="#ctx0" brushRef="#br0">20 0 24575,'-1'18'0,"-6"33"0,0 3 0,4-27 0,2 0 0,1 1 0,1-1 0,1 0 0,2 0 0,11 43 0,-6-38 0,1-1 0,2 0 0,1-1 0,2-1 0,21 33 0,-30-54-124,0-1 0,1 0 0,1 0 0,-1 0 0,1-1 0,0 0-1,0-1 1,1 0 0,-1 0 0,17 6 0,-8-5-6702</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4"/>
    </inkml:context>
    <inkml:brush xml:id="br0">
      <inkml:brushProperty name="width" value="0.1" units="cm"/>
      <inkml:brushProperty name="height" value="0.1" units="cm"/>
      <inkml:brushProperty name="color" value="#E71224"/>
    </inkml:brush>
  </inkml:definitions>
  <inkml:trace contextRef="#ctx0" brushRef="#br0">1 32 24575,'6'0'0,"3"-7"0,7-2 0,0-6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5"/>
    </inkml:context>
    <inkml:brush xml:id="br0">
      <inkml:brushProperty name="width" value="0.1" units="cm"/>
      <inkml:brushProperty name="height" value="0.1" units="cm"/>
      <inkml:brushProperty name="color" value="#E71224"/>
    </inkml:brush>
  </inkml:definitions>
  <inkml:trace contextRef="#ctx0" brushRef="#br0">22 166 24575,'4'-1'0,"1"1"0,-1-1 0,0 0 0,0 0 0,0-1 0,1 1 0,-1-1 0,-1 0 0,1 0 0,0-1 0,0 1 0,-1-1 0,1 1 0,-1-1 0,0 0 0,0-1 0,0 1 0,0 0 0,-1-1 0,4-5 0,-4 6 0,1-1 0,-1 0 0,0 0 0,0-1 0,0 1 0,-1 0 0,1-1 0,-1 1 0,0-1 0,-1 1 0,1-1 0,-1 1 0,0-1 0,0 1 0,0-1 0,0 0 0,-1 1 0,0-1 0,-1-4 0,2 8 0,-1 0 0,1-1 0,-1 1 0,1 0 0,-1 0 0,1 0 0,-1 0 0,0 0 0,0 0 0,1 0 0,-1 0 0,0 0 0,0 1 0,0-1 0,0 0 0,0 0 0,0 1 0,0-1 0,0 0 0,0 1 0,0-1 0,0 1 0,-1 0 0,1-1 0,0 1 0,0 0 0,0 0 0,-1 0 0,1 0 0,0 0 0,0 0 0,-1 0 0,1 0 0,0 0 0,0 0 0,0 1 0,-1-1 0,1 0 0,0 1 0,0-1 0,0 1 0,0 0 0,0-1 0,-2 2 0,-1 1 0,-1 0 0,1 1 0,0 0 0,0-1 0,0 1 0,0 0 0,1 1 0,-5 7 0,3-4 0,1 1 0,0-1 0,1 1 0,-1 0 0,2 0 0,-1 0 0,-1 15 0,4-21 0,-1 0 0,1 1 0,0-1 0,0 0 0,0 0 0,1 0 0,-1 0 0,1 0 0,0 0 0,-1 0 0,1 0 0,0 0 0,1-1 0,-1 1 0,1 0 0,-1-1 0,1 1 0,0-1 0,0 1 0,0-1 0,0 0 0,0 0 0,0 0 0,1 0 0,-1 0 0,1 0 0,2 1 0,5 1-97,1 0-1,0 0 1,-1-2-1,1 1 1,0-1-1,0-1 1,0 0-1,0-1 1,0 0-1,1 0 1,-1-1-1,0-1 0,17-4 1,-5-3-6729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6"/>
    </inkml:context>
    <inkml:brush xml:id="br0">
      <inkml:brushProperty name="width" value="0.1" units="cm"/>
      <inkml:brushProperty name="height" value="0.1" units="cm"/>
      <inkml:brushProperty name="color" value="#E71224"/>
    </inkml:brush>
  </inkml:definitions>
  <inkml:trace contextRef="#ctx0" brushRef="#br0">39 125 24575,'-1'1'0,"0"-1"0,0 0 0,0 1 0,0-1 0,0 1 0,1 0 0,-1-1 0,0 1 0,0 0 0,0-1 0,0 1 0,1 0 0,-1 0 0,0 0 0,1 0 0,-1 0 0,1-1 0,-1 1 0,1 0 0,-1 0 0,0 2 0,1-2 0,0 0 0,0 0 0,-1-1 0,1 1 0,-1 0 0,1 0 0,-1 0 0,1 0 0,-1-1 0,0 1 0,1 0 0,-1 0 0,0-1 0,0 1 0,1-1 0,-1 1 0,0 0 0,0-1 0,0 1 0,0-1 0,-1 1 0,2-2 0,-1 1 0,1 0 0,0 0 0,-1-1 0,1 1 0,-1 0 0,1 0 0,0-1 0,-1 1 0,1-1 0,-1 1 0,1 0 0,0-1 0,0 1 0,-1-1 0,1 1 0,0-1 0,0 1 0,0 0 0,-1-1 0,1 1 0,0-1 0,0 1 0,0-1 0,0 1 0,0-1 0,0 1 0,0-1 0,0 1 0,0-1 0,0 1 0,1-2 0,1-16 0,1 11 0,-1 1 0,2 0 0,-1 0 0,0 0 0,1 0 0,0 1 0,1 0 0,-1-1 0,1 1 0,0 1 0,0-1 0,0 1 0,1 0 0,0 0 0,7-4 0,-1 2 0,-1 1 0,1 0 0,-1 0 0,2 1 0,-1 1 0,0 0 0,19-2 0,-25 4 0,0 1 0,0-1 0,0 1 0,0 0 0,0 0 0,0 1 0,0 0 0,0 0 0,0 0 0,0 1 0,0 0 0,-1 0 0,1 0 0,-1 1 0,1 0 0,-1 0 0,0 0 0,0 1 0,0-1 0,-1 1 0,1 0 0,-1 1 0,7 8 0,3 6-455,-1 0 0,13 24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7"/>
    </inkml:context>
    <inkml:brush xml:id="br0">
      <inkml:brushProperty name="width" value="0.1" units="cm"/>
      <inkml:brushProperty name="height" value="0.1" units="cm"/>
      <inkml:brushProperty name="color" value="#E71224"/>
    </inkml:brush>
  </inkml:definitions>
  <inkml:trace contextRef="#ctx0" brushRef="#br0">283 456 24575,'-19'-8'0,"1"1"0,-2 0 0,-31-6 0,42 11 0,-1 0 0,1 1 0,0 0 0,0 1 0,-1 0 0,1 1 0,0 0 0,-1 0 0,1 1 0,-9 2 0,14-2 0,0 0 0,0 0 0,1 0 0,-1 1 0,1-1 0,-1 1 0,1 0 0,0 0 0,0 0 0,0 0 0,1 0 0,-1 1 0,1-1 0,0 1 0,0-1 0,0 1 0,0 0 0,1 0 0,-2 6 0,1-4 0,1-1 0,0 1 0,0 0 0,0 0 0,1 0 0,0 0 0,0 0 0,0-1 0,1 1 0,0 0 0,0 0 0,1 0 0,2 8 0,-2-12 0,0 1 0,0 0 0,0-1 0,1 1 0,-1-1 0,0 1 0,1-1 0,0 0 0,-1 0 0,1 0 0,0-1 0,0 1 0,0-1 0,0 1 0,0-1 0,0 0 0,1 0 0,-1 0 0,0-1 0,1 1 0,4-1 0,0 1 0,1 0 0,0-1 0,-1-1 0,1 1 0,0-1 0,0-1 0,9-2 0,-11 1 0,0 0 0,0 0 0,0-1 0,-1 0 0,0-1 0,1 1 0,-2-1 0,1 0 0,0-1 0,-1 1 0,5-8 0,13-12 0,-22 24 0,1 0 0,-1 1 0,0-1 0,0 0 0,1 0 0,-1 1 0,0-1 0,1 0 0,-1 1 0,1 0 0,-1-1 0,1 1 0,-1 0 0,1 0 0,-1-1 0,1 1 0,-1 0 0,1 1 0,-1-1 0,1 0 0,-1 0 0,1 1 0,-1-1 0,1 1 0,-1-1 0,0 1 0,1-1 0,-1 1 0,2 1 0,6 4 0,-1-1 0,1 2 0,10 10 0,4 2 0,-16-15-124,0-1 0,-1-1 0,1 1 0,0-1 0,0 0 0,1-1-1,-1 0 1,0 0 0,0 0 0,15-1 0,-5-1-6702</inkml:trace>
  <inkml:trace contextRef="#ctx0" brushRef="#br0" timeOffset="1">382 1 24575,'-4'11'0,"0"0"0,1 0 0,1 0 0,0 0 0,0 1 0,1-1 0,1 20 0,0-7 0,-2 19 0,1 1 0,3 0 0,2-1 0,11 53 0,-10-76 0,1 1 0,0-1 0,1-1 0,2 1 0,0-1 0,1-1 0,0 0 0,2 0 0,0-1 0,27 29 0,-35-42-136,0 0-1,0-1 1,1 1-1,-1-1 1,1 0-1,0 0 1,0-1-1,0 1 0,9 2 1,2-1-6690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19"/>
    </inkml:context>
    <inkml:brush xml:id="br0">
      <inkml:brushProperty name="width" value="0.1" units="cm"/>
      <inkml:brushProperty name="height" value="0.1" units="cm"/>
      <inkml:brushProperty name="color" value="#E71224"/>
    </inkml:brush>
  </inkml:definitions>
  <inkml:trace contextRef="#ctx0" brushRef="#br0">1 48 24575,'6'0'0,"4"-6"0,5-3 0,1-3 0,8 0 0,-1 3-8191</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0"/>
    </inkml:context>
    <inkml:brush xml:id="br0">
      <inkml:brushProperty name="width" value="0.1" units="cm"/>
      <inkml:brushProperty name="height" value="0.1" units="cm"/>
      <inkml:brushProperty name="color" value="#E71224"/>
    </inkml:brush>
  </inkml:definitions>
  <inkml:trace contextRef="#ctx0" brushRef="#br0">67 137 24575,'0'0'0,"0"1"0,0-1 0,0 1 0,1 0 0,-1-1 0,0 1 0,1-1 0,-1 1 0,0 0 0,1-1 0,-1 1 0,1-1 0,-1 1 0,0-1 0,1 0 0,-1 1 0,1-1 0,0 1 0,-1-1 0,1 0 0,-1 0 0,1 1 0,-1-1 0,1 0 0,0 0 0,-1 0 0,1 1 0,0-1 0,-1 0 0,1 0 0,0 0 0,-1 0 0,1 0 0,0 0 0,-1-1 0,1 1 0,0 0 0,-1 0 0,1 0 0,0-1 0,28-8 0,-22 5 0,1-1 0,-2 0 0,1 0 0,0 0 0,7-10 0,-11 12 0,0-1 0,1 1 0,-1-1 0,-1 0 0,1 0 0,-1-1 0,0 1 0,0 0 0,0-1 0,2-7 0,-4 10 0,0 0 0,0 1 0,0-1 0,0 0 0,0 1 0,0-1 0,-1 0 0,1 1 0,-1-1 0,1 0 0,-1 1 0,0-1 0,1 1 0,-1 0 0,0-1 0,0 1 0,0-1 0,0 1 0,0 0 0,0 0 0,-1 0 0,1 0 0,0 0 0,-1 0 0,1 0 0,-1 0 0,1 0 0,-1 0 0,1 1 0,-1-1 0,1 1 0,-1-1 0,1 1 0,-1 0 0,-2-1 0,-3 0 0,1 0 0,0 0 0,-1 1 0,1 0 0,-1 0 0,1 0 0,-13 3 0,14-2 0,0 1 0,0 0 0,0 0 0,1 1 0,-1-1 0,0 1 0,1 0 0,0 0 0,-1 1 0,1-1 0,1 1 0,-1 0 0,0 0 0,1 0 0,0 1 0,0-1 0,-4 9 0,4-6 0,0 0 0,0-1 0,1 1 0,0 0 0,1 0 0,-1 0 0,1 0 0,1 0 0,-1 1 0,1-1 0,1 0 0,1 13 0,0-16 0,-1 0 0,1 0 0,-1 0 0,1-1 0,0 1 0,1 0 0,-1-1 0,1 0 0,-1 0 0,1 1 0,0-2 0,0 1 0,0 0 0,1-1 0,-1 1 0,1-1 0,-1 0 0,1 0 0,0 0 0,0-1 0,-1 1 0,9 1 0,5 1 0,1 0 0,-1-1 0,36 2 0,-38-4-195,0-1 0,0-1 0,0 0 0,0-1 0,0-1 0,23-6 0,-12 0-6631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1" units="cm"/>
      <inkml:brushProperty name="height" value="0.1" units="cm"/>
      <inkml:brushProperty name="color" value="#C55A11"/>
    </inkml:brush>
  </inkml:definitions>
  <inkml:trace contextRef="#ctx0" brushRef="#br0">1 1804 24575,'8'-1'0,"1"-1"0,-1 0 0,0 0 0,0-1 0,0 0 0,15-8 0,-5 3 0,43-17 0,-35 16 0,-1 0 0,-1-2 0,0-2 0,-1 0 0,32-23 0,-44 25 0,-1 0 0,0 0 0,16-25 0,-2 2 0,-5 10 0,-2-1 0,-1-1 0,-1 0 0,-1-1 0,-1-1 0,-2 0 0,12-42 0,-4-46 0,-14 84 0,-2 0 0,-1 0 0,-2-1 0,-4-32 0,1 49 0,0 0 0,-1 1 0,-1 0 0,-1 0 0,0 0 0,-1 0 0,-10-16 0,6 11 0,0-1 0,-10-32 0,15 33 0,1 0 0,1 0 0,1-1 0,0 0 0,1-32 0,1-21 0,4-65 0,-1 127 0,0 0 0,1 0 0,0 0 0,1 1 0,1 0 0,0 0 0,0 0 0,1 0 0,14-19 0,-5 11 0,1 1 0,0 0 0,1 1 0,20-15 0,-19 16 0,1 2 0,1 0 0,0 1 0,1 1 0,0 1 0,1 1 0,1 1 0,-1 1 0,1 1 0,39-7 0,-3 3 0,-35 7 0,39-4 0,-55 8 0,1 0 0,-1 0 0,0 1 0,0 0 0,0 1 0,1-1 0,-2 2 0,14 4 0,-2 1-1365,-2 0-5461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1"/>
    </inkml:context>
    <inkml:brush xml:id="br0">
      <inkml:brushProperty name="width" value="0.1" units="cm"/>
      <inkml:brushProperty name="height" value="0.1" units="cm"/>
      <inkml:brushProperty name="color" value="#E71224"/>
    </inkml:brush>
  </inkml:definitions>
  <inkml:trace contextRef="#ctx0" brushRef="#br0">218 0 24575,'-2'27'0,"-5"36"0,-2 9 0,7 198 0,2-162 0,0-108 0,2 27 0,-1-26 0,-1 0 0,0 1 0,0-1 0,1 0 0,-1 0 0,1 0 0,-1 0 0,1 0 0,-1 0 0,1 0 0,0 0 0,-1 0 0,1 0 0,0 0 0,0 0 0,0 0 0,-1 0 0,1-1 0,2 2 0,-3-2 0,0 0 0,0 0 0,1 1 0,-1-1 0,0 0 0,0 0 0,0 0 0,1 0 0,-1 0 0,0 0 0,0 0 0,0 0 0,1 0 0,-1 1 0,0-1 0,0 0 0,0 0 0,1 0 0,-1 0 0,0 0 0,0 0 0,1 0 0,-1-1 0,0 1 0,0 0 0,0 0 0,1 0 0,-1 0 0,0 0 0,0 0 0,0 0 0,1 0 0,-1 0 0,0-1 0,0 1 0,0 0 0,-1-9 0,-10-9 0,8 15 0,-1 0 0,1 0 0,-1 1 0,0-1 0,0 1 0,0 0 0,0 1 0,0-1 0,0 1 0,-1-1 0,1 1 0,-1 0 0,1 1 0,0-1 0,-1 1 0,1 0 0,-1 0 0,1 0 0,-1 1 0,1 0 0,0 0 0,-1 0 0,1 0 0,0 0 0,0 1 0,-8 4 0,6-3 0,0 0 0,0 1 0,0 0 0,0 0 0,1 1 0,0-1 0,-1 1 0,2 0 0,-1 1 0,1-1 0,0 1 0,0 0 0,0 0 0,1 0 0,0 0 0,-4 12 0,6-15 0,0 0 0,1 0 0,-1 0 0,0 0 0,1 0 0,0 0 0,0 1 0,0-1 0,0 0 0,0 0 0,1 0 0,-1 0 0,1 1 0,0-1 0,0 0 0,2 4 0,-1-4 0,0-1 0,0 0 0,0 1 0,0-1 0,1 0 0,-1 0 0,1 0 0,-1-1 0,1 1 0,0-1 0,0 1 0,-1-1 0,1 0 0,0 0 0,0 0 0,6 1 0,6 1-105,0-1 0,0 0 0,1 0 0,-1-2 0,0 0 0,0-1 0,0 0 0,0-1 0,0-1 0,0 0 0,0-1 0,20-9 0,-14 1-6721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2"/>
    </inkml:context>
    <inkml:brush xml:id="br0">
      <inkml:brushProperty name="width" value="0.1" units="cm"/>
      <inkml:brushProperty name="height" value="0.1" units="cm"/>
      <inkml:brushProperty name="color" value="#E71224"/>
    </inkml:brush>
  </inkml:definitions>
  <inkml:trace contextRef="#ctx0" brushRef="#br0">61 0 24575,'-2'1'0,"1"-1"0,-1 1 0,1-1 0,-1 1 0,1-1 0,-1 1 0,1 0 0,0 0 0,0 0 0,-1 0 0,1 0 0,0 0 0,0 0 0,0 0 0,0 0 0,0 0 0,0 1 0,0-1 0,-1 3 0,-14 27 0,15-28 0,-2 5 0,0 0 0,0 1 0,0 0 0,2-1 0,-1 1 0,1 0 0,0 0 0,1 0 0,0 0 0,0 0 0,1 0 0,0 0 0,0 0 0,1-1 0,1 1 0,-1 0 0,5 8 0,-4-11 0,0 0 0,1 0 0,0 0 0,0 0 0,0 0 0,1-1 0,0 1 0,0-1 0,0-1 0,0 1 0,1-1 0,0 0 0,0 0 0,0 0 0,1-1 0,-1 0 0,1 0 0,-1-1 0,1 0 0,0 0 0,13 1 0,4 1 0,-1-2 0,47-2 0,-65 0 0,1 0 0,-1-1 0,0 0 0,0 0 0,0 0 0,0 0 0,0-1 0,0 0 0,0 0 0,-1 0 0,1-1 0,-1 1 0,1-1 0,-1 0 0,0 0 0,0-1 0,0 1 0,-1-1 0,1 0 0,2-5 0,-3 3 0,0 0 0,0-1 0,-1 1 0,0-1 0,-1 1 0,0-1 0,0 0 0,0 0 0,0 0 0,-1 1 0,-1-1 0,1 0 0,-1 0 0,0 0 0,-4-13 0,5 20 0,-1-1 0,1 0 0,0 1 0,-1-1 0,1 1 0,0-1 0,-1 0 0,1 1 0,-1-1 0,1 1 0,-1-1 0,1 1 0,-1-1 0,1 1 0,-1-1 0,0 1 0,1 0 0,-2-1 0,1 1 0,1 0 0,0 0 0,-1 0 0,1 0 0,0 0 0,-1 0 0,1 0 0,-1 1 0,1-1 0,0 0 0,-1 0 0,1 0 0,0 0 0,-1 1 0,1-1 0,0 0 0,0 0 0,-1 1 0,1-1 0,0 0 0,0 1 0,-1-1 0,1 0 0,0 1 0,-1 1 0,0 0 0,0 0 0,0 0 0,1 0 0,-1 0 0,1 0 0,-1 0 0,1 0 0,0 0 0,0 0 0,0 0 0,0 2 0,2 3 0,0-1 0,0 0 0,0 0 0,1 0 0,-1 0 0,2 0 0,-1-1 0,0 0 0,1 1 0,0-1 0,1 0 0,-1-1 0,1 1 0,0-1 0,0 0 0,0 0 0,0 0 0,1-1 0,-1 0 0,1 0 0,9 3 0,-5-2 0,1 0 0,0-1 0,1 0 0,-1-1 0,1 0 0,-1 0 0,1-2 0,-1 1 0,1-1 0,0-1 0,14-3 0,-20 3 0,0-1 0,-1 0 0,1-1 0,-1 1 0,0-1 0,0 0 0,0 0 0,0-1 0,-1 0 0,1 0 0,-1 0 0,0 0 0,0 0 0,0-1 0,-1 0 0,1 0 0,-1 0 0,0 0 0,2-6 0,0-1 0,0 0 0,-1 0 0,0-1 0,-1 0 0,0 0 0,-1 0 0,1-20 0,-4 30-68,1 1 0,0-1-1,1 1 1,-1-1 0,0 1 0,1-1-1,-1 1 1,1-1 0,0 1 0,-1 0-1,1-1 1,0 1 0,1 0 0,-1 0-1,0 0 1,1 0 0,-1 0-1,1 0 1,2-3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3"/>
    </inkml:context>
    <inkml:brush xml:id="br0">
      <inkml:brushProperty name="width" value="0.1" units="cm"/>
      <inkml:brushProperty name="height" value="0.1" units="cm"/>
      <inkml:brushProperty name="color" value="#E71224"/>
    </inkml:brush>
  </inkml:definitions>
  <inkml:trace contextRef="#ctx0" brushRef="#br0">0 191 24575,'4'0'0,"0"3"0,1 5 0,2 1 0,-1 5 0,0 4 0,2 3 0,-1 0 0,-1 1 0,1-1 0</inkml:trace>
  <inkml:trace contextRef="#ctx0" brushRef="#br0" timeOffset="1">60 12 24575,'0'-4'0,"0"-3"0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5"/>
    </inkml:context>
    <inkml:brush xml:id="br0">
      <inkml:brushProperty name="width" value="0.1" units="cm"/>
      <inkml:brushProperty name="height" value="0.1" units="cm"/>
      <inkml:brushProperty name="color" value="#E71224"/>
    </inkml:brush>
  </inkml:definitions>
  <inkml:trace contextRef="#ctx0" brushRef="#br0">19 0 24575,'-3'9'0,"0"0"0,1 0 0,0 0 0,1 1 0,-1-1 0,1 19 0,0-7 0,-2 352 0,5-343 0,1 0 0,1-1 0,2 1 0,0-1 0,3-1 0,0 1 0,23 45 0,-26-63-76,2 0 1,-1-1-1,1-1 0,1 1 0,0-1 0,0-1 0,1 1 0,0-2 1,0 1-1,1-1 0,0-1 0,0 0 0,1-1 0,-1 0 1,1 0-1,0-1 0,25 4 0,-17-6-6750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6"/>
    </inkml:context>
    <inkml:brush xml:id="br0">
      <inkml:brushProperty name="width" value="0.1" units="cm"/>
      <inkml:brushProperty name="height" value="0.1" units="cm"/>
      <inkml:brushProperty name="color" value="#E71224"/>
    </inkml:brush>
  </inkml:definitions>
  <inkml:trace contextRef="#ctx0" brushRef="#br0">1 20 24575,'0'3'0,"6"1"0,10 0 0,2-7 0,4-3 0,2-5 0,-3 0-8191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7"/>
    </inkml:context>
    <inkml:brush xml:id="br0">
      <inkml:brushProperty name="width" value="0.1" units="cm"/>
      <inkml:brushProperty name="height" value="0.1" units="cm"/>
      <inkml:brushProperty name="color" value="#E71224"/>
    </inkml:brush>
  </inkml:definitions>
  <inkml:trace contextRef="#ctx0" brushRef="#br0">0 1 24575,'0'110'0,"5"0"0,24 142 0,-19-200 0,13 68 0,10 153 0,-33-285 0,-3-81 0,3 74 0,1-1 0,1 1 0,5-24 0,-6 36 0,1 0 0,1 1 0,-1-1 0,1 1 0,1-1 0,-1 1 0,1 0 0,0 1 0,0-1 0,0 1 0,1 0 0,0 0 0,0 0 0,11-8 0,-12 11 0,1-1 0,0 1 0,-1 0 0,1 0 0,0 0 0,0 1 0,0 0 0,0 0 0,0 0 0,1 0 0,-1 1 0,0 0 0,0 0 0,0 0 0,0 1 0,1 0 0,-1 0 0,0 0 0,0 0 0,7 4 0,-1 0 0,-1 0 0,0 1 0,-1 0 0,1 1 0,-1 0 0,-1 0 0,1 1 0,-1 0 0,13 18 0,-5-5 0,-2 1 0,-1 0 0,14 31 0,-12-9-1365,-11-26-5461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8"/>
    </inkml:context>
    <inkml:brush xml:id="br0">
      <inkml:brushProperty name="width" value="0.1" units="cm"/>
      <inkml:brushProperty name="height" value="0.1" units="cm"/>
      <inkml:brushProperty name="color" value="#E71224"/>
    </inkml:brush>
  </inkml:definitions>
  <inkml:trace contextRef="#ctx0" brushRef="#br0">362 0 24575,'-1'3'0,"-1"-1"0,1 1 0,0-1 0,-1 0 0,1 1 0,-1-1 0,1 0 0,-1 0 0,0 0 0,0 0 0,-3 2 0,-1 3 0,-121 139 0,85-96 0,-60 96 0,92-127 0,1 0 0,0 1 0,2 0 0,0 0 0,2 1 0,-4 22 0,5-12 0,2-1 0,1 0 0,5 54 0,-2-73 0,1 0 0,0 1 0,0-1 0,1 0 0,10 18 0,-7-15 0,-1 1 0,5 17 0,-1-2 0,1 0 0,1 0 0,2-1 0,1-1 0,1 0 0,27 35 0,-25-42 0,2 0 0,31 27 0,-1-1 0,-47-44 0,1 0 0,-1 0 0,0-1 0,1 1 0,0-1 0,-1 1 0,1-1 0,0 0 0,0 0 0,9 2 0,-11-4 0,1 1 0,0-1 0,0 0 0,0 0 0,-1 0 0,1 0 0,0-1 0,0 1 0,0-1 0,-1 1 0,1-1 0,0 0 0,-1 0 0,1 0 0,-1-1 0,1 1 0,-1-1 0,4-2 0,13-14-1365,-1-2-5461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729"/>
    </inkml:context>
    <inkml:brush xml:id="br0">
      <inkml:brushProperty name="width" value="0.1" units="cm"/>
      <inkml:brushProperty name="height" value="0.1" units="cm"/>
      <inkml:brushProperty name="color" value="#E71224"/>
    </inkml:brush>
  </inkml:definitions>
  <inkml:trace contextRef="#ctx0" brushRef="#br0">46 1 24575,'3'0'0,"-1"1"0,1-1 0,-1 1 0,0 0 0,1 0 0,-1 0 0,0 0 0,0 1 0,1-1 0,-1 1 0,0-1 0,-1 1 0,4 3 0,21 25 0,69 113 0,-91-136 0,10 17 0,14 36 0,9 14 0,-23-47 0,-1 0 0,-1 1 0,-1 0 0,-1 1 0,9 50 0,-11-44 0,-4-18 0,0 0 0,-2-1 0,1 19 0,-3 263 0,-1-285 0,0 1 0,-1-1 0,-1 1 0,0-1 0,-1 0 0,0 0 0,-1 0 0,0 0 0,-8 11 0,-5 8 0,-2 0 0,-26 30 0,-53 44 0,55-62 0,24-22 0,5-6 0,0-1 0,0 0 0,-26 17 0,32-27-1365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7.762"/>
    </inkml:context>
    <inkml:brush xml:id="br0">
      <inkml:brushProperty name="width" value="0.1" units="cm"/>
      <inkml:brushProperty name="height" value="0.1" units="cm"/>
      <inkml:brushProperty name="color" value="#E71224"/>
    </inkml:brush>
  </inkml:definitions>
  <inkml:trace contextRef="#ctx0" brushRef="#br0">1 1 24575,'0'7'0,"0"8"0,3 9 0,2 3 0,6 1 0,1 2 0,5-1 0,3-3 0,2-1 0,3-2 0,1-2 0,0-4 0,-6-6-8191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8.165"/>
    </inkml:context>
    <inkml:brush xml:id="br0">
      <inkml:brushProperty name="width" value="0.1" units="cm"/>
      <inkml:brushProperty name="height" value="0.1" units="cm"/>
      <inkml:brushProperty name="color" value="#E71224"/>
    </inkml:brush>
  </inkml:definitions>
  <inkml:trace contextRef="#ctx0" brushRef="#br0">1 1 24575,'0'3'0,"6"5"0,10 4 0,1 3 0,5-1 0,5 1 0,-3-3-8191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1" units="cm"/>
      <inkml:brushProperty name="height" value="0.1" units="cm"/>
      <inkml:brushProperty name="color" value="#C55A11"/>
    </inkml:brush>
  </inkml:definitions>
  <inkml:trace contextRef="#ctx0" brushRef="#br0">1 2 24575,'21'-1'0,"10"0"0,1 2 0,-1 0 0,1 2 0,-1 2 0,44 11 0,60 18 0,-134-34 0,1 0 0,-1 0 0,1 0 0,-1 1 0,1-1 0,-1 1 0,0-1 0,1 1 0,-1-1 0,0 1 0,1 0 0,-1 0 0,0 0 0,0-1 0,0 1 0,0 1 0,2 0 0,-3-1 0,0 0 0,1 0 0,-1-1 0,0 1 0,0 0 0,0 0 0,0 0 0,0-1 0,0 1 0,0 0 0,0 0 0,0 0 0,0 0 0,0-1 0,-1 1 0,1 0 0,0 0 0,-1-1 0,1 1 0,0 0 0,-1 0 0,0 0 0,-5 6 0,1 0 0,-2-1 0,1 0 0,-13 9 0,7-5 0,-13 15 0,1 1 0,1 0 0,1 2 0,1 1 0,-31 58 0,45-72-1365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8.586"/>
    </inkml:context>
    <inkml:brush xml:id="br0">
      <inkml:brushProperty name="width" value="0.1" units="cm"/>
      <inkml:brushProperty name="height" value="0.1" units="cm"/>
      <inkml:brushProperty name="color" value="#E71224"/>
    </inkml:brush>
  </inkml:definitions>
  <inkml:trace contextRef="#ctx0" brushRef="#br0">451 98 24575,'0'0'0,"0"0"0,1 0 0,-1 0 0,0 0 0,1 0 0,-1 0 0,0 0 0,0 0 0,1 0 0,-1 0 0,0 0 0,1 0 0,-1 0 0,0 0 0,0-1 0,1 1 0,-1 0 0,0 0 0,0 0 0,0 0 0,1-1 0,-1 1 0,0 0 0,0 0 0,0-1 0,1 1 0,-1 0 0,0 0 0,0-1 0,0 1 0,0 0 0,0 0 0,0-1 0,0 1 0,0 0 0,1 0 0,-1-1 0,0 1 0,0 0 0,0-1 0,0 1 0,-1 0 0,1 0 0,0-1 0,0 1 0,0 0 0,0-1 0,0 1 0,0 0 0,0 0 0,0-1 0,-1 1 0,1 0 0,0 0 0,0-1 0,0 1 0,0 0 0,-1 0 0,1-1 0,-13-14 0,0 6 0,0 1 0,0 0 0,-1 1 0,0 0 0,0 1 0,-1 1 0,1 0 0,-31-5 0,31 8 0,0 0 0,-1 1 0,1 0 0,0 1 0,0 1 0,0 0 0,-1 1 0,1 1 0,-26 8 0,32-7 0,1-1 0,-1 2 0,1-1 0,0 1 0,0 0 0,0 1 0,1 0 0,-1 0 0,2 0 0,-1 1 0,1-1 0,0 1 0,0 1 0,1-1 0,-1 1 0,2-1 0,-1 1 0,1 0 0,1 1 0,-1-1 0,1 0 0,1 1 0,0-1 0,0 1 0,0 0 0,1-1 0,1 11 0,0-14 0,0 0 0,1-1 0,-1 1 0,1-1 0,0 0 0,0 1 0,0-1 0,1 0 0,-1 0 0,1 0 0,0-1 0,5 6 0,-2-3 0,0-1 0,1 0 0,0 0 0,0-1 0,0 0 0,13 5 0,-1-2 0,1-1 0,-1 0 0,1-2 0,40 4 0,-46-6 0,1-2 0,0 0 0,0 0 0,-1-1 0,1-1 0,-1 0 0,18-6 0,-26 6 0,0 0 0,0-1 0,0 0 0,-1 0 0,1 0 0,-1 0 0,0-1 0,0 0 0,0 0 0,0-1 0,-1 1 0,0-1 0,0 0 0,0 0 0,0 0 0,-1-1 0,0 1 0,5-12 0,-3 1 0,-1 0 0,-1-1 0,0 1 0,-1-1 0,-1 0 0,-1 1 0,0-1 0,-1 0 0,-1 1 0,-1-1 0,0 1 0,-6-18 0,5 27 0,2 10 0,1 16 0,2-11 15,1 0 0,-1 0 0,1-1 0,1 1-1,-1 0 1,1-1 0,1 1 0,-1-1 0,1 0 0,1 0-1,-1 0 1,1-1 0,0 1 0,1-1 0,0-1 0,0 1 0,0-1-1,0 0 1,1 0 0,0-1 0,0 0 0,7 4 0,7 1-259,-1-1 0,1 0 0,0-2 0,1 0 1,0-2-1,42 4 0,-26-5-6582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8.975"/>
    </inkml:context>
    <inkml:brush xml:id="br0">
      <inkml:brushProperty name="width" value="0.1" units="cm"/>
      <inkml:brushProperty name="height" value="0.1" units="cm"/>
      <inkml:brushProperty name="color" value="#E71224"/>
    </inkml:brush>
  </inkml:definitions>
  <inkml:trace contextRef="#ctx0" brushRef="#br0">101 1 24575,'-3'0'0,"1"1"0,0-1 0,-1 1 0,1 0 0,0 0 0,-1 0 0,1 0 0,0 0 0,0 1 0,0-1 0,0 0 0,0 1 0,0 0 0,0 0 0,1-1 0,-1 1 0,0 0 0,1 0 0,0 0 0,-3 4 0,-2 6 0,0 0 0,-7 18 0,6-6 0,0 0 0,1 0 0,2 0 0,0 1 0,2 0 0,1-1 0,0 1 0,2 0 0,1 0 0,1 0 0,1-1 0,9 31 0,-1-16 0,2 0 0,1 0 0,2-2 0,1 0 0,2 0 0,40 52 0,-41-64 86,2 0-1,0-1 0,33 27 1,-40-39-330,1-1 0,1 0 0,0-1 0,0-1 1,1-1-1,35 14 0,-22-14-6582</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9.347"/>
    </inkml:context>
    <inkml:brush xml:id="br0">
      <inkml:brushProperty name="width" value="0.1" units="cm"/>
      <inkml:brushProperty name="height" value="0.1" units="cm"/>
      <inkml:brushProperty name="color" value="#E71224"/>
    </inkml:brush>
  </inkml:definitions>
  <inkml:trace contextRef="#ctx0" brushRef="#br0">8 544 24575,'-3'0'0,"-2"6"0,7 3 0,14 0 0,9-2 0,8-9 0,-1-4-8191</inkml:trace>
  <inkml:trace contextRef="#ctx0" brushRef="#br0" timeOffset="1">648 1 24575,'-2'0'0,"-1"1"0,1-1 0,0 1 0,0 0 0,0 0 0,0 0 0,0 0 0,0 0 0,0 1 0,0-1 0,0 0 0,1 1 0,-1 0 0,-2 2 0,-21 27 0,25-31 0,-13 20 0,1 0 0,1 1 0,0 1 0,2 0 0,0 0 0,2 1 0,0 0 0,-5 41 0,6-14 0,2 0 0,2 0 0,5 58 0,-1-85 0,1 1 0,2-1 0,0 0 0,1 0 0,1-1 0,1 0 0,1 0 0,23 39 0,-24-49 0,0 1 0,1-1 0,0 0 0,1-1 0,0 0 0,1-1 0,0 0 0,1-1 0,0 0 0,0-1 0,1 0 0,0-1 0,1 0 0,-1-1 0,18 5 0,-10-6-227,1-2-1,0 0 1,-1-1-1,1-1 1,22-3-1,-14 1-6598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19.716"/>
    </inkml:context>
    <inkml:brush xml:id="br0">
      <inkml:brushProperty name="width" value="0.1" units="cm"/>
      <inkml:brushProperty name="height" value="0.1" units="cm"/>
      <inkml:brushProperty name="color" value="#E71224"/>
    </inkml:brush>
  </inkml:definitions>
  <inkml:trace contextRef="#ctx0" brushRef="#br0">4 7 24575,'-3'0'0,"5"0"0,12-6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0.101"/>
    </inkml:context>
    <inkml:brush xml:id="br0">
      <inkml:brushProperty name="width" value="0.1" units="cm"/>
      <inkml:brushProperty name="height" value="0.1" units="cm"/>
      <inkml:brushProperty name="color" value="#E71224"/>
    </inkml:brush>
  </inkml:definitions>
  <inkml:trace contextRef="#ctx0" brushRef="#br0">98 177 24575,'0'2'0,"0"0"0,0 0 0,0 0 0,0 0 0,1 0 0,-1 0 0,0 0 0,1 0 0,0 0 0,-1 0 0,1 0 0,0 0 0,0-1 0,0 1 0,0 0 0,0 0 0,0-1 0,0 1 0,1-1 0,-1 1 0,1-1 0,-1 0 0,1 1 0,0-1 0,-1 0 0,1 0 0,0 0 0,0 0 0,-1-1 0,1 1 0,0 0 0,0-1 0,0 1 0,0-1 0,0 0 0,0 1 0,0-1 0,0 0 0,0 0 0,0 0 0,0-1 0,0 1 0,0-1 0,3 0 0,2 0 0,0-1 0,0 0 0,-1-1 0,1 1 0,0-2 0,-1 1 0,1 0 0,-1-1 0,0 0 0,-1-1 0,1 0 0,-1 1 0,1-1 0,-2-1 0,1 1 0,0-1 0,-1 0 0,0 0 0,-1 0 0,1-1 0,-1 1 0,0-1 0,-1 0 0,0 0 0,0 0 0,0 0 0,-1 0 0,0 0 0,0-11 0,-1 15 0,0 1 0,-1 0 0,1-1 0,-1 1 0,1 0 0,-1-1 0,0 1 0,0 0 0,0 0 0,0 0 0,-1-1 0,1 1 0,0 0 0,-1 1 0,0-1 0,1 0 0,-1 0 0,-2-1 0,0 0 0,0 1 0,0 0 0,0 0 0,0 0 0,-1 0 0,1 0 0,0 1 0,-1 0 0,-5-1 0,2 1 0,0 0 0,0 1 0,0-1 0,0 2 0,0-1 0,0 1 0,0 1 0,0-1 0,1 1 0,-1 1 0,-7 2 0,7 0 0,1 0 0,0 0 0,0 0 0,0 1 0,1 0 0,-1 1 0,2-1 0,-1 1 0,1 1 0,0-1 0,0 0 0,1 1 0,0 0 0,-4 11 0,1 0 0,1 0 0,1 1 0,1 0 0,0-1 0,0 27 0,3-42 0,1 0 0,0 1 0,1-1 0,-1 1 0,1-1 0,0 0 0,0 0 0,0 1 0,0-1 0,1 0 0,0 0 0,0 0 0,0 0 0,0-1 0,3 5 0,0-3 0,-1 0 0,1-1 0,0 1 0,0-1 0,0 0 0,1-1 0,-1 1 0,1-1 0,7 3 0,5 1 0,0-1 0,1-1 0,-1-1 0,1 0 0,38 1 0,-47-5-97,-1-1-1,1 0 1,-1 0-1,1-1 1,-1 0-1,0-1 1,0 0-1,0 0 1,0-1-1,0 0 1,-1-1-1,0 0 0,10-7 1,2-2-6729</inkml:trace>
  <inkml:trace contextRef="#ctx0" brushRef="#br0" timeOffset="1">545 312 24575,'6'55'0,"-7"-47"0,-2-8 0,-5-13 0,4 2 0,1 0 0,1 0 0,0 0 0,0-1 0,1 1 0,1 0 0,0-1 0,2-21 0,0 26 0,-1 0 0,1 1 0,0-1 0,1 1 0,-1 0 0,1 0 0,0 0 0,1 0 0,0 0 0,0 1 0,0-1 0,0 1 0,1 0 0,0 1 0,0-1 0,7-5 0,-3 5 0,0-1 0,0 1 0,1 1 0,0 0 0,-1 0 0,1 0 0,0 2 0,1-1 0,-1 1 0,16-1 0,-18 3 0,0-1 0,0 2 0,-1-1 0,1 1 0,0 0 0,0 1 0,-1 0 0,1 0 0,-1 0 0,0 1 0,0 0 0,0 1 0,0 0 0,11 8 0,1 4 0,-1 2 0,-1 0 0,23 34 0,21 21 0,-56-68-170,0-1-1,0 0 0,1 0 1,0 0-1,0-1 0,0 0 1,13 5-1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0.471"/>
    </inkml:context>
    <inkml:brush xml:id="br0">
      <inkml:brushProperty name="width" value="0.1" units="cm"/>
      <inkml:brushProperty name="height" value="0.1" units="cm"/>
      <inkml:brushProperty name="color" value="#E71224"/>
    </inkml:brush>
  </inkml:definitions>
  <inkml:trace contextRef="#ctx0" brushRef="#br0">121 1 24575,'-2'0'0,"-1"1"0,1-1 0,-1 1 0,1 0 0,-1-1 0,1 1 0,0 1 0,0-1 0,-1 0 0,1 0 0,0 1 0,0-1 0,0 1 0,0 0 0,0-1 0,1 1 0,-1 0 0,1 0 0,-3 3 0,-2 5 0,-1 1 0,-7 18 0,4-4 0,1 1 0,1 0 0,1 0 0,2 1 0,0 0 0,2 0 0,1 0 0,1 31 0,3-21 0,1 1 0,2-1 0,2-1 0,1 1 0,18 49 0,-18-64 38,2-1 0,0 0 0,1 0 0,1-1 0,1-1 0,1 0 0,0-1 0,23 22 0,-27-31-152,1 1 0,0-1 0,0-1 0,1 0 1,0 0-1,0-1 0,1-1 0,0 0 1,0-1-1,1 0 0,-1-1 0,1-1 1,0 0-1,24 2 0,-19-5-6712</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0.889"/>
    </inkml:context>
    <inkml:brush xml:id="br0">
      <inkml:brushProperty name="width" value="0.1" units="cm"/>
      <inkml:brushProperty name="height" value="0.1" units="cm"/>
      <inkml:brushProperty name="color" value="#E71224"/>
    </inkml:brush>
  </inkml:definitions>
  <inkml:trace contextRef="#ctx0" brushRef="#br0">4 234 24575,'-4'0'0,"10"0"0,9 0 0,10-7 0,3-1 0,4-4 0,3 1 0,-5 2-8191</inkml:trace>
  <inkml:trace contextRef="#ctx0" brushRef="#br0" timeOffset="1">547 272 24575,'0'4'0,"3"3"0,1 8 0,0 5 0,3 2 0,0 0 0,-2 1 0,3-5 0,-1-1 0,2-4 0</inkml:trace>
  <inkml:trace contextRef="#ctx0" brushRef="#br0" timeOffset="2">547 20 24575,'0'-3'0,"0"-5"0,6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1.275"/>
    </inkml:context>
    <inkml:brush xml:id="br0">
      <inkml:brushProperty name="width" value="0.1" units="cm"/>
      <inkml:brushProperty name="height" value="0.1" units="cm"/>
      <inkml:brushProperty name="color" value="#E71224"/>
    </inkml:brush>
  </inkml:definitions>
  <inkml:trace contextRef="#ctx0" brushRef="#br0">369 52 24575,'-1'-2'0,"0"1"0,0 0 0,0-1 0,1 1 0,-1-1 0,-1 1 0,1 0 0,0 0 0,0-1 0,0 1 0,-1 0 0,1 0 0,0 0 0,-1 1 0,1-1 0,-1 0 0,1 0 0,-3 0 0,2 0 0,-8-4 0,0 1 0,0 0 0,0 0 0,0 1 0,-1 0 0,1 1 0,-1 1 0,0-1 0,1 1 0,-1 1 0,0 0 0,-16 3 0,18-2 0,1 1 0,-1 1 0,1 0 0,-1 0 0,1 0 0,0 1 0,0 0 0,1 1 0,-1 0 0,1 0 0,0 0 0,1 1 0,-1 0 0,1 0 0,-10 14 0,9-10 0,0 1 0,0 0 0,1 0 0,1 0 0,0 1 0,0 0 0,1 0 0,1 0 0,0 0 0,0 1 0,1-1 0,0 23 0,2-29 0,1 1 0,-1 0 0,1-1 0,0 1 0,1-1 0,-1 1 0,1-1 0,1 1 0,-1-1 0,1 0 0,0 0 0,1 0 0,-1-1 0,1 1 0,0-1 0,1 0 0,-1 0 0,1 0 0,0-1 0,0 1 0,0-1 0,1-1 0,-1 1 0,1-1 0,9 4 0,-5-2 0,-1-2 0,1 0 0,0 0 0,1 0 0,-1-2 0,0 1 0,1-1 0,-1-1 0,0 0 0,1 0 0,-1-1 0,1 0 0,-1-1 0,12-3 0,-15 3 0,0-1 0,0 0 0,0 0 0,-1 0 0,1-1 0,-1 0 0,0 0 0,0-1 0,0 0 0,0 0 0,-1 0 0,0-1 0,0 1 0,-1-1 0,1 0 0,-1-1 0,0 1 0,-1-1 0,0 0 0,3-9 0,-1-2 0,0 0 0,-2 0 0,-1 0 0,0 0 0,-1-1 0,-1 1 0,0-1 0,-5-26 0,4 40-80,-1-1 0,0 1-1,0-1 1,0 1 0,-1 0-1,0 0 1,0 0 0,0 0-1,0 1 1,-1-1 0,0 1 0,1 0-1,-2 0 1,1 0 0,0 0-1,-10-5 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1.644"/>
    </inkml:context>
    <inkml:brush xml:id="br0">
      <inkml:brushProperty name="width" value="0.1" units="cm"/>
      <inkml:brushProperty name="height" value="0.1" units="cm"/>
      <inkml:brushProperty name="color" value="#E71224"/>
    </inkml:brush>
  </inkml:definitions>
  <inkml:trace contextRef="#ctx0" brushRef="#br0">1 237 24575,'0'-4'0,"0"-14"0,0 0 0,1 1 0,5-23 0,-5 34 0,1 0 0,0-1 0,1 1 0,-1 0 0,1 0 0,0 0 0,0 0 0,1 1 0,0 0 0,0-1 0,0 1 0,1 0 0,5-4 0,-2 3 0,0-1 0,1 2 0,0-1 0,0 1 0,0 1 0,0 0 0,1 0 0,0 1 0,0 0 0,0 0 0,0 1 0,0 1 0,0-1 0,1 2 0,-1 0 0,0 0 0,1 0 0,-1 2 0,0-1 0,0 1 0,1 1 0,-2-1 0,13 6 0,-8-2 0,0 1 0,0 0 0,-1 0 0,0 1 0,0 1 0,-1 1 0,0-1 0,0 2 0,-1-1 0,-1 2 0,0 0 0,-1 0 0,0 0 0,0 1 0,6 14 0,-4-1 220,-7-16-616,1 1-1,0-1 1,11 16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2:22.013"/>
    </inkml:context>
    <inkml:brush xml:id="br0">
      <inkml:brushProperty name="width" value="0.1" units="cm"/>
      <inkml:brushProperty name="height" value="0.1" units="cm"/>
      <inkml:brushProperty name="color" value="#E71224"/>
    </inkml:brush>
  </inkml:definitions>
  <inkml:trace contextRef="#ctx0" brushRef="#br0">178 0 24575,'0'7'0,"0"5"0,-6 1 0,-3 4 0,1 3 0,-6 2 0,1 0 0,-5-1 0,-3 0 0,3 0 0,-3-1 0,3-1 0,1-2 0,3-2 0</inkml:trace>
  <inkml:trace contextRef="#ctx0" brushRef="#br0" timeOffset="1">527 78 24575,'3'0'0,"2"7"0,-1 5 0,-1 7 0,-10 1 0,-5 0 0,-3-1 0,1 1 0,-4 0 0,1-1 0,0-3 0,4-1 0,-1 1 0,0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1" units="cm"/>
      <inkml:brushProperty name="height" value="0.1" units="cm"/>
      <inkml:brushProperty name="color" value="#C55A11"/>
    </inkml:brush>
  </inkml:definitions>
  <inkml:trace contextRef="#ctx0" brushRef="#br0">1 251 24575,'0'1'0,"0"0"0,1 0 0,-1 0 0,0 0 0,1 0 0,-1 0 0,1 0 0,0 0 0,-1 0 0,1 0 0,0-1 0,-1 1 0,1 0 0,0 0 0,0-1 0,0 1 0,0-1 0,-1 1 0,1-1 0,0 1 0,2 0 0,25 10 0,-22-9 0,190 79 0,-7-2 0,-169-70 0,-12-5 0,1 0 0,0-1 0,17 5 0,-25-8 0,1 0 0,-1 1 0,1-1 0,0 0 0,-1 0 0,1 0 0,-1 0 0,1 0 0,0 0 0,-1-1 0,1 1 0,-1 0 0,1-1 0,-1 1 0,1-1 0,-1 0 0,1 1 0,-1-1 0,1 0 0,-1 0 0,0 0 0,0 0 0,1 0 0,-1 0 0,0 0 0,0-1 0,0 1 0,1-2 0,2-8 0,0-1 0,-1 1 0,0-1 0,0 1 0,-2-1 0,1 0 0,-1-14 0,2-12 0,2 6-170,1 1-1,2-1 0,1 2 1,2-1-1,1 1 0,1 1 1,28-47-1,-31 59-6655</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3:30.279"/>
    </inkml:context>
    <inkml:brush xml:id="br0">
      <inkml:brushProperty name="width" value="0.1" units="cm"/>
      <inkml:brushProperty name="height" value="0.1" units="cm"/>
      <inkml:brushProperty name="color" value="#E71224"/>
    </inkml:brush>
  </inkml:definitions>
  <inkml:trace contextRef="#ctx0" brushRef="#br0">0 438 24575,'11'1'0,"0"1"0,0 0 0,-1 0 0,1 1 0,-1 1 0,0 0 0,12 6 0,-8-4 0,1 0 0,21 5 0,108 11-1222,-75-14 820,11 9 430,-51-10-242,38 4 1,196 5-1783,-78-9 151,-95-6 144,94 14 0,147 11 1137,2-26-345,-139-2 688,192 3-838,370-2-2092,-258-18 1954,170-53 1178,-398 36 22,1250-191 172,-1327 196-125,-110 17-23,448-69-123,0 22-60,-228 33 244,394-18 226,51 47 274,-147 0 3785,-432 12-2101,-115-7-468,-7 3-1650,-29-5-1555</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3:31.052"/>
    </inkml:context>
    <inkml:brush xml:id="br0">
      <inkml:brushProperty name="width" value="0.1" units="cm"/>
      <inkml:brushProperty name="height" value="0.1" units="cm"/>
      <inkml:brushProperty name="color" value="#E71224"/>
    </inkml:brush>
  </inkml:definitions>
  <inkml:trace contextRef="#ctx0" brushRef="#br0">361 0 24575,'-2'18'0,"-1"-1"0,0 1 0,-1-1 0,-1 0 0,-1 0 0,0-1 0,-14 26 0,4-7 0,-52 141 0,43-114 0,17-46 0,1 1 0,0 0 0,-4 21 0,-18 65-278,19-70 132,0 0-1,-5 43 1,11-52 146,-11 36 0,8-36 0,-6 38 0,5 0-273,-8 86-752,15-126 1025,-2-1 0,-1 1 0,-7 22 0,5-20 0,0 1 0,-1 25 0,3 0 0,3 1 0,9 86 0,-6-124 75,1 0-1,0-1 1,1 0 0,0 0 0,1 0 0,1 0 0,0 0 0,0-1 0,1 0 0,0-1 0,1 1 0,12 11 0,-2-4-37,2-1 0,0 0 0,1-1 0,1-1 0,24 12-1,-40-24-247,127 67-1488,-106-57 1352,0-2 0,1-2-1,31 8 1,218 50-1947,-218-54 1889,121 19 399,57-15-2382,-126-11 1195,59 11 717,42 3 567,9-17-1335,54 3-500,780 8-612,-685-16 2167,512-10 105,-826 9 83,645-37 0,174-62 0,-550 61 0,579-86 0,-225 32 0,-23 5 0,-246 37 0,-167 25 0,-56 8 42,115-18 225,-266 31 26,233-30 114,-82 15 869,-18 2-246,-87 12 181,52-3 1107,-118 10-2160,0-2 0,0 1 1,0-2-1,15-5 1,-10 3 1093,5-1-1948</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3:31.503"/>
    </inkml:context>
    <inkml:brush xml:id="br0">
      <inkml:brushProperty name="width" value="0.1" units="cm"/>
      <inkml:brushProperty name="height" value="0.1" units="cm"/>
      <inkml:brushProperty name="color" value="#E71224"/>
    </inkml:brush>
  </inkml:definitions>
  <inkml:trace contextRef="#ctx0" brushRef="#br0">140 0 24575,'-1'24'0,"-8"39"0,0 14 0,9-63-135,-1 1 1,-1-1-1,0 0 0,0 0 0,-8 22 0,2-8 105,1 1-1,1-1 0,2 1 0,-2 41 1,0-2 22,0 25 8,5-58 0,-2-1 0,-9 49 0,3-34-668,3-1 0,1 1 0,3 56 0,-1-3 12,-6-7 656,-1 16 0,9 380 711,2-239-1400,-1-227-3226</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7.723"/>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8.732"/>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9.569"/>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6"/>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7"/>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8"/>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5"/>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1" units="cm"/>
      <inkml:brushProperty name="height" value="0.1" units="cm"/>
      <inkml:brushProperty name="color" value="#C55A11"/>
    </inkml:brush>
  </inkml:definitions>
  <inkml:trace contextRef="#ctx0" brushRef="#br0">0 1 24575,'10'0'0,"13"0"0,9 0 0,10 0 0,6 0 0,6 0 0,-6 0-8191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6"/>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7"/>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7.628"/>
    </inkml:context>
    <inkml:brush xml:id="br0">
      <inkml:brushProperty name="width" value="0.05292" units="cm"/>
      <inkml:brushProperty name="height" value="0.05292" units="cm"/>
      <inkml:brushProperty name="color" value="#E71224"/>
    </inkml:brush>
  </inkml:definitions>
  <inkml:trace contextRef="#ctx0" brushRef="#br0">81 218 24575,'-9'11'0,"0"0"0,1 0 0,1 1 0,0 0 0,0 0 0,1 1 0,1 0 0,0 0 0,1 0 0,0 1 0,1-1 0,1 1 0,0 0 0,0 20 0,1-27 0,2-1 0,-1 0 0,1 1 0,0-1 0,0 0 0,0 1 0,1-1 0,0 0 0,1 0 0,-1 0 0,1-1 0,0 1 0,5 6 0,-2-4 0,1 0 0,0-1 0,0 1 0,0-2 0,1 1 0,0-1 0,16 9 0,-5-5 0,1-1 0,-1 0 0,2-2 0,-1-1 0,1 0 0,0-1 0,29 2 0,-30-5 0,1-1 0,-1 0 0,40-6 0,-51 4 0,-1-1 0,1 0 0,-1 0 0,0-1 0,0-1 0,0 1 0,0-1 0,0 0 0,-1-1 0,0 0 0,12-10 0,-11 7 0,0 0 0,0-1 0,-1 1 0,0-2 0,-1 1 0,0-1 0,0 0 0,-1 0 0,0 0 0,-1-1 0,0 1 0,-1-1 0,0 0 0,-1-1 0,0 1 0,-1 0 0,0 0 0,0-1 0,-2 1 0,1-1 0,-1 1 0,-1 0 0,0 0 0,-1 0 0,-5-15 0,-1 2 0,-1 1 0,-2 0 0,0 1 0,-1 0 0,-1 1 0,-23-27 0,27 37 0,-1 0 0,1 0 0,-2 1 0,1 0 0,-1 1 0,-1 1 0,0 0 0,0 0 0,0 1 0,-1 1 0,0 1 0,-16-5 0,14 6 0,0 2 0,0 0 0,0 0 0,0 2 0,-20 1 0,28 0 0,0 0 0,1 0 0,-1 0 0,1 1 0,-1 1 0,1-1 0,-1 1 0,1 0 0,0 1 0,1 0 0,-1 0 0,-11 9 0,16-10-151,-1 0-1,1-1 0,0 1 0,-1 1 1,1-1-1,1 0 0,-1 0 1,-2 6-1,-1 8-6674</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030"/>
    </inkml:context>
    <inkml:brush xml:id="br0">
      <inkml:brushProperty name="width" value="0.05292" units="cm"/>
      <inkml:brushProperty name="height" value="0.05292" units="cm"/>
      <inkml:brushProperty name="color" value="#E71224"/>
    </inkml:brush>
  </inkml:definitions>
  <inkml:trace contextRef="#ctx0" brushRef="#br0">1 1 24575,'26'24'0,"0"2"0,-2 1 0,-1 0 0,22 36 0,5 12 272,-25-40-1091,37 69 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400"/>
    </inkml:context>
    <inkml:brush xml:id="br0">
      <inkml:brushProperty name="width" value="0.05292" units="cm"/>
      <inkml:brushProperty name="height" value="0.05292" units="cm"/>
      <inkml:brushProperty name="color" value="#E71224"/>
    </inkml:brush>
  </inkml:definitions>
  <inkml:trace contextRef="#ctx0" brushRef="#br0">1 22 24575,'-1'8'0,"1"0"0,0 0 0,1-1 0,0 1 0,0 0 0,1-1 0,0 1 0,0-1 0,0 1 0,1-1 0,1 0 0,-1 0 0,1 0 0,0-1 0,0 1 0,6 5 0,-1-1 0,1-1 0,0 0 0,0 0 0,1-1 0,0-1 0,1 0 0,18 9 0,-23-13 0,1 0 0,0-1 0,0 0 0,0 0 0,0-1 0,1 0 0,-1-1 0,0 1 0,1-2 0,-1 1 0,1-1 0,-1-1 0,14-1 0,-19 1 0,0 1 0,-1-1 0,1 0 0,0 0 0,-1-1 0,1 1 0,-1 0 0,1-1 0,-1 0 0,0 1 0,1-1 0,-1 0 0,0 0 0,0 0 0,0-1 0,-1 1 0,3-3 0,-2 1 0,0-1 0,0 1 0,0-1 0,0 0 0,-1 0 0,0 0 0,0 0 0,0 0 0,0-6 0,-1 1 0,0 1 0,-1-1 0,0 1 0,0 0 0,-1-1 0,-1 1 0,1 0 0,-1 0 0,-1 0 0,-4-9 0,-8-2 268,14 19-370,-1-1 0,1 0 0,1 0 0,-1-1 0,0 1 0,0 0 0,1 0-1,0-1 1,-1 1 0,1-1 0,0 0 0,0 1 0,0-1 0,0 0 0,0-2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757"/>
    </inkml:context>
    <inkml:brush xml:id="br0">
      <inkml:brushProperty name="width" value="0.05292" units="cm"/>
      <inkml:brushProperty name="height" value="0.05292" units="cm"/>
      <inkml:brushProperty name="color" value="#E71224"/>
    </inkml:brush>
  </inkml:definitions>
  <inkml:trace contextRef="#ctx0" brushRef="#br0">7 129 24575,'42'15'0,"-40"-15"0,1 0 0,0 0 0,0 0 0,-1 0 0,1-1 0,0 1 0,-1-1 0,1 1 0,0-1 0,-1 0 0,1 0 0,-1 0 0,1-1 0,-1 1 0,1-1 0,-1 1 0,0-1 0,0 0 0,0 0 0,0 1 0,0-2 0,0 1 0,-1 0 0,3-3 0,-2 0 0,1 1 0,-1-1 0,0 0 0,-1 0 0,1 0 0,-1 0 0,0 0 0,0 0 0,0 0 0,-1 0 0,0 0 0,-1-7 0,2 10 0,-1 0 0,0 1 0,0-1 0,-1 1 0,1-1 0,0 0 0,0 1 0,-1-1 0,1 1 0,-1-1 0,0 1 0,1-1 0,-1 1 0,0-1 0,0 1 0,0-1 0,0 1 0,0 0 0,0 0 0,0 0 0,0 0 0,-1-1 0,1 2 0,0-1 0,-1 0 0,1 0 0,0 0 0,-1 0 0,1 1 0,-1-1 0,0 1 0,1-1 0,-1 1 0,1 0 0,-1 0 0,-2-1 0,1 2 0,-1-1 0,1 1 0,0 0 0,0 0 0,0 0 0,1 0 0,-1 0 0,0 0 0,0 1 0,1 0 0,-1-1 0,1 1 0,-1 0 0,1 0 0,0 0 0,-1 1 0,1-1 0,-2 4 0,-1 3 0,0 0 0,1 0 0,0 0 0,1 0 0,0 1 0,0-1 0,1 1 0,0 0 0,1 0 0,-1 14 0,2-18 0,0 0 0,0 1 0,1-1 0,-1 0 0,1 0 0,1 1 0,-1-1 0,1 0 0,0 0 0,0 0 0,1 0 0,0-1 0,0 1 0,0-1 0,1 0 0,-1 1 0,7 4 0,-5-6-68,1 0 0,0-1-1,0 0 1,1 0 0,-1-1 0,1 0-1,-1 0 1,1 0 0,0-1 0,-1 0-1,1-1 1,0 1 0,0-1 0,0 0-1,0-1 1,-1 0 0,1 0-1,0 0 1,9-4 0,2-4-6758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141"/>
    </inkml:context>
    <inkml:brush xml:id="br0">
      <inkml:brushProperty name="width" value="0.05292" units="cm"/>
      <inkml:brushProperty name="height" value="0.05292" units="cm"/>
      <inkml:brushProperty name="color" value="#E71224"/>
    </inkml:brush>
  </inkml:definitions>
  <inkml:trace contextRef="#ctx0" brushRef="#br0">0 1 24575,'1'7'0,"1"1"0,0-1 0,0 1 0,0-1 0,1 0 0,0 0 0,0 0 0,1 0 0,7 10 0,2 5 0,10 19 0,-11-22 0,17 40 0,-12 1 0,-17-60 0,0 0 0,0 0 0,0 0 0,0 0 0,0 0 0,0 1 0,0-1 0,0 0 0,0 0 0,0 0 0,0 0 0,0 0 0,0 0 0,0 0 0,0 0 0,0 1 0,0-1 0,0 0 0,0 0 0,0 0 0,0 0 0,0 0 0,0 0 0,1 0 0,-1 0 0,0 0 0,0 0 0,0 0 0,0 0 0,0 1 0,0-1 0,0 0 0,0 0 0,0 0 0,1 0 0,-1 0 0,0 0 0,0 0 0,0 0 0,0 0 0,0 0 0,0 0 0,0 0 0,0 0 0,1 0 0,-1 0 0,0 0 0,0 0 0,0 0 0,0 0 0,0-1 0,0 1 0,0 0 0,0 0 0,1 0 0,-1 0 0,0 0 0,0 0 0,0 0 0,0 0 0,0 0 0,0 0 0,3-10 0,0-14 0,-3 17-124,0 0 0,0 0 0,1 1 0,0-1 0,1 1 0,-1-1-1,1 1 1,0-1 0,1 1 0,4-9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496"/>
    </inkml:context>
    <inkml:brush xml:id="br0">
      <inkml:brushProperty name="width" value="0.05292" units="cm"/>
      <inkml:brushProperty name="height" value="0.05292" units="cm"/>
      <inkml:brushProperty name="color" value="#E71224"/>
    </inkml:brush>
  </inkml:definitions>
  <inkml:trace contextRef="#ctx0" brushRef="#br0">3 61 24575,'-1'49'0,"-1"-24"0,2 0 0,6 50 0,-5-71 0,-1-1 0,1 0 0,0 0 0,0 0 0,0 0 0,0 0 0,1 0 0,-1 0 0,1 0 0,0 0 0,0-1 0,0 1 0,0 0 0,0-1 0,0 0 0,1 0 0,-1 0 0,1 0 0,0 0 0,0 0 0,-1 0 0,1-1 0,0 0 0,0 1 0,0-1 0,1 0 0,-1 0 0,0-1 0,0 1 0,0-1 0,1 0 0,-1 0 0,0 0 0,1 0 0,-1 0 0,0-1 0,0 1 0,0-1 0,1 0 0,-1 0 0,0 0 0,0 0 0,0-1 0,0 1 0,-1-1 0,1 0 0,0 0 0,-1 0 0,1 0 0,-1 0 0,4-5 0,-1 1 0,-1 0 0,0 0 0,0-1 0,-1 1 0,0-1 0,0 0 0,-1 0 0,0 0 0,2-9 0,-1-7 0,1-38 0,-3 42 0,0-1 0,7-35 0,-7 53 0,-1 1 0,0 0 0,0-1 0,1 1 0,-1 0 0,1 0 0,-1 0 0,1 0 0,0 0 0,-1-1 0,1 1 0,0 0 0,0 0 0,1 0 0,-2 0 0,0 1 0,1 0 0,-1 0 0,1 0 0,-1 0 0,0 0 0,1 0 0,-1-1 0,1 1 0,-1 0 0,0 0 0,1 0 0,-1 0 0,1 1 0,-1-1 0,0 0 0,1 0 0,-1 0 0,0 0 0,1 0 0,-1 0 0,1 1 0,-1-1 0,0 0 0,1 0 0,-1 0 0,0 1 0,1-1 0,1 3 0,1 0 0,-1-1 0,0 1 0,0 0 0,-1 0 0,1 0 0,0 0 0,1 6 0,5 18 0,-2 0 0,0 0 0,-2 1 0,-1 0 0,-1 0 0,-1 0 0,-6 49 0,2-61-136,0 0-1,-1-1 1,-1 0-1,-1 0 1,0-1-1,0 1 1,-2-1-1,1 0 0,-14 16 1,8-12-6690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867"/>
    </inkml:context>
    <inkml:brush xml:id="br0">
      <inkml:brushProperty name="width" value="0.05292" units="cm"/>
      <inkml:brushProperty name="height" value="0.05292" units="cm"/>
      <inkml:brushProperty name="color" value="#E71224"/>
    </inkml:brush>
  </inkml:definitions>
  <inkml:trace contextRef="#ctx0" brushRef="#br0">0 0 24575,'5'1'0,"0"1"0,0-1 0,0 1 0,0 0 0,-1 0 0,1 0 0,-1 1 0,1-1 0,-1 1 0,0 0 0,6 5 0,2 1 0,10 9 0,0 1 0,-1 0 0,-1 2 0,0 0 0,29 44 0,67 130 0,-79-128 0,-16-24-1365,-16-26-5461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0.804"/>
    </inkml:context>
    <inkml:brush xml:id="br0">
      <inkml:brushProperty name="width" value="0.05292" units="cm"/>
      <inkml:brushProperty name="height" value="0.05292" units="cm"/>
      <inkml:brushProperty name="color" value="#E71224"/>
    </inkml:brush>
  </inkml:definitions>
  <inkml:trace contextRef="#ctx0" brushRef="#br0">0 804 24575,'2'-1'0,"0"0"0,-1 1 0,1-1 0,0 0 0,-1-1 0,1 1 0,-1 0 0,1 0 0,-1 0 0,1-1 0,-1 1 0,0-1 0,0 1 0,0-1 0,0 0 0,1-2 0,7-8 0,56-53 0,101-79 0,-155 135 0,217-166 0,258-149 0,-444 297-1365,-6 3-5461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1" units="cm"/>
      <inkml:brushProperty name="height" value="0.1" units="cm"/>
      <inkml:brushProperty name="color" value="#C55A11"/>
    </inkml:brush>
  </inkml:definitions>
  <inkml:trace contextRef="#ctx0" brushRef="#br0">0 1 24575,'3'0'0,"5"0"0,4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517"/>
    </inkml:context>
    <inkml:brush xml:id="br0">
      <inkml:brushProperty name="width" value="0.05292" units="cm"/>
      <inkml:brushProperty name="height" value="0.05292" units="cm"/>
      <inkml:brushProperty name="color" value="#E71224"/>
    </inkml:brush>
  </inkml:definitions>
  <inkml:trace contextRef="#ctx0" brushRef="#br0">0 1 24575,'2'9'0,"0"0"0,0 0 0,0 0 0,2 0 0,-1 0 0,1-1 0,0 1 0,7 10 0,0 1 0,18 38 0,37 104 0,-57-132 0,-1 0 0,-1 1 0,-2 0 0,-1 0 0,0 50 0,-5-57 0,1-17 0,-1-18 0,2 0 0,0 0 0,0 0 0,1 0 0,0 0 0,1 0 0,0 1 0,1-1 0,0 1 0,1 0 0,0 0 0,11-16 0,7-6 0,55-58 0,-20 25 0,-45 52 0,-8 13 0,-6 24 0,-2-9 0,-1 18 0,2 0 0,1 49 0,2-78 0,0 0 0,0 0 0,0 0 0,0 0 0,1 0 0,-1 0 0,1 0 0,0-1 0,0 1 0,1-1 0,-1 1 0,1-1 0,0 0 0,-1 0 0,1 0 0,1 0 0,-1-1 0,0 1 0,1-1 0,-1 0 0,1 0 0,0 0 0,0 0 0,-1-1 0,7 2 0,5 2 0,1-1 0,0-1 0,0 0 0,0-1 0,19 0 0,-26-2-105,0 0 0,-1 0 0,1-1 0,-1-1 0,1 1 0,-1-1 0,1-1 0,-1 0 0,0 0 0,0 0 0,-1-1 0,11-6 0,3-6-6721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889"/>
    </inkml:context>
    <inkml:brush xml:id="br0">
      <inkml:brushProperty name="width" value="0.05292" units="cm"/>
      <inkml:brushProperty name="height" value="0.05292" units="cm"/>
      <inkml:brushProperty name="color" value="#E71224"/>
    </inkml:brush>
  </inkml:definitions>
  <inkml:trace contextRef="#ctx0" brushRef="#br0">20 163 24575,'0'0'0,"0"0"0,0 1 0,0-1 0,0 0 0,0 0 0,0 1 0,0-1 0,0 0 0,0 0 0,0 1 0,0-1 0,1 0 0,-1 0 0,0 1 0,0-1 0,0 0 0,0 0 0,0 0 0,1 1 0,-1-1 0,0 0 0,0 0 0,0 0 0,1 0 0,-1 1 0,0-1 0,0 0 0,0 0 0,1 0 0,-1 0 0,0 0 0,0 0 0,1 0 0,-1 0 0,0 0 0,1 0 0,-1 1 0,14-4 0,12-10 0,-19 8 0,1-1 0,-1 0 0,1 0 0,-2-1 0,1 1 0,7-11 0,-11 13 0,1-1 0,-1 1 0,0-1 0,-1 0 0,1 0 0,-1 0 0,0 0 0,0 0 0,-1 0 0,1-1 0,-1 1 0,0-6 0,0 10 0,-1 0 0,0 0 0,0-1 0,0 1 0,0 0 0,0 0 0,-1 0 0,1 0 0,0 0 0,0 0 0,-1 0 0,1-1 0,-1 1 0,1 0 0,-1 0 0,1 0 0,-1 0 0,0 1 0,1-1 0,-1 0 0,0 0 0,0 0 0,0 0 0,0 1 0,0-1 0,1 0 0,-1 1 0,0-1 0,0 1 0,-1-1 0,1 1 0,0 0 0,0-1 0,0 1 0,0 0 0,0 0 0,0-1 0,0 1 0,-1 0 0,1 0 0,0 0 0,0 1 0,0-1 0,0 0 0,-2 1 0,-1 0 0,-1 0 0,1 0 0,0 0 0,-1 1 0,1 0 0,0 0 0,0 0 0,0 1 0,-7 5 0,4-2 0,0 1 0,1 1 0,-1-1 0,2 1 0,-1 0 0,1 0 0,0 1 0,1 0 0,0 0 0,-5 14 0,8-19 0,0-1 0,1 0 0,-1 0 0,1 0 0,-1 1 0,1-1 0,0 0 0,0 1 0,0-1 0,1 0 0,-1 0 0,1 0 0,0 1 0,0-1 0,0 0 0,0 0 0,0 0 0,1 0 0,-1 0 0,1-1 0,0 1 0,0 0 0,0-1 0,0 1 0,1-1 0,-1 0 0,0 1 0,1-1 0,0-1 0,-1 1 0,1 0 0,0-1 0,0 1 0,5 1 0,9 2-124,1 0 0,0-1 0,0-1 0,0-1 0,0 0 0,0-2-1,0 0 1,1-1 0,-1 0 0,30-8 0,-25 4-6702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227"/>
    </inkml:context>
    <inkml:brush xml:id="br0">
      <inkml:brushProperty name="width" value="0.05292" units="cm"/>
      <inkml:brushProperty name="height" value="0.05292" units="cm"/>
      <inkml:brushProperty name="color" value="#E71224"/>
    </inkml:brush>
  </inkml:definitions>
  <inkml:trace contextRef="#ctx0" brushRef="#br0">43 1 24575,'-1'3'0,"1"0"0,-1 0 0,0 0 0,0 0 0,0 0 0,-1 0 0,1-1 0,-4 6 0,-6 14 0,6-1 0,0 0 0,2 1 0,0-1 0,1 1 0,1-1 0,1 1 0,4 25 0,-3-42 0,0 0 0,1 0 0,-1 0 0,1 0 0,1 0 0,-1 0 0,0-1 0,1 1 0,0-1 0,0 0 0,0 0 0,1 0 0,0 0 0,-1-1 0,1 1 0,0-1 0,1 0 0,-1 0 0,0 0 0,1-1 0,0 0 0,-1 0 0,1 0 0,0 0 0,0-1 0,0 1 0,0-1 0,1-1 0,-1 1 0,0-1 0,0 0 0,0 0 0,1 0 0,-1-1 0,0 0 0,0 0 0,0 0 0,0 0 0,0-1 0,0 0 0,0 0 0,-1-1 0,1 1 0,-1-1 0,8-5 0,-2-2 0,0 0 0,-1-1 0,0 0 0,0 0 0,-2-1 0,1 0 0,-1 0 0,-1-1 0,6-17 0,3-14 0,13-63 0,-24 99 0,-2 17 0,-3 19 0,-27 102 0,6-38 0,8-14 139,2-10-640,-3 0-1,-25 72 1,31-116-6325</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970"/>
    </inkml:context>
    <inkml:brush xml:id="br0">
      <inkml:brushProperty name="width" value="0.05292" units="cm"/>
      <inkml:brushProperty name="height" value="0.05292" units="cm"/>
      <inkml:brushProperty name="color" value="#E71224"/>
    </inkml:brush>
  </inkml:definitions>
  <inkml:trace contextRef="#ctx0" brushRef="#br0">904 1 24575,'1'0'0,"0"1"0,0-1 0,0 1 0,0-1 0,-1 1 0,1-1 0,0 1 0,0-1 0,-1 1 0,1 0 0,0-1 0,-1 1 0,1 0 0,-1 0 0,1 0 0,-1-1 0,1 1 0,-1 0 0,0 0 0,1 0 0,-1 0 0,0 0 0,0 0 0,1 0 0,-1 0 0,0 1 0,2 27 0,-3-18 0,-1-1 0,0 1 0,-1-1 0,0 0 0,-1 0 0,-5 10 0,-33 57 0,-19 14 0,-3-2 0,-94 97 0,-168 144 0,326-330 0,-206 179-1365,166-148-5461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3.619"/>
    </inkml:context>
    <inkml:brush xml:id="br0">
      <inkml:brushProperty name="width" value="0.05292" units="cm"/>
      <inkml:brushProperty name="height" value="0.05292" units="cm"/>
      <inkml:brushProperty name="color" value="#E71224"/>
    </inkml:brush>
  </inkml:definitions>
  <inkml:trace contextRef="#ctx0" brushRef="#br0">17 226 24575,'-1'0'0,"1"1"0,-1-1 0,1 0 0,-1 1 0,0-1 0,1 0 0,-1 1 0,1-1 0,-1 1 0,1-1 0,-1 1 0,1-1 0,-1 1 0,1-1 0,0 1 0,-1-1 0,1 1 0,0 0 0,-1-1 0,1 1 0,0 0 0,0-1 0,0 1 0,-1 0 0,1 0 0,-4 21 0,4-19 0,-1 5 0,1 0 0,0 0 0,0 0 0,1 0 0,0 0 0,1 0 0,0 0 0,0 0 0,1 0 0,-1-1 0,2 1 0,-1-1 0,7 10 0,7 9 0,1-1 0,25 27 0,-11-14 0,-4 0 0,-2 1 0,37 73 0,-62-109 0,16 24 0,-17-26 0,1-1 0,-1 0 0,0 1 0,1-1 0,-1 0 0,0 1 0,1-1 0,-1 0 0,0 1 0,1-1 0,-1 0 0,1 0 0,-1 0 0,1 1 0,-1-1 0,0 0 0,1 0 0,-1 0 0,1 0 0,-1 0 0,1 0 0,-1 0 0,1 0 0,-1 0 0,1 0 0,-1 0 0,1 0 0,-1 0 0,0 0 0,1-1 0,-1 1 0,1 0 0,-1 0 0,1 0 0,-1-1 0,0 1 0,1 0 0,-1 0 0,0-1 0,1 1 0,-1 0 0,0-1 0,1 1 0,-1-1 0,0 1 0,0 0 0,1-1 0,-1 1 0,0-1 0,0 1 0,0 0 0,0-1 0,1 1 0,-1-1 0,0 1 0,0-1 0,0 1 0,0-1 0,9-26 0,11-55 0,-14 53 0,18-54 0,0 30 0,3 1 0,38-55 0,-36 60 0,-6 7 0,2 2 0,2 0 0,1 2 0,60-58 0,-74 83-1365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320"/>
    </inkml:context>
    <inkml:brush xml:id="br0">
      <inkml:brushProperty name="width" value="0.05292" units="cm"/>
      <inkml:brushProperty name="height" value="0.05292" units="cm"/>
      <inkml:brushProperty name="color" value="#E71224"/>
    </inkml:brush>
  </inkml:definitions>
  <inkml:trace contextRef="#ctx0" brushRef="#br0">238 817 24575,'-15'0'0,"1"1"0,-1 0 0,0 1 0,0 0 0,1 2 0,-28 8 0,36-9 0,-1 0 0,0 1 0,1-1 0,0 1 0,0 0 0,0 1 0,1 0 0,-1-1 0,1 2 0,0-1 0,0 1 0,1-1 0,0 1 0,0 0 0,0 1 0,-3 8 0,4-9 0,1 1 0,0-1 0,0 1 0,0 0 0,1 0 0,0 0 0,0 0 0,1 0 0,0 0 0,1 14 0,0-17 0,0-1 0,0 1 0,0 0 0,0 0 0,1-1 0,-1 1 0,1-1 0,0 1 0,0-1 0,1 0 0,-1 0 0,0 0 0,1 0 0,0 0 0,0 0 0,0-1 0,0 1 0,0-1 0,0 0 0,7 3 0,-1-1 0,1 0 0,0 0 0,0-1 0,1 0 0,-1-1 0,1 0 0,-1 0 0,1-2 0,18 1 0,-25-2 0,1 1 0,-1-1 0,0 1 0,0-1 0,1 0 0,-1-1 0,0 1 0,0-1 0,0 0 0,0 0 0,0 0 0,-1 0 0,1-1 0,-1 0 0,1 1 0,-1-1 0,0 0 0,0-1 0,0 1 0,-1-1 0,1 1 0,-1-1 0,0 0 0,0 1 0,0-1 0,1-5 0,-1 4 0,-1 1 0,1 0 0,-1 0 0,-1 0 0,1-1 0,0 1 0,-1 0 0,0-1 0,0 1 0,-1-1 0,1 1 0,-1 0 0,0 0 0,0-1 0,0 1 0,0 0 0,-1 0 0,0 0 0,0 0 0,0 0 0,0 1 0,-1-1 0,1 0 0,-1 1 0,0 0 0,-4-5 0,6 8 0,0-1 0,1 0 0,-1 0 0,0 1 0,0-1 0,0 1 0,0-1 0,0 0 0,1 1 0,-1-1 0,0 1 0,0 0 0,0-1 0,0 1 0,0 0 0,-1 0 0,1 0 0,0 0 0,0 0 0,0 0 0,-1 0 0,1 0 0,0 0 0,1 1 0,-1-1 0,0 1 0,0-1 0,1 1 0,-1 0 0,1-1 0,-1 1 0,0-1 0,1 1 0,-1 0 0,1 0 0,-1-1 0,1 1 0,0 0 0,-1 0 0,1 0 0,-1 1 0,0 2 0,0 0 0,0 0 0,1 0 0,-1 0 0,1 0 0,0 0 0,0 0 0,1 1 0,0 4 0,1-4 0,0 1 0,0 0 0,0 0 0,1-1 0,0 0 0,0 1 0,0-1 0,1 0 0,0 0 0,0-1 0,0 1 0,1-1 0,-1 0 0,1 0 0,0-1 0,0 1 0,0-1 0,0 0 0,1 0 0,5 2 0,-4-3 0,1 1 0,-1-1 0,0-1 0,0 1 0,1-1 0,-1 0 0,1-1 0,-1 0 0,1 0 0,-1-1 0,1 1 0,-1-2 0,0 1 0,1-1 0,-1 0 0,9-4 0,-4-1 0,0 0 0,0 0 0,-1-1 0,0 0 0,0-1 0,-1-1 0,0 0 0,-1 0 0,0-1 0,0 0 0,-1 0 0,-1-1 0,0 0 0,0 0 0,-1-1 0,5-17 0,-1-1 0,-1 0 0,-2-1 0,-1 0 0,-2 0 0,1-63 0,-5 66 0,-3 0 0,0 1 0,-10-40 0,-30-83 0,31 115 0,-4-21 0,-21-59 0,31 101 0,0 0 0,-1 0 0,-1 1 0,-1 0 0,-11-16 0,19 29 0,0 0 0,0-1 0,0 1 0,0 0 0,0 0 0,0 0 0,0 0 0,0 0 0,0 0 0,0 1 0,-1-1 0,1 0 0,0 1 0,-1-1 0,1 0 0,0 1 0,-1 0 0,-2-1 0,3 1 0,1 0 0,-1 0 0,0 1 0,0-1 0,0 0 0,0 1 0,1-1 0,-1 1 0,0-1 0,0 1 0,1-1 0,-1 1 0,0 0 0,1-1 0,-1 1 0,1 0 0,-1-1 0,1 1 0,-1 0 0,1 0 0,-1 1 0,-2 5 0,0 0 0,1 0 0,1 0 0,-1 1 0,0 12 0,0 16 0,2 0 0,8 68 0,23 72 0,-2-18 0,29 151 0,-47-258 229,17 61-1823,-23-95-5232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705"/>
    </inkml:context>
    <inkml:brush xml:id="br0">
      <inkml:brushProperty name="width" value="0.05292" units="cm"/>
      <inkml:brushProperty name="height" value="0.05292" units="cm"/>
      <inkml:brushProperty name="color" value="#E71224"/>
    </inkml:brush>
  </inkml:definitions>
  <inkml:trace contextRef="#ctx0" brushRef="#br0">38 0 24575,'-2'2'0,"0"-1"0,1 1 0,-1-1 0,0 1 0,1 0 0,-1 0 0,1 0 0,-1 0 0,1 0 0,0 0 0,0 0 0,0 0 0,0 0 0,-1 4 0,-1 2 0,0 1 0,0 0 0,1 0 0,1 0 0,-1 0 0,1 0 0,1 13 0,0-16 0,1-1 0,-1 0 0,1 0 0,0 0 0,1 1 0,-1-1 0,1 0 0,0-1 0,0 1 0,1 0 0,-1-1 0,1 1 0,0-1 0,5 6 0,3 0 0,0 0 0,0-1 0,1-1 0,0 1 0,0-2 0,1 0 0,0 0 0,0-1 0,1-1 0,0 0 0,0-1 0,0-1 0,0 0 0,1-1 0,-1 0 0,1-1 0,26-2 0,-34 0 0,-1 0 0,0 0 0,0-1 0,0 0 0,0 0 0,0-1 0,0 0 0,0 0 0,-1 0 0,1-1 0,-1 1 0,0-1 0,0-1 0,-1 1 0,1-1 0,-1 1 0,0-1 0,0 0 0,-1-1 0,4-6 0,-4 7 0,0 0 0,-1 0 0,0 0 0,0-1 0,0 1 0,-1-1 0,0 1 0,0-1 0,0 0 0,-1 0 0,1 1 0,-1-1 0,-1 0 0,1 1 0,-1-1 0,0 0 0,-1 1 0,1-1 0,-1 1 0,0 0 0,0-1 0,-5-7 0,1 5-170,0 1-1,0-1 0,-1 1 1,1 0-1,-2 1 0,1 0 1,-12-8-1,-7-3-6655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5.093"/>
    </inkml:context>
    <inkml:brush xml:id="br0">
      <inkml:brushProperty name="width" value="0.05292" units="cm"/>
      <inkml:brushProperty name="height" value="0.05292" units="cm"/>
      <inkml:brushProperty name="color" value="#E71224"/>
    </inkml:brush>
  </inkml:definitions>
  <inkml:trace contextRef="#ctx0" brushRef="#br0">0 251 24575,'9'-1'0,"1"0"0,-2-1 0,1-1 0,0 1 0,0-2 0,-1 1 0,11-6 0,-4 2 0,4-1 0,-2-2 0,1 1 0,-1-2 0,18-14 0,-28 19 0,-1 1 0,0-1 0,0 0 0,0-1 0,0 1 0,-1-1 0,-1 0 0,1 0 0,-1-1 0,0 1 0,0-1 0,3-11 0,-7 17 0,1 0 0,-1 1 0,1-1 0,-1 0 0,0 1 0,1-1 0,-1 0 0,0 0 0,0 1 0,0-1 0,-1 0 0,1 1 0,0-1 0,-1 0 0,1 0 0,-1 1 0,1-1 0,-1 1 0,0-1 0,0 0 0,1 1 0,-1 0 0,0-1 0,-1 1 0,1-1 0,0 1 0,0 0 0,0 0 0,-1 0 0,1 0 0,-1 0 0,1 0 0,-1 0 0,1 0 0,-1 0 0,1 1 0,-1-1 0,0 1 0,1-1 0,-1 1 0,0 0 0,-2-1 0,-3 1 0,-1-1 0,1 1 0,0 0 0,0 1 0,0 0 0,-1 0 0,1 0 0,0 1 0,-7 3 0,6-2 0,0 1 0,1 0 0,0 1 0,0-1 0,0 1 0,1 1 0,0-1 0,0 1 0,0 0 0,1 1 0,0-1 0,-6 11 0,6-10 0,2-1 0,-1 1 0,1 0 0,0 1 0,0-1 0,1 0 0,0 1 0,0 0 0,1-1 0,0 1 0,0 0 0,1-1 0,0 14 0,1-16 0,1 0 0,-1 0 0,1 0 0,0 0 0,0 0 0,1-1 0,-1 1 0,1 0 0,0-1 0,0 0 0,1 0 0,-1 0 0,1 0 0,0 0 0,0-1 0,0 0 0,0 0 0,1 0 0,7 4 0,3 1 0,1-1 0,0-1 0,0 0 0,29 5 0,-14-5 0,-1-1 0,1-2 0,0-1 0,0-1 0,0-2 0,-1-1 0,1-1 0,45-11 0,86-30 342,-127 33-911,-1-2 0,50-27 0,-52 21-6257</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1:08.939"/>
    </inkml:context>
    <inkml:brush xml:id="br0">
      <inkml:brushProperty name="width" value="0.1" units="cm"/>
      <inkml:brushProperty name="height" value="0.1" units="cm"/>
      <inkml:brushProperty name="color" value="#E71224"/>
    </inkml:brush>
  </inkml:definitions>
  <inkml:trace contextRef="#ctx0" brushRef="#br0">1886 22 24575,'-41'-15'0,"10"11"0,-1 1 0,-62 4 0,37 0 0,-200 20 0,105-6 0,-267 26 0,4 31 0,386-65 0,1 1 0,-1 2 0,1 0 0,1 2 0,0 1 0,0 2 0,-23 17 0,38-24 0,1 0 0,0 1 0,1 1 0,0-1 0,1 2 0,0-1 0,0 2 0,1-1 0,1 1 0,0 0 0,0 0 0,2 1 0,-1 0 0,1 0 0,1 0 0,1 1 0,-3 14 0,4-12 0,1 0 0,1 0 0,0 1 0,1-1 0,0 0 0,2 0 0,0 0 0,0 0 0,12 29 0,-6-26 0,0 0 0,1-1 0,1 0 0,1 0 0,1-1 0,0-1 0,19 18 0,-1-4-92,2-2 0,0 0 0,2-3 0,1-1 0,52 26 0,-34-24-225,2-3 0,0-2 0,76 18 0,-37-19-381,127 12-1,95-14-245,177-27 509,-356-3 479,213-45-1,-3-41-602,-281 73 425,-1-2 1,-2-3-1,64-41 1,-102 54 219,-1-1 0,-1 0 1,31-31-1,-48 41 109,1 1 1,-1-1-1,-1-1 1,1 0-1,-1 0 0,-1 0 1,0 0-1,0-1 1,-1 0-1,0 0 0,-1 0 1,0 0-1,2-14 1,-5 19-95,1-1-1,-2 0 1,1 0 0,0 0 0,-1 1 0,0-1 0,-1 0 0,1 1 0,-1-1-1,0 1 1,-5-9 0,2 5-12,0 1 0,-1-1 0,-1 1 0,0 0 0,-14-14-1,-3 3-70,0 0-1,-2 2 0,-36-19 1,5 7-175,-1 3 1,-121-37-1,-133-10-1772,-209-1-887,361 60 548</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7.723"/>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1" units="cm"/>
      <inkml:brushProperty name="height" value="0.1" units="cm"/>
      <inkml:brushProperty name="color" value="#C55A11"/>
    </inkml:brush>
  </inkml:definitions>
  <inkml:trace contextRef="#ctx0" brushRef="#br0">0 1 24575,'0'0'-8191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8.732"/>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56:39.569"/>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6"/>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7"/>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2.678"/>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5"/>
    </inkml:context>
    <inkml:brush xml:id="br0">
      <inkml:brushProperty name="width" value="0.05292" units="cm"/>
      <inkml:brushProperty name="height" value="0.05292" units="cm"/>
      <inkml:brushProperty name="color" value="#A9D18E"/>
    </inkml:brush>
  </inkml:definitions>
  <inkml:trace contextRef="#ctx0" brushRef="#br0">547 2 24575,'-47'-1'0,"15"0"0,-65 7 0,88-5 0,-1 1 0,1 0 0,-1 1 0,1 0 0,0 0 0,0 1 0,0 0 0,0 1 0,1 0 0,-16 12 0,-13 15 0,-57 63 0,80-79 0,1 1 0,1 1 0,1 0 0,0 1 0,1 0 0,-10 30 0,12-27 0,1 1 0,2 0 0,0 1 0,1-1 0,1 1 0,1 43 0,3-55 0,0 1 0,1 0 0,0-1 0,1 0 0,0 1 0,1-1 0,0 0 0,1-1 0,1 1 0,-1-1 0,2 0 0,0 0 0,0-1 0,12 14 0,-5-11 0,0-1 0,1 0 0,1-1 0,-1-1 0,2 0 0,-1-1 0,1-1 0,1-1 0,0 0 0,0-1 0,0-1 0,0-1 0,26 3 0,-7-3 0,-1-2 0,1-1 0,-1-2 0,1-1 0,-1-2 0,37-9 0,-43 7 0,-1-2 0,0-1 0,-1-2 0,0 0 0,-1-2 0,48-29 0,-63 33 0,1 0 0,-1-1 0,-1-1 0,0 1 0,0-2 0,-1 1 0,-1-2 0,0 1 0,0-1 0,-1 0 0,-1-1 0,-1 0 0,1 0 0,-2-1 0,4-16 0,-5 15 0,-1 0 0,0-1 0,-2 1 0,0-1 0,-1 1 0,0-1 0,-1 1 0,-7-29 0,5 32 0,-1 1 0,0-1 0,-2 1 0,1 0 0,-1 0 0,-1 0 0,0 1 0,-1 0 0,0 0 0,0 1 0,-13-12 0,-13-7 0,-1 2 0,-2 1 0,-55-30 0,33 29-1365,43 20-5461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6"/>
    </inkml:context>
    <inkml:brush xml:id="br0">
      <inkml:brushProperty name="width" value="0.05292" units="cm"/>
      <inkml:brushProperty name="height" value="0.05292" units="cm"/>
      <inkml:brushProperty name="color" value="#A9D18E"/>
    </inkml:brush>
  </inkml:definitions>
  <inkml:trace contextRef="#ctx0" brushRef="#br0">587 1 24575,'-24'0'0,"6"-1"0,0 1 0,-1 1 0,1 0 0,0 2 0,0 0 0,-30 9 0,25-3 0,0 2 0,1 0 0,1 1 0,0 2 0,0 0 0,1 1 0,1 1 0,-20 21 0,17-13 0,1 1 0,1 1 0,2 0 0,0 1 0,-25 56 0,42-80 0,-11 22 0,2 0 0,0 1 0,-8 36 0,17-54 0,0 0 0,0 0 0,0 1 0,1-1 0,1 0 0,1 15 0,-1-18 0,0-1 0,1 1 0,-1-1 0,1 1 0,0-1 0,0 0 0,1 1 0,-1-1 0,1-1 0,0 1 0,0 0 0,6 6 0,3-1 0,0 0 0,1-1 0,0 0 0,0-1 0,1-1 0,0 0 0,0-1 0,1 0 0,-1-1 0,1-1 0,0 0 0,18 1 0,-5-2 0,0-1 0,0-1 0,0-2 0,0-1 0,48-11 0,-54 8 0,1 0 0,-1-2 0,0-1 0,-1-1 0,0-1 0,-1 0 0,0-2 0,0 0 0,24-23 0,-32 25 0,-2 0 0,1-1 0,-2 0 0,1 0 0,-2-1 0,1 0 0,-2 0 0,0-1 0,0 0 0,-2 0 0,0-1 0,0 0 0,-1 0 0,-1 0 0,2-20 0,-4 24 0,-1 0 0,0 0 0,0-1 0,-1 1 0,-1 0 0,0 0 0,0 0 0,-1 0 0,-5-11 0,5 14 0,-1 0 0,-1 1 0,1-1 0,-1 1 0,0 0 0,-1 1 0,0-1 0,0 1 0,0 0 0,-1 1 0,0-1 0,-10-5 0,-24-11-408,0 2-1,-47-16 0,85 35 270,-18-7-6687</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1:45.787"/>
    </inkml:context>
    <inkml:brush xml:id="br0">
      <inkml:brushProperty name="width" value="0.05292" units="cm"/>
      <inkml:brushProperty name="height" value="0.05292" units="cm"/>
      <inkml:brushProperty name="color" value="#A9D18E"/>
    </inkml:brush>
  </inkml:definitions>
  <inkml:trace contextRef="#ctx0" brushRef="#br0">230 4 24575,'-5'0'0,"1"1"0,-1 0 0,0 0 0,0 0 0,1 1 0,-1-1 0,0 1 0,1 0 0,0 1 0,-1-1 0,-6 6 0,-3 3 0,-22 21 0,24-19 0,1-1 0,0 2 0,1 0 0,0 0 0,1 1 0,1 0 0,0 1 0,1-1 0,1 1 0,0 1 0,1-1 0,1 1 0,-3 22 0,6-26 0,-1 1 0,2 0 0,0-1 0,1 1 0,0-1 0,1 1 0,0-1 0,1 1 0,1-1 0,0 0 0,0 0 0,2-1 0,0 1 0,0-1 0,1 0 0,0-1 0,11 13 0,-3-8 0,0-1 0,1 0 0,1-1 0,0-1 0,1 0 0,1-2 0,0 0 0,0-1 0,1 0 0,0-2 0,1-1 0,0 0 0,42 7 0,-38-11 0,0 0 0,0-2 0,1 0 0,-1-2 0,0-1 0,0-1 0,0-1 0,0-1 0,0-1 0,-1-2 0,41-17 0,-44 15 0,-1-1 0,-1-1 0,0-1 0,-1 0 0,0-2 0,-1 0 0,0-1 0,26-33 0,-32 35 0,-2 0 0,1-1 0,-2 0 0,0 0 0,-1-1 0,-1 0 0,0 0 0,-1-1 0,-1 1 0,0-1 0,-2 0 0,2-25 0,-4 33 0,0 1 0,-1-1 0,0 1 0,0-1 0,-1 1 0,0-1 0,0 1 0,-1 0 0,0 0 0,0 0 0,-1 0 0,0 1 0,-6-8 0,2 5 0,0 0 0,-1 1 0,0-1 0,-1 2 0,0 0 0,0 0 0,-23-13 0,12 10-124,0 0 0,-1 1 0,0 1 0,-1 1 0,0 1 0,0 1-1,-1 1 1,1 1 0,-1 1 0,-39 0 0,40 4-6702</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7.628"/>
    </inkml:context>
    <inkml:brush xml:id="br0">
      <inkml:brushProperty name="width" value="0.05292" units="cm"/>
      <inkml:brushProperty name="height" value="0.05292" units="cm"/>
      <inkml:brushProperty name="color" value="#E71224"/>
    </inkml:brush>
  </inkml:definitions>
  <inkml:trace contextRef="#ctx0" brushRef="#br0">81 218 24575,'-9'11'0,"0"0"0,1 0 0,1 1 0,0 0 0,0 0 0,1 1 0,1 0 0,0 0 0,1 0 0,0 1 0,1-1 0,1 1 0,0 0 0,0 20 0,1-27 0,2-1 0,-1 0 0,1 1 0,0-1 0,0 0 0,0 1 0,1-1 0,0 0 0,1 0 0,-1 0 0,1-1 0,0 1 0,5 6 0,-2-4 0,1 0 0,0-1 0,0 1 0,0-2 0,1 1 0,0-1 0,16 9 0,-5-5 0,1-1 0,-1 0 0,2-2 0,-1-1 0,1 0 0,0-1 0,29 2 0,-30-5 0,1-1 0,-1 0 0,40-6 0,-51 4 0,-1-1 0,1 0 0,-1 0 0,0-1 0,0-1 0,0 1 0,0-1 0,0 0 0,-1-1 0,0 0 0,12-10 0,-11 7 0,0 0 0,0-1 0,-1 1 0,0-2 0,-1 1 0,0-1 0,0 0 0,-1 0 0,0 0 0,-1-1 0,0 1 0,-1-1 0,0 0 0,-1-1 0,0 1 0,-1 0 0,0 0 0,0-1 0,-2 1 0,1-1 0,-1 1 0,-1 0 0,0 0 0,-1 0 0,-5-15 0,-1 2 0,-1 1 0,-2 0 0,0 1 0,-1 0 0,-1 1 0,-23-27 0,27 37 0,-1 0 0,1 0 0,-2 1 0,1 0 0,-1 1 0,-1 1 0,0 0 0,0 0 0,0 1 0,-1 1 0,0 1 0,-16-5 0,14 6 0,0 2 0,0 0 0,0 0 0,0 2 0,-20 1 0,28 0 0,0 0 0,1 0 0,-1 0 0,1 1 0,-1 1 0,1-1 0,-1 1 0,1 0 0,0 1 0,1 0 0,-1 0 0,-11 9 0,16-10-151,-1 0-1,1-1 0,0 1 0,-1 1 1,1-1-1,1 0 0,-1 0 1,-2 6-1,-1 8-6674</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030"/>
    </inkml:context>
    <inkml:brush xml:id="br0">
      <inkml:brushProperty name="width" value="0.05292" units="cm"/>
      <inkml:brushProperty name="height" value="0.05292" units="cm"/>
      <inkml:brushProperty name="color" value="#E71224"/>
    </inkml:brush>
  </inkml:definitions>
  <inkml:trace contextRef="#ctx0" brushRef="#br0">1 1 24575,'26'24'0,"0"2"0,-2 1 0,-1 0 0,22 36 0,5 12 272,-25-40-1091,37 69 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1" units="cm"/>
      <inkml:brushProperty name="height" value="0.1" units="cm"/>
      <inkml:brushProperty name="color" value="#C55A11"/>
    </inkml:brush>
  </inkml:definitions>
  <inkml:trace contextRef="#ctx0" brushRef="#br0">1 4 24575,'10'0'0</inkml:trace>
  <inkml:trace contextRef="#ctx0" brushRef="#br0" timeOffset="1">952 42 24575,'6'0'0,"3"-7"0,9-1 0,9-1 0,-1 3-8191</inkml:trace>
  <inkml:trace contextRef="#ctx0" brushRef="#br0" timeOffset="2">1688 42 24575,'0'-3'0,"7"-2"0,11-6 0,7-1 0,-1 2-8191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400"/>
    </inkml:context>
    <inkml:brush xml:id="br0">
      <inkml:brushProperty name="width" value="0.05292" units="cm"/>
      <inkml:brushProperty name="height" value="0.05292" units="cm"/>
      <inkml:brushProperty name="color" value="#E71224"/>
    </inkml:brush>
  </inkml:definitions>
  <inkml:trace contextRef="#ctx0" brushRef="#br0">1 22 24575,'-1'8'0,"1"0"0,0 0 0,1-1 0,0 1 0,0 0 0,1-1 0,0 1 0,0-1 0,0 1 0,1-1 0,1 0 0,-1 0 0,1 0 0,0-1 0,0 1 0,6 5 0,-1-1 0,1-1 0,0 0 0,0 0 0,1-1 0,0-1 0,1 0 0,18 9 0,-23-13 0,1 0 0,0-1 0,0 0 0,0 0 0,0-1 0,1 0 0,-1-1 0,0 1 0,1-2 0,-1 1 0,1-1 0,-1-1 0,14-1 0,-19 1 0,0 1 0,-1-1 0,1 0 0,0 0 0,-1-1 0,1 1 0,-1 0 0,1-1 0,-1 0 0,0 1 0,1-1 0,-1 0 0,0 0 0,0 0 0,0-1 0,-1 1 0,3-3 0,-2 1 0,0-1 0,0 1 0,0-1 0,0 0 0,-1 0 0,0 0 0,0 0 0,0 0 0,0-6 0,-1 1 0,0 1 0,-1-1 0,0 1 0,0 0 0,-1-1 0,-1 1 0,1 0 0,-1 0 0,-1 0 0,-4-9 0,-8-2 268,14 19-370,-1-1 0,1 0 0,1 0 0,-1-1 0,0 1 0,0 0 0,1 0-1,0-1 1,-1 1 0,1-1 0,0 0 0,0 1 0,0-1 0,0 0 0,0-2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8.757"/>
    </inkml:context>
    <inkml:brush xml:id="br0">
      <inkml:brushProperty name="width" value="0.05292" units="cm"/>
      <inkml:brushProperty name="height" value="0.05292" units="cm"/>
      <inkml:brushProperty name="color" value="#E71224"/>
    </inkml:brush>
  </inkml:definitions>
  <inkml:trace contextRef="#ctx0" brushRef="#br0">7 129 24575,'42'15'0,"-40"-15"0,1 0 0,0 0 0,0 0 0,-1 0 0,1-1 0,0 1 0,-1-1 0,1 1 0,0-1 0,-1 0 0,1 0 0,-1 0 0,1-1 0,-1 1 0,1-1 0,-1 1 0,0-1 0,0 0 0,0 0 0,0 1 0,0-2 0,0 1 0,-1 0 0,3-3 0,-2 0 0,1 1 0,-1-1 0,0 0 0,-1 0 0,1 0 0,-1 0 0,0 0 0,0 0 0,0 0 0,-1 0 0,0 0 0,-1-7 0,2 10 0,-1 0 0,0 1 0,0-1 0,-1 1 0,1-1 0,0 0 0,0 1 0,-1-1 0,1 1 0,-1-1 0,0 1 0,1-1 0,-1 1 0,0-1 0,0 1 0,0-1 0,0 1 0,0 0 0,0 0 0,0 0 0,0 0 0,-1-1 0,1 2 0,0-1 0,-1 0 0,1 0 0,0 0 0,-1 0 0,1 1 0,-1-1 0,0 1 0,1-1 0,-1 1 0,1 0 0,-1 0 0,-2-1 0,1 2 0,-1-1 0,1 1 0,0 0 0,0 0 0,0 0 0,1 0 0,-1 0 0,0 0 0,0 1 0,1 0 0,-1-1 0,1 1 0,-1 0 0,1 0 0,0 0 0,-1 1 0,1-1 0,-2 4 0,-1 3 0,0 0 0,1 0 0,0 0 0,1 0 0,0 1 0,0-1 0,1 1 0,0 0 0,1 0 0,-1 14 0,2-18 0,0 0 0,0 1 0,1-1 0,-1 0 0,1 0 0,1 1 0,-1-1 0,1 0 0,0 0 0,0 0 0,1 0 0,0-1 0,0 1 0,0-1 0,1 0 0,-1 1 0,7 4 0,-5-6-68,1 0 0,0-1-1,0 0 1,1 0 0,-1-1 0,1 0-1,-1 0 1,1 0 0,0-1 0,-1 0-1,1-1 1,0 1 0,0-1 0,0 0-1,0-1 1,-1 0 0,1 0-1,0 0 1,9-4 0,2-4-6758</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141"/>
    </inkml:context>
    <inkml:brush xml:id="br0">
      <inkml:brushProperty name="width" value="0.05292" units="cm"/>
      <inkml:brushProperty name="height" value="0.05292" units="cm"/>
      <inkml:brushProperty name="color" value="#E71224"/>
    </inkml:brush>
  </inkml:definitions>
  <inkml:trace contextRef="#ctx0" brushRef="#br0">0 1 24575,'1'7'0,"1"1"0,0-1 0,0 1 0,0-1 0,1 0 0,0 0 0,0 0 0,1 0 0,7 10 0,2 5 0,10 19 0,-11-22 0,17 40 0,-12 1 0,-17-60 0,0 0 0,0 0 0,0 0 0,0 0 0,0 0 0,0 1 0,0-1 0,0 0 0,0 0 0,0 0 0,0 0 0,0 0 0,0 0 0,0 0 0,0 0 0,0 1 0,0-1 0,0 0 0,0 0 0,0 0 0,0 0 0,0 0 0,0 0 0,1 0 0,-1 0 0,0 0 0,0 0 0,0 0 0,0 0 0,0 1 0,0-1 0,0 0 0,0 0 0,0 0 0,1 0 0,-1 0 0,0 0 0,0 0 0,0 0 0,0 0 0,0 0 0,0 0 0,0 0 0,0 0 0,1 0 0,-1 0 0,0 0 0,0 0 0,0 0 0,0 0 0,0-1 0,0 1 0,0 0 0,0 0 0,1 0 0,-1 0 0,0 0 0,0 0 0,0 0 0,0 0 0,0 0 0,0 0 0,3-10 0,0-14 0,-3 17-124,0 0 0,0 0 0,1 1 0,0-1 0,1 1 0,-1-1-1,1 1 1,0-1 0,1 1 0,4-9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496"/>
    </inkml:context>
    <inkml:brush xml:id="br0">
      <inkml:brushProperty name="width" value="0.05292" units="cm"/>
      <inkml:brushProperty name="height" value="0.05292" units="cm"/>
      <inkml:brushProperty name="color" value="#E71224"/>
    </inkml:brush>
  </inkml:definitions>
  <inkml:trace contextRef="#ctx0" brushRef="#br0">3 61 24575,'-1'49'0,"-1"-24"0,2 0 0,6 50 0,-5-71 0,-1-1 0,1 0 0,0 0 0,0 0 0,0 0 0,0 0 0,1 0 0,-1 0 0,1 0 0,0 0 0,0-1 0,0 1 0,0 0 0,0-1 0,0 0 0,1 0 0,-1 0 0,1 0 0,0 0 0,0 0 0,-1 0 0,1-1 0,0 0 0,0 1 0,0-1 0,1 0 0,-1 0 0,0-1 0,0 1 0,0-1 0,1 0 0,-1 0 0,0 0 0,1 0 0,-1 0 0,0-1 0,0 1 0,0-1 0,1 0 0,-1 0 0,0 0 0,0 0 0,0-1 0,0 1 0,-1-1 0,1 0 0,0 0 0,-1 0 0,1 0 0,-1 0 0,4-5 0,-1 1 0,-1 0 0,0 0 0,0-1 0,-1 1 0,0-1 0,0 0 0,-1 0 0,0 0 0,2-9 0,-1-7 0,1-38 0,-3 42 0,0-1 0,7-35 0,-7 53 0,-1 1 0,0 0 0,0-1 0,1 1 0,-1 0 0,1 0 0,-1 0 0,1 0 0,0 0 0,-1-1 0,1 1 0,0 0 0,0 0 0,1 0 0,-2 0 0,0 1 0,1 0 0,-1 0 0,1 0 0,-1 0 0,0 0 0,1 0 0,-1-1 0,1 1 0,-1 0 0,0 0 0,1 0 0,-1 0 0,1 1 0,-1-1 0,0 0 0,1 0 0,-1 0 0,0 0 0,1 0 0,-1 0 0,1 1 0,-1-1 0,0 0 0,1 0 0,-1 0 0,0 1 0,1-1 0,1 3 0,1 0 0,-1-1 0,0 1 0,0 0 0,-1 0 0,1 0 0,0 0 0,1 6 0,5 18 0,-2 0 0,0 0 0,-2 1 0,-1 0 0,-1 0 0,-1 0 0,-6 49 0,2-61-136,0 0-1,-1-1 1,-1 0-1,-1 0 1,0-1-1,0 1 1,-2-1-1,1 0 0,-14 16 1,8-12-6690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8:59.867"/>
    </inkml:context>
    <inkml:brush xml:id="br0">
      <inkml:brushProperty name="width" value="0.05292" units="cm"/>
      <inkml:brushProperty name="height" value="0.05292" units="cm"/>
      <inkml:brushProperty name="color" value="#E71224"/>
    </inkml:brush>
  </inkml:definitions>
  <inkml:trace contextRef="#ctx0" brushRef="#br0">0 0 24575,'5'1'0,"0"1"0,0-1 0,0 1 0,0 0 0,-1 0 0,1 0 0,-1 1 0,1-1 0,-1 1 0,0 0 0,6 5 0,2 1 0,10 9 0,0 1 0,-1 0 0,-1 2 0,0 0 0,29 44 0,67 130 0,-79-128 0,-16-24-1365,-16-26-5461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0.804"/>
    </inkml:context>
    <inkml:brush xml:id="br0">
      <inkml:brushProperty name="width" value="0.05292" units="cm"/>
      <inkml:brushProperty name="height" value="0.05292" units="cm"/>
      <inkml:brushProperty name="color" value="#E71224"/>
    </inkml:brush>
  </inkml:definitions>
  <inkml:trace contextRef="#ctx0" brushRef="#br0">0 804 24575,'2'-1'0,"0"0"0,-1 1 0,1-1 0,0 0 0,-1-1 0,1 1 0,-1 0 0,1 0 0,-1 0 0,1-1 0,-1 1 0,0-1 0,0 1 0,0-1 0,0 0 0,1-2 0,7-8 0,56-53 0,101-79 0,-155 135 0,217-166 0,258-149 0,-444 297-1365,-6 3-5461</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517"/>
    </inkml:context>
    <inkml:brush xml:id="br0">
      <inkml:brushProperty name="width" value="0.05292" units="cm"/>
      <inkml:brushProperty name="height" value="0.05292" units="cm"/>
      <inkml:brushProperty name="color" value="#E71224"/>
    </inkml:brush>
  </inkml:definitions>
  <inkml:trace contextRef="#ctx0" brushRef="#br0">0 1 24575,'2'9'0,"0"0"0,0 0 0,0 0 0,2 0 0,-1 0 0,1-1 0,0 1 0,7 10 0,0 1 0,18 38 0,37 104 0,-57-132 0,-1 0 0,-1 1 0,-2 0 0,-1 0 0,0 50 0,-5-57 0,1-17 0,-1-18 0,2 0 0,0 0 0,0 0 0,1 0 0,0 0 0,1 0 0,0 1 0,1-1 0,0 1 0,1 0 0,0 0 0,11-16 0,7-6 0,55-58 0,-20 25 0,-45 52 0,-8 13 0,-6 24 0,-2-9 0,-1 18 0,2 0 0,1 49 0,2-78 0,0 0 0,0 0 0,0 0 0,0 0 0,1 0 0,-1 0 0,1 0 0,0-1 0,0 1 0,1-1 0,-1 1 0,1-1 0,0 0 0,-1 0 0,1 0 0,1 0 0,-1-1 0,0 1 0,1-1 0,-1 0 0,1 0 0,0 0 0,0 0 0,-1-1 0,7 2 0,5 2 0,1-1 0,0-1 0,0 0 0,0-1 0,19 0 0,-26-2-105,0 0 0,-1 0 0,1-1 0,-1-1 0,1 1 0,-1-1 0,1-1 0,-1 0 0,0 0 0,0 0 0,-1-1 0,11-6 0,3-6-6721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1.889"/>
    </inkml:context>
    <inkml:brush xml:id="br0">
      <inkml:brushProperty name="width" value="0.05292" units="cm"/>
      <inkml:brushProperty name="height" value="0.05292" units="cm"/>
      <inkml:brushProperty name="color" value="#E71224"/>
    </inkml:brush>
  </inkml:definitions>
  <inkml:trace contextRef="#ctx0" brushRef="#br0">20 163 24575,'0'0'0,"0"0"0,0 1 0,0-1 0,0 0 0,0 0 0,0 1 0,0-1 0,0 0 0,0 0 0,0 1 0,0-1 0,1 0 0,-1 0 0,0 1 0,0-1 0,0 0 0,0 0 0,0 0 0,1 1 0,-1-1 0,0 0 0,0 0 0,0 0 0,1 0 0,-1 1 0,0-1 0,0 0 0,0 0 0,1 0 0,-1 0 0,0 0 0,0 0 0,1 0 0,-1 0 0,0 0 0,1 0 0,-1 1 0,14-4 0,12-10 0,-19 8 0,1-1 0,-1 0 0,1 0 0,-2-1 0,1 1 0,7-11 0,-11 13 0,1-1 0,-1 1 0,0-1 0,-1 0 0,1 0 0,-1 0 0,0 0 0,0 0 0,-1 0 0,1-1 0,-1 1 0,0-6 0,0 10 0,-1 0 0,0 0 0,0-1 0,0 1 0,0 0 0,0 0 0,-1 0 0,1 0 0,0 0 0,0 0 0,-1 0 0,1-1 0,-1 1 0,1 0 0,-1 0 0,1 0 0,-1 0 0,0 1 0,1-1 0,-1 0 0,0 0 0,0 0 0,0 0 0,0 1 0,0-1 0,1 0 0,-1 1 0,0-1 0,0 1 0,-1-1 0,1 1 0,0 0 0,0-1 0,0 1 0,0 0 0,0 0 0,0-1 0,0 1 0,-1 0 0,1 0 0,0 0 0,0 1 0,0-1 0,0 0 0,-2 1 0,-1 0 0,-1 0 0,1 0 0,0 0 0,-1 1 0,1 0 0,0 0 0,0 0 0,0 1 0,-7 5 0,4-2 0,0 1 0,1 1 0,-1-1 0,2 1 0,-1 0 0,1 0 0,0 1 0,1 0 0,0 0 0,-5 14 0,8-19 0,0-1 0,1 0 0,-1 0 0,1 0 0,-1 1 0,1-1 0,0 0 0,0 1 0,0-1 0,1 0 0,-1 0 0,1 0 0,0 1 0,0-1 0,0 0 0,0 0 0,0 0 0,1 0 0,-1 0 0,1-1 0,0 1 0,0 0 0,0-1 0,0 1 0,1-1 0,-1 0 0,0 1 0,1-1 0,0-1 0,-1 1 0,1 0 0,0-1 0,0 1 0,5 1 0,9 2-124,1 0 0,0-1 0,0-1 0,0-1 0,0 0 0,0-2-1,0 0 1,1-1 0,-1 0 0,30-8 0,-25 4-6702</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227"/>
    </inkml:context>
    <inkml:brush xml:id="br0">
      <inkml:brushProperty name="width" value="0.05292" units="cm"/>
      <inkml:brushProperty name="height" value="0.05292" units="cm"/>
      <inkml:brushProperty name="color" value="#E71224"/>
    </inkml:brush>
  </inkml:definitions>
  <inkml:trace contextRef="#ctx0" brushRef="#br0">43 1 24575,'-1'3'0,"1"0"0,-1 0 0,0 0 0,0 0 0,0 0 0,-1 0 0,1-1 0,-4 6 0,-6 14 0,6-1 0,0 0 0,2 1 0,0-1 0,1 1 0,1-1 0,1 1 0,4 25 0,-3-42 0,0 0 0,1 0 0,-1 0 0,1 0 0,1 0 0,-1 0 0,0-1 0,1 1 0,0-1 0,0 0 0,0 0 0,1 0 0,0 0 0,-1-1 0,1 1 0,0-1 0,1 0 0,-1 0 0,0 0 0,1-1 0,0 0 0,-1 0 0,1 0 0,0 0 0,0-1 0,0 1 0,0-1 0,1-1 0,-1 1 0,0-1 0,0 0 0,0 0 0,1 0 0,-1-1 0,0 0 0,0 0 0,0 0 0,0 0 0,0-1 0,0 0 0,0 0 0,-1-1 0,1 1 0,-1-1 0,8-5 0,-2-2 0,0 0 0,-1-1 0,0 0 0,0 0 0,-2-1 0,1 0 0,-1 0 0,-1-1 0,6-17 0,3-14 0,13-63 0,-24 99 0,-2 17 0,-3 19 0,-27 102 0,6-38 0,8-14 139,2-10-640,-3 0-1,-25 72 1,31-116-6325</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2.970"/>
    </inkml:context>
    <inkml:brush xml:id="br0">
      <inkml:brushProperty name="width" value="0.05292" units="cm"/>
      <inkml:brushProperty name="height" value="0.05292" units="cm"/>
      <inkml:brushProperty name="color" value="#E71224"/>
    </inkml:brush>
  </inkml:definitions>
  <inkml:trace contextRef="#ctx0" brushRef="#br0">904 1 24575,'1'0'0,"0"1"0,0-1 0,0 1 0,0-1 0,-1 1 0,1-1 0,0 1 0,0-1 0,-1 1 0,1 0 0,0-1 0,-1 1 0,1 0 0,-1 0 0,1 0 0,-1-1 0,1 1 0,-1 0 0,0 0 0,1 0 0,-1 0 0,0 0 0,0 0 0,1 0 0,-1 0 0,0 1 0,2 27 0,-3-18 0,-1-1 0,0 1 0,-1-1 0,0 0 0,-1 0 0,-5 10 0,-33 57 0,-19 14 0,-3-2 0,-94 97 0,-168 144 0,326-330 0,-206 179-1365,166-148-5461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1" units="cm"/>
      <inkml:brushProperty name="height" value="0.1" units="cm"/>
      <inkml:brushProperty name="color" value="#C55A11"/>
    </inkml:brush>
  </inkml:definitions>
  <inkml:trace contextRef="#ctx0" brushRef="#br0">0 51 24575,'4'0'0,"3"0"0,5 0 0,3 0 0,3 0 0,4-7 0,6-1 0,4-1 0,7-1 0,6 1 0,-4 2-8191</inkml:trace>
  <inkml:trace contextRef="#ctx0" brushRef="#br0" timeOffset="1">989 13 24575,'3'0'0,"5"0"0,4 0 0,3 0 0,6 0 0,3 0 0,3 0 0,-2 0-8191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3.619"/>
    </inkml:context>
    <inkml:brush xml:id="br0">
      <inkml:brushProperty name="width" value="0.05292" units="cm"/>
      <inkml:brushProperty name="height" value="0.05292" units="cm"/>
      <inkml:brushProperty name="color" value="#E71224"/>
    </inkml:brush>
  </inkml:definitions>
  <inkml:trace contextRef="#ctx0" brushRef="#br0">17 226 24575,'-1'0'0,"1"1"0,-1-1 0,1 0 0,-1 1 0,0-1 0,1 0 0,-1 1 0,1-1 0,-1 1 0,1-1 0,-1 1 0,1-1 0,-1 1 0,1-1 0,0 1 0,-1-1 0,1 1 0,0 0 0,-1-1 0,1 1 0,0 0 0,0-1 0,0 1 0,-1 0 0,1 0 0,-4 21 0,4-19 0,-1 5 0,1 0 0,0 0 0,0 0 0,1 0 0,0 0 0,1 0 0,0 0 0,0 0 0,1 0 0,-1-1 0,2 1 0,-1-1 0,7 10 0,7 9 0,1-1 0,25 27 0,-11-14 0,-4 0 0,-2 1 0,37 73 0,-62-109 0,16 24 0,-17-26 0,1-1 0,-1 0 0,0 1 0,1-1 0,-1 0 0,0 1 0,1-1 0,-1 0 0,0 1 0,1-1 0,-1 0 0,1 0 0,-1 0 0,1 1 0,-1-1 0,0 0 0,1 0 0,-1 0 0,1 0 0,-1 0 0,1 0 0,-1 0 0,1 0 0,-1 0 0,1 0 0,-1 0 0,1 0 0,-1 0 0,0 0 0,1-1 0,-1 1 0,1 0 0,-1 0 0,1 0 0,-1-1 0,0 1 0,1 0 0,-1 0 0,0-1 0,1 1 0,-1 0 0,0-1 0,1 1 0,-1-1 0,0 1 0,0 0 0,1-1 0,-1 1 0,0-1 0,0 1 0,0 0 0,0-1 0,1 1 0,-1-1 0,0 1 0,0-1 0,0 1 0,0-1 0,9-26 0,11-55 0,-14 53 0,18-54 0,0 30 0,3 1 0,38-55 0,-36 60 0,-6 7 0,2 2 0,2 0 0,1 2 0,60-58 0,-74 83-1365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320"/>
    </inkml:context>
    <inkml:brush xml:id="br0">
      <inkml:brushProperty name="width" value="0.05292" units="cm"/>
      <inkml:brushProperty name="height" value="0.05292" units="cm"/>
      <inkml:brushProperty name="color" value="#E71224"/>
    </inkml:brush>
  </inkml:definitions>
  <inkml:trace contextRef="#ctx0" brushRef="#br0">238 817 24575,'-15'0'0,"1"1"0,-1 0 0,0 1 0,0 0 0,1 2 0,-28 8 0,36-9 0,-1 0 0,0 1 0,1-1 0,0 1 0,0 0 0,0 1 0,1 0 0,-1-1 0,1 2 0,0-1 0,0 1 0,1-1 0,0 1 0,0 0 0,0 1 0,-3 8 0,4-9 0,1 1 0,0-1 0,0 1 0,0 0 0,1 0 0,0 0 0,0 0 0,1 0 0,0 0 0,1 14 0,0-17 0,0-1 0,0 1 0,0 0 0,0 0 0,1-1 0,-1 1 0,1-1 0,0 1 0,0-1 0,1 0 0,-1 0 0,0 0 0,1 0 0,0 0 0,0 0 0,0-1 0,0 1 0,0-1 0,0 0 0,7 3 0,-1-1 0,1 0 0,0 0 0,0-1 0,1 0 0,-1-1 0,1 0 0,-1 0 0,1-2 0,18 1 0,-25-2 0,1 1 0,-1-1 0,0 1 0,0-1 0,1 0 0,-1-1 0,0 1 0,0-1 0,0 0 0,0 0 0,0 0 0,-1 0 0,1-1 0,-1 0 0,1 1 0,-1-1 0,0 0 0,0-1 0,0 1 0,-1-1 0,1 1 0,-1-1 0,0 0 0,0 1 0,0-1 0,1-5 0,-1 4 0,-1 1 0,1 0 0,-1 0 0,-1 0 0,1-1 0,0 1 0,-1 0 0,0-1 0,0 1 0,-1-1 0,1 1 0,-1 0 0,0 0 0,0-1 0,0 1 0,0 0 0,-1 0 0,0 0 0,0 0 0,0 0 0,0 1 0,-1-1 0,1 0 0,-1 1 0,0 0 0,-4-5 0,6 8 0,0-1 0,1 0 0,-1 0 0,0 1 0,0-1 0,0 1 0,0-1 0,0 0 0,1 1 0,-1-1 0,0 1 0,0 0 0,0-1 0,0 1 0,0 0 0,-1 0 0,1 0 0,0 0 0,0 0 0,0 0 0,-1 0 0,1 0 0,0 0 0,1 1 0,-1-1 0,0 1 0,0-1 0,1 1 0,-1 0 0,1-1 0,-1 1 0,0-1 0,1 1 0,-1 0 0,1 0 0,-1-1 0,1 1 0,0 0 0,-1 0 0,1 0 0,-1 1 0,0 2 0,0 0 0,0 0 0,1 0 0,-1 0 0,1 0 0,0 0 0,0 0 0,1 1 0,0 4 0,1-4 0,0 1 0,0 0 0,0 0 0,1-1 0,0 0 0,0 1 0,0-1 0,1 0 0,0 0 0,0-1 0,0 1 0,1-1 0,-1 0 0,1 0 0,0-1 0,0 1 0,0-1 0,0 0 0,1 0 0,5 2 0,-4-3 0,1 1 0,-1-1 0,0-1 0,0 1 0,1-1 0,-1 0 0,1-1 0,-1 0 0,1 0 0,-1-1 0,1 1 0,-1-2 0,0 1 0,1-1 0,-1 0 0,9-4 0,-4-1 0,0 0 0,0 0 0,-1-1 0,0 0 0,0-1 0,-1-1 0,0 0 0,-1 0 0,0-1 0,0 0 0,-1 0 0,-1-1 0,0 0 0,0 0 0,-1-1 0,5-17 0,-1-1 0,-1 0 0,-2-1 0,-1 0 0,-2 0 0,1-63 0,-5 66 0,-3 0 0,0 1 0,-10-40 0,-30-83 0,31 115 0,-4-21 0,-21-59 0,31 101 0,0 0 0,-1 0 0,-1 1 0,-1 0 0,-11-16 0,19 29 0,0 0 0,0-1 0,0 1 0,0 0 0,0 0 0,0 0 0,0 0 0,0 0 0,0 0 0,0 1 0,-1-1 0,1 0 0,0 1 0,-1-1 0,1 0 0,0 1 0,-1 0 0,-2-1 0,3 1 0,1 0 0,-1 0 0,0 1 0,0-1 0,0 0 0,0 1 0,1-1 0,-1 1 0,0-1 0,0 1 0,1-1 0,-1 1 0,0 0 0,1-1 0,-1 1 0,1 0 0,-1-1 0,1 1 0,-1 0 0,1 0 0,-1 1 0,-2 5 0,0 0 0,1 0 0,1 0 0,-1 1 0,0 12 0,0 16 0,2 0 0,8 68 0,23 72 0,-2-18 0,29 151 0,-47-258 229,17 61-1823,-23-95-5232</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4.705"/>
    </inkml:context>
    <inkml:brush xml:id="br0">
      <inkml:brushProperty name="width" value="0.05292" units="cm"/>
      <inkml:brushProperty name="height" value="0.05292" units="cm"/>
      <inkml:brushProperty name="color" value="#E71224"/>
    </inkml:brush>
  </inkml:definitions>
  <inkml:trace contextRef="#ctx0" brushRef="#br0">38 0 24575,'-2'2'0,"0"-1"0,1 1 0,-1-1 0,0 1 0,1 0 0,-1 0 0,1 0 0,-1 0 0,1 0 0,0 0 0,0 0 0,0 0 0,0 0 0,-1 4 0,-1 2 0,0 1 0,0 0 0,1 0 0,1 0 0,-1 0 0,1 0 0,1 13 0,0-16 0,1-1 0,-1 0 0,1 0 0,0 0 0,1 1 0,-1-1 0,1 0 0,0-1 0,0 1 0,1 0 0,-1-1 0,1 1 0,0-1 0,5 6 0,3 0 0,0 0 0,0-1 0,1-1 0,0 1 0,0-2 0,1 0 0,0 0 0,0-1 0,1-1 0,0 0 0,0-1 0,0-1 0,0 0 0,1-1 0,-1 0 0,1-1 0,26-2 0,-34 0 0,-1 0 0,0 0 0,0-1 0,0 0 0,0 0 0,0-1 0,0 0 0,0 0 0,-1 0 0,1-1 0,-1 1 0,0-1 0,0-1 0,-1 1 0,1-1 0,-1 1 0,0-1 0,0 0 0,-1-1 0,4-6 0,-4 7 0,0 0 0,-1 0 0,0 0 0,0-1 0,0 1 0,-1-1 0,0 1 0,0-1 0,0 0 0,-1 0 0,1 1 0,-1-1 0,-1 0 0,1 1 0,-1-1 0,0 0 0,-1 1 0,1-1 0,-1 1 0,0 0 0,0-1 0,-5-7 0,1 5-170,0 1-1,0-1 0,-1 1 1,1 0-1,-2 1 0,1 0 1,-12-8-1,-7-3-6655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29:05.093"/>
    </inkml:context>
    <inkml:brush xml:id="br0">
      <inkml:brushProperty name="width" value="0.05292" units="cm"/>
      <inkml:brushProperty name="height" value="0.05292" units="cm"/>
      <inkml:brushProperty name="color" value="#E71224"/>
    </inkml:brush>
  </inkml:definitions>
  <inkml:trace contextRef="#ctx0" brushRef="#br0">0 251 24575,'9'-1'0,"1"0"0,-2-1 0,1-1 0,0 1 0,0-2 0,-1 1 0,11-6 0,-4 2 0,4-1 0,-2-2 0,1 1 0,-1-2 0,18-14 0,-28 19 0,-1 1 0,0-1 0,0 0 0,0-1 0,0 1 0,-1-1 0,-1 0 0,1 0 0,-1-1 0,0 1 0,0-1 0,3-11 0,-7 17 0,1 0 0,-1 1 0,1-1 0,-1 0 0,0 1 0,1-1 0,-1 0 0,0 0 0,0 1 0,0-1 0,-1 0 0,1 1 0,0-1 0,-1 0 0,1 0 0,-1 1 0,1-1 0,-1 1 0,0-1 0,0 0 0,1 1 0,-1 0 0,0-1 0,-1 1 0,1-1 0,0 1 0,0 0 0,0 0 0,-1 0 0,1 0 0,-1 0 0,1 0 0,-1 0 0,1 0 0,-1 0 0,1 1 0,-1-1 0,0 1 0,1-1 0,-1 1 0,0 0 0,-2-1 0,-3 1 0,-1-1 0,1 1 0,0 0 0,0 1 0,0 0 0,-1 0 0,1 0 0,0 1 0,-7 3 0,6-2 0,0 1 0,1 0 0,0 1 0,0-1 0,0 1 0,1 1 0,0-1 0,0 1 0,0 0 0,1 1 0,0-1 0,-6 11 0,6-10 0,2-1 0,-1 1 0,1 0 0,0 1 0,0-1 0,1 0 0,0 1 0,0 0 0,1-1 0,0 1 0,0 0 0,1-1 0,0 14 0,1-16 0,1 0 0,-1 0 0,1 0 0,0 0 0,0 0 0,1-1 0,-1 1 0,1 0 0,0-1 0,0 0 0,1 0 0,-1 0 0,1 0 0,0 0 0,0-1 0,0 0 0,0 0 0,1 0 0,7 4 0,3 1 0,1-1 0,0-1 0,0 0 0,29 5 0,-14-5 0,-1-1 0,1-2 0,0-1 0,0-1 0,0-2 0,-1-1 0,1-1 0,45-11 0,86-30 342,-127 33-911,-1-2 0,50-27 0,-52 21-6257</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1:08.939"/>
    </inkml:context>
    <inkml:brush xml:id="br0">
      <inkml:brushProperty name="width" value="0.1" units="cm"/>
      <inkml:brushProperty name="height" value="0.1" units="cm"/>
      <inkml:brushProperty name="color" value="#E71224"/>
    </inkml:brush>
  </inkml:definitions>
  <inkml:trace contextRef="#ctx0" brushRef="#br0">1886 22 24575,'-41'-15'0,"10"11"0,-1 1 0,-62 4 0,37 0 0,-200 20 0,105-6 0,-267 26 0,4 31 0,386-65 0,1 1 0,-1 2 0,1 0 0,1 2 0,0 1 0,0 2 0,-23 17 0,38-24 0,1 0 0,0 1 0,1 1 0,0-1 0,1 2 0,0-1 0,0 2 0,1-1 0,1 1 0,0 0 0,0 0 0,2 1 0,-1 0 0,1 0 0,1 0 0,1 1 0,-3 14 0,4-12 0,1 0 0,1 0 0,0 1 0,1-1 0,0 0 0,2 0 0,0 0 0,0 0 0,12 29 0,-6-26 0,0 0 0,1-1 0,1 0 0,1 0 0,1-1 0,0-1 0,19 18 0,-1-4-92,2-2 0,0 0 0,2-3 0,1-1 0,52 26 0,-34-24-225,2-3 0,0-2 0,76 18 0,-37-19-381,127 12-1,95-14-245,177-27 509,-356-3 479,213-45-1,-3-41-602,-281 73 425,-1-2 1,-2-3-1,64-41 1,-102 54 219,-1-1 0,-1 0 1,31-31-1,-48 41 109,1 1 1,-1-1-1,-1-1 1,1 0-1,-1 0 0,-1 0 1,0 0-1,0-1 1,-1 0-1,0 0 0,-1 0 1,0 0-1,2-14 1,-5 19-95,1-1-1,-2 0 1,1 0 0,0 0 0,-1 1 0,0-1 0,-1 0 0,1 1 0,-1-1-1,0 1 1,-5-9 0,2 5-12,0 1 0,-1-1 0,-1 1 0,0 0 0,-14-14-1,-3 3-70,0 0-1,-2 2 0,-36-19 1,5 7-175,-1 3 1,-121-37-1,-133-10-1772,-209-1-887,361 60 548</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4.349"/>
    </inkml:context>
    <inkml:brush xml:id="br0">
      <inkml:brushProperty name="width" value="0.1" units="cm"/>
      <inkml:brushProperty name="height" value="0.1" units="cm"/>
      <inkml:brushProperty name="color" value="#E71224"/>
    </inkml:brush>
  </inkml:definitions>
  <inkml:trace contextRef="#ctx0" brushRef="#br0">1 0 24575,'8'1'0,"1"-1"0,-1 2 0,1-1 0,-1 1 0,1 0 0,12 6 0,49 26 0,-40-18 0,111 48-582,276 87 1,164 2-1374,-433-117 1605,2373 454-4476,-1210-260 3873,-1175-200 2009</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4.813"/>
    </inkml:context>
    <inkml:brush xml:id="br0">
      <inkml:brushProperty name="width" value="0.1" units="cm"/>
      <inkml:brushProperty name="height" value="0.1" units="cm"/>
      <inkml:brushProperty name="color" value="#E71224"/>
    </inkml:brush>
  </inkml:definitions>
  <inkml:trace contextRef="#ctx0" brushRef="#br0">1 0 24575,'334'96'0,"-158"-56"-75,139 38-245,-272-64 279,0 2 1,-1 2 0,0 1 0,76 51 0,-103-60 40,0 2 0,0 0 0,-1 1 0,-1 0 0,0 1 0,-1 1 0,16 24 0,-21-26 0,0-1 0,-1 1 0,-1 0 0,0 1 0,-1-1 0,0 1 0,-1 0 0,-1 0 0,0 0 0,-1 25 0,-2-17-1,-1 0 0,-2 0 1,0 0-1,-1-1 0,-1 1 0,-1-1 1,-1-1-1,-1 0 0,-16 27 0,-2-3-4,-1-1 1,-66 75-1,40-59-628,-82 68 0,78-80-5674</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5.507"/>
    </inkml:context>
    <inkml:brush xml:id="br0">
      <inkml:brushProperty name="width" value="0.1" units="cm"/>
      <inkml:brushProperty name="height" value="0.1" units="cm"/>
      <inkml:brushProperty name="color" value="#E71224"/>
    </inkml:brush>
  </inkml:definitions>
  <inkml:trace contextRef="#ctx0" brushRef="#br0">1909 0 24575,'-1'13'0,"0"0"0,-1 0 0,-1 0 0,0-1 0,0 1 0,-1-1 0,-10 19 0,-47 80 0,56-102 0,-299 452-1044,-52 89-860,-56 246 372,240-446 1277,-64 77-81,178-336 10,-5-2 0,-107 117-1,129-164-1814</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5.923"/>
    </inkml:context>
    <inkml:brush xml:id="br0">
      <inkml:brushProperty name="width" value="0.1" units="cm"/>
      <inkml:brushProperty name="height" value="0.1" units="cm"/>
      <inkml:brushProperty name="color" value="#E71224"/>
    </inkml:brush>
  </inkml:definitions>
  <inkml:trace contextRef="#ctx0" brushRef="#br0">98 1 24575,'-1'20'0,"-1"0"0,-1 0 0,-9 35 0,0-4 0,-48 366-743,53-303 372,11 193-1,-2-276 396,2-1 0,1 0 0,1 0 0,2 0 0,13 33 0,-17-52-15,1 1 0,1-1 0,0-1 0,0 1 0,1-1 0,1 0 0,-1-1 0,2 0 0,-1 0 0,1-1 0,0 0 0,1 0 0,0-1 0,0 0 0,19 8 0,-13-8-3,0-1 0,1-1 1,0 0-1,0-1 0,0-1 1,0-1-1,25 1 1,-16-4 15,1 0 0,-1-2 1,1-1-1,30-9 1,12-9 31,-2-3 1,104-53-1,13-21-1274,-105 52-4879</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0.763"/>
    </inkml:context>
    <inkml:brush xml:id="br0">
      <inkml:brushProperty name="width" value="0.1" units="cm"/>
      <inkml:brushProperty name="height" value="0.1" units="cm"/>
      <inkml:brushProperty name="color" value="#E71224"/>
    </inkml:brush>
  </inkml:definitions>
  <inkml:trace contextRef="#ctx0" brushRef="#br0">17 4149 24575,'0'1'0,"-1"0"0,1 1 0,-1-1 0,0 0 0,0 0 0,0 0 0,0 0 0,0 0 0,0 0 0,0 0 0,0 0 0,-1 1 0,-3 0 0,14-12 0,263-279-510,-65 66-322,707-622-3920,25-43 2557,-711 643 2014,115-122-437,16 14 247,-177 188 474,193-180 480,-27-23-160,-293 300-264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1" units="cm"/>
      <inkml:brushProperty name="height" value="0.1" units="cm"/>
      <inkml:brushProperty name="color" value="#548235"/>
    </inkml:brush>
  </inkml:definitions>
  <inkml:trace contextRef="#ctx0" brushRef="#br0">0 0 24575,'2'7'0,"-1"1"0,1-1 0,1 0 0,-1 0 0,1 0 0,1 0 0,-1-1 0,1 1 0,7 8 0,1 4 0,69 131 0,-65-116 0,-2 0 0,16 58 0,-27-67 0,-3-25 0,0 0 0,0 0 0,0 0 0,-1 0 0,1 0 0,0 0 0,0-1 0,0 1 0,0 0 0,0 0 0,0 0 0,0 0 0,0 0 0,0 0 0,0 0 0,0 0 0,0 0 0,0 0 0,0 0 0,0 0 0,0 0 0,0 0 0,0 0 0,0 0 0,-1 0 0,1 0 0,0 1 0,0-1 0,0 0 0,0 0 0,0 0 0,0 0 0,0 0 0,0 0 0,0 0 0,0 0 0,0 0 0,0 0 0,0 0 0,0 0 0,0 0 0,0 0 0,0 0 0,0 0 0,0 0 0,0 0 0,0 0 0,0 0 0,0 0 0,0 0 0,0 0 0,0 1 0,-4-16 0,1 1 0,1 0 0,1-1 0,0 1 0,0-1 0,2 1 0,0-1 0,4-19 0,-3 27 0,0-1 0,0 1 0,0 0 0,1 0 0,1 0 0,-1 1 0,1-1 0,0 1 0,0 0 0,1 0 0,0 0 0,0 0 0,0 1 0,1 0 0,0 0 0,6-4 0,16-7-1365,-2 4-5461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1" units="cm"/>
      <inkml:brushProperty name="height" value="0.1" units="cm"/>
      <inkml:brushProperty name="color" value="#C55A11"/>
    </inkml:brush>
  </inkml:definitions>
  <inkml:trace contextRef="#ctx0" brushRef="#br0">1 55 24575,'3'0'0,"12"-3"0,9-1 0,7 0 0,5-6 0,-3-1-8191</inkml:trace>
  <inkml:trace contextRef="#ctx0" brushRef="#br0" timeOffset="1">894 55 24575,'3'0'0,"5"0"0,3 0 0,5 0 0,1-7 0,2-1 0,4-1 0,5 0 0,4 0 0,7 2 0,-4 2-8191</inkml:trace>
  <inkml:trace contextRef="#ctx0" brushRef="#br0" timeOffset="2">1766 55 24575,'4'0'0,"3"0"0,5 0 0,3 0 0,3-7 0,4-1 0,6-1 0,-3 3-8191</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1.415"/>
    </inkml:context>
    <inkml:brush xml:id="br0">
      <inkml:brushProperty name="width" value="0.1" units="cm"/>
      <inkml:brushProperty name="height" value="0.1" units="cm"/>
      <inkml:brushProperty name="color" value="#E71224"/>
    </inkml:brush>
  </inkml:definitions>
  <inkml:trace contextRef="#ctx0" brushRef="#br0">1 1049 24575,'6'-1'0,"1"0"0,0-1 0,0 0 0,-1 0 0,1 0 0,-1-1 0,11-5 0,5-3 0,378-181-809,-181 82 33,459-213-1127,12 28 1274,-627 270 867,2 2 0,119-24 0,-181 47-114,0-1 1,0 1-1,0-1 1,0 1-1,0 0 1,1 0-1,-1 1 1,0-1-1,0 1 1,0-1-1,0 1 1,5 2-1,-7-2-66,1 0-1,-1 0 1,0 0-1,0 0 1,0 0-1,0 0 1,0 0 0,0 0-1,-1 1 1,1-1-1,0 0 1,-1 1-1,1-1 1,-1 1-1,1-1 1,-1 1-1,1-1 1,-1 0 0,0 1-1,0-1 1,0 1-1,0-1 1,0 1-1,0 0 1,0-1-1,-1 0 1,0 3 0,-3 13-31,-1 0 1,-1 0-1,-1 0 1,0-1-1,-1 0 1,-14 20-1,1 2-46,-159 320 19,-16 31 0,130-264-1365,53-96-5461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3.280"/>
    </inkml:context>
    <inkml:brush xml:id="br0">
      <inkml:brushProperty name="width" value="0.1" units="cm"/>
      <inkml:brushProperty name="height" value="0.1" units="cm"/>
      <inkml:brushProperty name="color" value="#E71224"/>
    </inkml:brush>
  </inkml:definitions>
  <inkml:trace contextRef="#ctx0" brushRef="#br0">0 1117 24575,'269'-18'-429,"-1"-22"-488,-198 29 667,946-169-5273,-461 79 3549,1574-343 956,-982 191 2088,-806 190 3004,-312 57-7298</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3.684"/>
    </inkml:context>
    <inkml:brush xml:id="br0">
      <inkml:brushProperty name="width" value="0.1" units="cm"/>
      <inkml:brushProperty name="height" value="0.1" units="cm"/>
      <inkml:brushProperty name="color" value="#E71224"/>
    </inkml:brush>
  </inkml:definitions>
  <inkml:trace contextRef="#ctx0" brushRef="#br0">0 79 24575,'288'-21'-684,"-178"9"287,11 1 217,318-22 248,-420 32-71,0 1 0,0 1 0,0 1 0,0 0 0,0 2 0,-1 0 0,20 7 0,-30-8 61,0 1 1,0 0-1,-1 0 0,1 0 0,-1 1 1,0 0-1,0 0 0,-1 1 0,0 0 1,0 0-1,0 0 0,-1 1 1,0 0-1,0 0 0,0 0 0,-1 1 1,6 15-1,-5-7-40,0 1 0,-1 0 1,-1 0-1,0 1 0,-1 17 0,-1 5 12,-5 43-1,0-45-165,-3 0-1,-1-1 1,-1 0-1,-2-1 1,-2 0-1,-1-1 1,-2-1-1,-1 0 0,-28 41 1,22-41-6690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8.867"/>
    </inkml:context>
    <inkml:brush xml:id="br0">
      <inkml:brushProperty name="width" value="0.1" units="cm"/>
      <inkml:brushProperty name="height" value="0.1" units="cm"/>
      <inkml:brushProperty name="color" value="#E71224"/>
    </inkml:brush>
  </inkml:definitions>
  <inkml:trace contextRef="#ctx0" brushRef="#br0">1 1 24575,'7'9'0,"-1"0"0,0 1 0,0 0 0,-1 0 0,0 1 0,-1 0 0,0-1 0,3 18 0,2 0 0,5 23 0,12 90 0,-8-41 0,-5-33 0,45 196 0,-54-255 0,-2-18 0,-2-17 0,-3 5 0,-11-31 0,8 31 0,-6-32 0,10 42 0,0 0 0,1 0 0,0-1 0,1 1 0,0 0 0,1-1 0,0 1 0,1 0 0,1 0 0,0 0 0,1 0 0,6-15 0,1 2 0,-7 15 0,1 0 0,-1 0 0,1 0 0,1 1 0,0 0 0,14-16 0,-20 25 0,0 0 0,0 0 0,0 0 0,0-1 0,0 1 0,1 0 0,-1 0 0,0 0 0,0 0 0,0 0 0,0 0 0,0 0 0,1-1 0,-1 1 0,0 0 0,0 0 0,0 0 0,1 0 0,-1 0 0,0 0 0,0 0 0,0 0 0,0 0 0,1 0 0,-1 0 0,0 0 0,0 0 0,0 0 0,1 0 0,-1 0 0,0 0 0,0 1 0,0-1 0,0 0 0,1 0 0,-1 0 0,0 0 0,0 0 0,3 9 0,-4 12 0,1-20 0,-5 38 0,1-5 0,1 0 0,2 57 0,1-86 17,1 0 0,0 0 0,0 0 1,0-1-1,1 1 0,-1 0 0,1 0 0,1-1 0,-1 1 0,0-1 0,1 0 0,0 0 0,0 0 0,0 0 0,1 0 0,-1-1 0,1 1 0,0-1 1,6 4-1,-3-3-160,0 0 1,0 0 0,1-1 0,0 0-1,-1-1 1,1 0 0,0 0 0,0 0 0,0-1-1,1 0 1,7-1 0,1 0-6684</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09.223"/>
    </inkml:context>
    <inkml:brush xml:id="br0">
      <inkml:brushProperty name="width" value="0.1" units="cm"/>
      <inkml:brushProperty name="height" value="0.1" units="cm"/>
      <inkml:brushProperty name="color" value="#E71224"/>
    </inkml:brush>
  </inkml:definitions>
  <inkml:trace contextRef="#ctx0" brushRef="#br0">1 0 24575,'0'7'0,"0"5"0,0 4 0,6 2 0,3 2 0,-1 4 0,3 2 0,-2 2 0,1 0 0,-1 1 0,2 0 0,-2-2 0,-2-2 0,-2-6-8191</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0.490"/>
    </inkml:context>
    <inkml:brush xml:id="br0">
      <inkml:brushProperty name="width" value="0.1" units="cm"/>
      <inkml:brushProperty name="height" value="0.1" units="cm"/>
      <inkml:brushProperty name="color" value="#E71224"/>
    </inkml:brush>
  </inkml:definitions>
  <inkml:trace contextRef="#ctx0" brushRef="#br0">1 0 24575,'0'17'0,"-1"-4"0,1 0 0,1 1 0,0-1 0,1 0 0,0 0 0,0-1 0,6 16 0,109 264 0,-107-262 0,0 1 0,-2-1 0,7 53 0,8-180 0,-4 47 0,53-95 0,-41 86 0,-30 57 0,0 1 0,0-1 0,0 1 0,0 0 0,0-1 0,0 1 0,0 0 0,0 0 0,1-1 0,-1 1 0,0 0 0,3-1 0,-4 2 0,0 0 0,0 0 0,0 0 0,1 0 0,-1 0 0,0 0 0,0 0 0,0 0 0,0 0 0,1 0 0,-1 0 0,0 0 0,0 0 0,0 0 0,0 0 0,0 0 0,1 0 0,-1 0 0,0 0 0,0 0 0,0 0 0,0 0 0,0 0 0,1 0 0,-1 0 0,0 0 0,0 1 0,0-1 0,0 0 0,0 0 0,0 0 0,1 0 0,-1 0 0,0 0 0,0 1 0,0-1 0,0 0 0,0 0 0,0 0 0,0 0 0,-1 15 0,-7 9 0,-1 0 0,-1-1 0,-14 24 0,9-19 0,-18 49 0,30-68 0,0 0 0,1 0 0,0 1 0,1-1 0,0 0 0,0 1 0,1-1 0,0 1 0,3 17 0,-2-24 12,0 0 0,0 0 0,0-1-1,0 1 1,0 0 0,0-1 0,1 1-1,0-1 1,-1 1 0,1-1 0,0 0-1,0 0 1,0 0 0,0 0 0,1 0 0,-1 0-1,0-1 1,1 1 0,0-1 0,-1 1-1,1-1 1,0 0 0,-1 0 0,1 0-1,0-1 1,0 1 0,0-1 0,3 1 0,2-1-183,0 1 0,0-1 1,0 0-1,-1-1 0,1 0 1,0 0-1,0-1 0,-1 0 1,11-4-1,9-6-6655</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0.861"/>
    </inkml:context>
    <inkml:brush xml:id="br0">
      <inkml:brushProperty name="width" value="0.1" units="cm"/>
      <inkml:brushProperty name="height" value="0.1" units="cm"/>
      <inkml:brushProperty name="color" value="#E71224"/>
    </inkml:brush>
  </inkml:definitions>
  <inkml:trace contextRef="#ctx0" brushRef="#br0">10 1 24575,'-1'1'0,"-7"10"0,8-10 0,1-1 0,-1 1 0,1-1 0,0 0 0,0 1 0,-1-1 0,1 1 0,0-1 0,0 0 0,-1 0 0,1 0 0,0 1 0,0-1 0,0 0 0,0 0 0,-1 0 0,1 0 0,1 0 0,1 0 0,0 0 0,0 0 0,0 0 0,0 1 0,0 0 0,-1-1 0,1 1 0,0 0 0,0 0 0,0 0 0,-1 1 0,1-1 0,-1 1 0,1 0 0,-1-1 0,0 1 0,1 0 0,-1 0 0,0 0 0,0 1 0,-1-1 0,1 0 0,0 1 0,-1-1 0,1 1 0,-1 0 0,0-1 0,0 1 0,0 0 0,0 0 0,-1 0 0,1 3 0,0 0 0,0 0 0,0 1 0,-1-1 0,0 0 0,-1 0 0,1 0 0,-1 0 0,-2 9 0,-20 50 0,6-16 0,13-33 0,0 0 0,1 0 0,0 1 0,2-1 0,0 0 0,1 1 0,2 21 0,-1-34 0,0-1 0,0 1 0,1-1 0,-1 1 0,1-1 0,0 1 0,0-1 0,0 0 0,0 0 0,0 0 0,1 0 0,0 0 0,-1-1 0,1 1 0,0-1 0,0 0 0,0 1 0,1-2 0,-1 1 0,0 0 0,1 0 0,-1-1 0,1 0 0,4 1 0,7 2 0,0 0 0,1-2 0,-1 0 0,25 0 0,-29-2-91,1-1 0,-1 0 0,1 0 0,0-2 0,-1 1 0,0-1 0,0-1 0,0 0 0,0-1 0,-1 0 0,1-1 0,-1 0 0,-1 0 0,18-15 0,-7 2-6735</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1.446"/>
    </inkml:context>
    <inkml:brush xml:id="br0">
      <inkml:brushProperty name="width" value="0.1" units="cm"/>
      <inkml:brushProperty name="height" value="0.1" units="cm"/>
      <inkml:brushProperty name="color" value="#E71224"/>
    </inkml:brush>
  </inkml:definitions>
  <inkml:trace contextRef="#ctx0" brushRef="#br0">1 1 24575,'0'3'0,"0"8"0,0 8 0,0 5 0,0 1 0,0 0 0,0-1 0,0-2 0,3 0 0,1-2 0,0 3 0,-1 1 0,0-1 0,-2-3-8191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2.515"/>
    </inkml:context>
    <inkml:brush xml:id="br0">
      <inkml:brushProperty name="width" value="0.1" units="cm"/>
      <inkml:brushProperty name="height" value="0.1" units="cm"/>
      <inkml:brushProperty name="color" value="#E71224"/>
    </inkml:brush>
  </inkml:definitions>
  <inkml:trace contextRef="#ctx0" brushRef="#br0">1 1 24575,'1'41'0,"3"1"0,14 73 0,33 80 0,-25-103 0,29 150 0,-47-188 0,-1 1 0,-2 81 0,-4-134 0,3-6 0,7-13 0,14-27 0,-24 43 0,107-182 0,35-65 0,-120 205 0,-17 31 0,-16 32 0,-6 12 0,0 2 0,-11 38 0,21-51 0,0 0 0,2 0 0,1 1 0,0-1 0,1 23 0,2-36 0,0 0 0,1 0 0,0-1 0,0 1 0,1 0 0,0-1 0,0 1 0,6 12 0,-5-14 0,0-1 0,0 0 0,1-1 0,0 1 0,0-1 0,0 1 0,0-1 0,0 0 0,1-1 0,0 1 0,0-1 0,6 4 0,-1-3 38,-1 0 0,1 0 0,-1-1 0,1 0 0,0-1 0,0 0 0,0 0 0,13-1 0,-6-1-380,-1 0 1,1-1 0,0-1-1,19-5 1,-15 2-6485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2.949"/>
    </inkml:context>
    <inkml:brush xml:id="br0">
      <inkml:brushProperty name="width" value="0.1" units="cm"/>
      <inkml:brushProperty name="height" value="0.1" units="cm"/>
      <inkml:brushProperty name="color" value="#E71224"/>
    </inkml:brush>
  </inkml:definitions>
  <inkml:trace contextRef="#ctx0" brushRef="#br0">186 53 24575,'-3'2'0,"-1"0"0,0 0 0,1 0 0,-1 0 0,0-1 0,0 0 0,1 0 0,-1 0 0,0 0 0,0-1 0,0 1 0,0-1 0,-1 0 0,1-1 0,-4 1 0,8 0 0,-1 0 0,1 0 0,-1 0 0,1 0 0,0-1 0,-1 1 0,1 0 0,0 0 0,-1 0 0,1 0 0,0 0 0,-1 0 0,1 0 0,0-1 0,-1 1 0,1 0 0,0 0 0,-1-1 0,1 1 0,0 0 0,0 0 0,-1-1 0,1 1 0,0 0 0,0-1 0,-1 1 0,1 0 0,0-1 0,0 1 0,0 0 0,0-1 0,-1 0 0,8-10 0,16-9 0,-15 16 0,0 0 0,1 0 0,0 0 0,-1 1 0,1 1 0,0-1 0,0 2 0,11-2 0,-16 2 0,-1 1 0,1 0 0,-1 0 0,0 0 0,1 1 0,-1-1 0,1 1 0,-1 0 0,0 0 0,1 0 0,-1 0 0,0 0 0,0 1 0,0 0 0,0-1 0,0 1 0,0 0 0,0 0 0,-1 1 0,1-1 0,-1 0 0,0 1 0,1 0 0,2 5 0,-2-2 0,0 1 0,0 0 0,-1 0 0,1 0 0,-2 1 0,1-1 0,-1 0 0,0 1 0,-1-1 0,0 0 0,0 1 0,0-1 0,-1 1 0,0-1 0,-1 0 0,1 1 0,-1-1 0,-1 0 0,1 0 0,-1 0 0,-7 10 0,9-16 0,0 0 0,1 0 0,-1 0 0,0 0 0,0 0 0,1 0 0,-1 0 0,1 0 0,-1 0 0,1 0 0,-1 1 0,1-1 0,0 0 0,0 0 0,-1 0 0,1 1 0,0-1 0,0 0 0,0 0 0,0 0 0,1 3 0,0-3 0,0 0 0,0 0 0,0 0 0,0 0 0,0 0 0,1 0 0,-1 0 0,0 0 0,0-1 0,1 1 0,-1-1 0,1 1 0,-1-1 0,0 1 0,1-1 0,-1 0 0,1 1 0,2-1 0,4 1 0,0 0 0,-1 1 0,1 0 0,0 0 0,-1 1 0,14 6 0,-18-6 0,1-1 0,-1 1 0,1 0 0,-1 0 0,0 0 0,0 0 0,0 1 0,0-1 0,-1 1 0,1 0 0,-1-1 0,0 1 0,0 0 0,1 5 0,-2-5 0,1-1 0,-1 1 0,0 0 0,0 0 0,0 0 0,-1 0 0,1 1 0,-1-1 0,0 0 0,0 0 0,-1 0 0,1 0 0,-1 0 0,0 0 0,0 0 0,0 0 0,-1 0 0,-2 5 0,0-2 0,-1-1 0,1 0 0,-1 0 0,-1 0 0,1-1 0,-1 0 0,0 0 0,-13 9 0,-3-1 57,0 0 0,-1-1 0,0-2 0,-1 0 0,-27 7 0,3-5-911,-82 10 1,105-19-5973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1" units="cm"/>
      <inkml:brushProperty name="height" value="0.1" units="cm"/>
      <inkml:brushProperty name="color" value="#C55A11"/>
    </inkml:brush>
  </inkml:definitions>
  <inkml:trace contextRef="#ctx0" brushRef="#br0">1 13 24575,'3'0'0,"5"0"0,3 0 0,5 0 0,1-4 0,2 0 0,1-1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4.308"/>
    </inkml:context>
    <inkml:brush xml:id="br0">
      <inkml:brushProperty name="width" value="0.1" units="cm"/>
      <inkml:brushProperty name="height" value="0.1" units="cm"/>
      <inkml:brushProperty name="color" value="#E71224"/>
    </inkml:brush>
  </inkml:definitions>
  <inkml:trace contextRef="#ctx0" brushRef="#br0">1 1 24575,'2'38'0,"3"0"0,1-1 0,1 0 0,23 64 0,2 13 0,7 41 0,28 133 0,-43-142 0,-23-145 0,-1 1 0,0-1 0,1 1 0,-1-1 0,1 1 0,-1-1 0,1 1 0,0-1 0,-1 0 0,1 1 0,0-1 0,1 2 0,-1-3 0,-1 0 0,0 0 0,1 1 0,-1-1 0,0 0 0,1 0 0,-1 0 0,1 1 0,-1-1 0,0 0 0,1 0 0,-1 0 0,1 0 0,-1 0 0,1 0 0,-1 0 0,0 0 0,1 0 0,-1 0 0,1 0 0,-1 0 0,1 0 0,-1 0 0,0-1 0,1 1 0,-1 0 0,1 0 0,1-2 0,0 0 0,0 1 0,0-1 0,-1 0 0,1 0 0,-1 0 0,1 0 0,-1 0 0,0 0 0,1 0 0,-1 0 0,1-5 0,44-147 0,-32 99 0,41-102 0,48-74 0,-99 219 0,-7 14 0,-10 19 0,-13 32 0,5-10 0,-27 75 0,43-103 0,1 0 0,1 1 0,0-1 0,1 1 0,1 0 0,0 0 0,1-1 0,1 1 0,3 18 0,-3-30 0,0 1 0,1 0 0,-1-1 0,1 0 0,0 1 0,0-1 0,1 0 0,-1 0 0,1 0 0,0-1 0,0 1 0,0 0 0,0-1 0,1 0 0,0 0 0,-1 0 0,1 0 0,0-1 0,0 1 0,1-1 0,-1 0 0,0 0 0,9 2 0,8 1 0,1 0 0,0-1 0,41 1 0,-46-4 0,0 1-136,-1-1-1,0-1 1,1 0-1,-1-1 1,0-1-1,1 0 1,-1-2-1,0 1 0,20-9 1,-19 5-6690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14.693"/>
    </inkml:context>
    <inkml:brush xml:id="br0">
      <inkml:brushProperty name="width" value="0.1" units="cm"/>
      <inkml:brushProperty name="height" value="0.1" units="cm"/>
      <inkml:brushProperty name="color" value="#E71224"/>
    </inkml:brush>
  </inkml:definitions>
  <inkml:trace contextRef="#ctx0" brushRef="#br0">3 0 24575,'-1'46'0,"0"-9"0,7 67 0,-5-94 0,1 1 0,1-1 0,-1 0 0,2 0 0,-1 0 0,1 0 0,1 0 0,0-1 0,0 0 0,14 17 0,-17-23 0,0-1 0,0 1 0,0-1 0,0 0 0,1 0 0,-1 0 0,1 0 0,0 0 0,0-1 0,-1 1 0,1-1 0,0 1 0,0-1 0,0 0 0,0 0 0,1-1 0,-1 1 0,6 0 0,-5-1 0,0-1 0,0 0 0,0 0 0,0 0 0,-1 0 0,1-1 0,0 0 0,-1 1 0,1-1 0,-1 0 0,0-1 0,1 1 0,-1 0 0,0-1 0,2-3 0,88-101 0,-72 80 0,-20 27 0,-1-1 0,0 1 0,0-1 0,1 0 0,-1 1 0,0 0 0,1-1 0,-1 1 0,0-1 0,1 1 0,-1-1 0,1 1 0,-1 0 0,1-1 0,-1 1 0,1 0 0,-1-1 0,1 1 0,-1 0 0,1 0 0,-1 0 0,1-1 0,0 1 0,-1 0 0,1 0 0,-1 0 0,1 0 0,-1 0 0,1 0 0,0 0 0,-1 0 0,2 1 0,-1-1 0,-1 2 0,1-1 0,0 0 0,-1 0 0,1 0 0,-1 0 0,1 0 0,-1 0 0,1 0 0,-1 1 0,0-1 0,0 0 0,1 0 0,-1 2 0,-1 46 0,0-41 0,-9 56 0,0 94 0,10-154-72,0-1 1,0 0-1,1 1 0,-1-1 0,1 0 0,0 0 0,0 1 0,0-1 1,0 0-1,1 0 0,-1 0 0,1 0 0,0-1 0,0 1 0,0 0 1,0-1-1,0 1 0,4 3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39.060"/>
    </inkml:context>
    <inkml:brush xml:id="br0">
      <inkml:brushProperty name="width" value="0.1" units="cm"/>
      <inkml:brushProperty name="height" value="0.1" units="cm"/>
      <inkml:brushProperty name="color" value="#66CC00"/>
    </inkml:brush>
  </inkml:definitions>
  <inkml:trace contextRef="#ctx0" brushRef="#br0">0 543 24575,'311'0'0,"-304"-1"0,-1 0 0,0 0 0,0 0 0,1-1 0,-1 0 0,0 0 0,0 0 0,6-5 0,-5 4 0,1-1 0,-1 1 0,0 1 0,1-1 0,10-1 0,162-31 0,-108 18 0,-16 6 0,43-11 0,-66 14 0,0 0 0,1 2 0,49-2 0,103 7 0,15-1 0,-74-16 0,-84 10 0,59-4 0,-15 2 0,-58 6 0,41-2 0,-29 4 0,75-15 0,-72 9 0,59-3 0,73-1 0,-50-3 0,192-29 0,-175 22 0,-84 17 0,99 5 0,-66 1 0,-24 1 0,77-4 0,-119-2 0,45-12 0,-50 11 0,1 0 0,-1 1 0,32-2 0,-36 6 0,36-1 0,54-8 0,-7 2 0,-68 6 0,50-7 0,-46 3 0,53 0 0,-27 2 0,74-15 0,-43 9 0,18-2 0,-60 8 0,70-13 0,-71 7 0,76-2 0,69 1 0,24 1 0,-187 9 0,9 1 0,1-2 0,65-10 0,-69 5-1365,-22 4-5461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39.665"/>
    </inkml:context>
    <inkml:brush xml:id="br0">
      <inkml:brushProperty name="width" value="0.1" units="cm"/>
      <inkml:brushProperty name="height" value="0.1" units="cm"/>
      <inkml:brushProperty name="color" value="#66CC00"/>
    </inkml:brush>
  </inkml:definitions>
  <inkml:trace contextRef="#ctx0" brushRef="#br0">1 1 24575,'8'1'0,"-1"0"0,1 0 0,0 1 0,0 0 0,10 5 0,13 3 0,95 15 0,146 10 0,-62-10 0,-206-24 0,203 33 0,-156-24 0,-1 4 0,50 19 0,-86-28 0,-1 1 0,0 1 0,0 0 0,0 1 0,-1 0 0,0 1 0,-1 0 0,18 19 0,-25-23 0,0 0 0,0 0 0,0 1 0,0-1 0,-1 1 0,0 0 0,-1 0 0,1 0 0,-1 0 0,0 0 0,0 0 0,-1 1 0,0-1 0,0 1 0,-1-1 0,1 1 0,-1-1 0,-1 1 0,1-1 0,-1 1 0,-3 11 0,-3 2 0,-1-1 0,0 0 0,-2 0 0,0-1 0,-17 23 0,-69 80 0,90-114 0,-61 69-273,-3-2 0,-3-4 0,-3-3 0,-88 59 0,139-109-6553</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41.553"/>
    </inkml:context>
    <inkml:brush xml:id="br0">
      <inkml:brushProperty name="width" value="0.1" units="cm"/>
      <inkml:brushProperty name="height" value="0.1" units="cm"/>
      <inkml:brushProperty name="color" value="#66CC00"/>
    </inkml:brush>
  </inkml:definitions>
  <inkml:trace contextRef="#ctx0" brushRef="#br0">428 1 24575,'-17'1'0,"0"0"0,0 2 0,0 0 0,0 0 0,1 2 0,0 0 0,0 1 0,0 1 0,1 0 0,-1 1 0,2 0 0,-1 2 0,1 0 0,1 0 0,0 1 0,0 1 0,-20 24 0,18-17 0,0 0 0,2 1 0,0 1 0,1 0 0,1 1 0,1 0 0,1 0 0,1 1 0,1 0 0,1 1 0,1-1 0,-2 27 0,6-37 0,1 0 0,0 1 0,1-1 0,1 0 0,0 0 0,0 0 0,2 0 0,-1 0 0,2 0 0,9 19 0,-5-16 0,0 0 0,1-1 0,1-1 0,0 0 0,1 0 0,0-1 0,19 15 0,-9-11 0,1 0 0,1-2 0,0-1 0,1 0 0,0-2 0,1-1 0,0-2 0,1 0 0,0-1 0,33 4 0,-34-9 0,0-2 0,0-1 0,0 0 0,0-2 0,0-1 0,0-2 0,-1 0 0,0-1 0,0-2 0,0 0 0,35-19 0,-32 13 0,0-2 0,0-1 0,-2-1 0,0-1 0,-1-1 0,-1-2 0,-1 0 0,39-50 0,-53 60 0,0 0 0,-2-1 0,1 0 0,-2-1 0,0 1 0,0-1 0,-1 0 0,-1-1 0,3-18 0,-6 24 0,0 1 0,0-1 0,-1 1 0,-1 0 0,1-1 0,-1 1 0,-1-1 0,0 1 0,0 0 0,0 0 0,-1 0 0,0 0 0,-1 1 0,0-1 0,0 1 0,0 0 0,-11-13 0,3 7 0,-1 1 0,-1 0 0,0 1 0,0 0 0,-1 1 0,0 1 0,-1 0 0,0 1 0,-19-6 0,-10-2 0,0 2 0,-58-9 0,36 13 0,0 4 0,-122 4 0,172 2 0,14 0-136,0 0-1,0 0 1,0 0-1,-1 1 1,1-1-1,0 1 1,0 0-1,1 0 0,-7 2 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41.894"/>
    </inkml:context>
    <inkml:brush xml:id="br0">
      <inkml:brushProperty name="width" value="0.1" units="cm"/>
      <inkml:brushProperty name="height" value="0.1" units="cm"/>
      <inkml:brushProperty name="color" value="#66CC00"/>
    </inkml:brush>
  </inkml:definitions>
  <inkml:trace contextRef="#ctx0" brushRef="#br0">1 1 24575,'143'175'0,"-131"-160"0,42 61 0,-4 3 0,54 113 0,-99-181-341,0 0 0,-1 1-1,6 22 1,-7-18-6485</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3:42.688"/>
    </inkml:context>
    <inkml:brush xml:id="br0">
      <inkml:brushProperty name="width" value="0.1" units="cm"/>
      <inkml:brushProperty name="height" value="0.1" units="cm"/>
      <inkml:brushProperty name="color" value="#66CC00"/>
    </inkml:brush>
  </inkml:definitions>
  <inkml:trace contextRef="#ctx0" brushRef="#br0">1 7 24575,'0'0'0,"0"0"0,0 0 0,0-1 0,0 1 0,0 0 0,0 0 0,0-1 0,0 1 0,0 0 0,0 0 0,0-1 0,0 1 0,0 0 0,0 0 0,0-1 0,1 1 0,-1 0 0,0 0 0,0 0 0,0-1 0,0 1 0,1 0 0,-1 0 0,0 0 0,0 0 0,0-1 0,1 1 0,-1 0 0,0 0 0,0 0 0,1 0 0,-1 0 0,0 0 0,0 0 0,1 0 0,11 2 0,9 10 0,-3 2 0,-1 1 0,0 0 0,-1 2 0,25 33 0,-12-9 0,27 51 0,-18-24-682,87 120-1,-112-172-6143</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4:38.015"/>
    </inkml:context>
    <inkml:brush xml:id="br0">
      <inkml:brushProperty name="width" value="0.1" units="cm"/>
      <inkml:brushProperty name="height" value="0.1" units="cm"/>
      <inkml:brushProperty name="color" value="#004F8B"/>
    </inkml:brush>
  </inkml:definitions>
  <inkml:trace contextRef="#ctx0" brushRef="#br0">3243 13687 24575,'-1'-9'0,"-1"0"0,0 0 0,0 0 0,-1 0 0,0 0 0,0 0 0,-6-10 0,-5-13 0,-8-49 0,0 4 0,-2 14 0,15 43 0,0 0 0,2-1 0,0 0 0,1-1 0,2 0 0,-5-41 0,11-616 0,-1 660 0,1 1 0,5-25 0,-3 23 0,2-35 0,-4 40 0,0 0 0,1 0 0,0 0 0,1 1 0,11-25 0,-9 23 0,0 0 0,-1-1 0,-1 1 0,3-21 0,3-21 0,-6 41 0,-1-1 0,1-22 0,-3 3 0,9-63 0,11 3 0,6-37 0,2-4 0,-1 4 0,-10 54 0,-12 56 0,7-47 0,8-65 0,-13 89 0,-3 27 0,1-29 0,4-16 0,-6 48 0,-1 1 0,0-22 0,-3-156 0,-1 186 0,1 1 0,-2-1 0,1 1 0,-1-1 0,0 1 0,-5-12 0,-24-44 0,18 38 0,-15-30 0,-35-75 0,56 114 0,-1 0 0,0 0 0,-1 1 0,-17-20 0,-49-52 0,75 87 0,-35-47 0,30 39 0,-1 0 0,0 0 0,0 0 0,0 0 0,-1 1 0,-15-12 0,-68-35 0,61 39 0,1-2 0,-28-22 0,33 23 0,0 1 0,-2 1 0,0 1 0,-31-11 0,15 7 0,-75-26 0,71 28 0,-33-5 0,53 15 0,4 1 0,-35-1 0,36 4 0,-39-8 0,-37-11 0,-60-18 0,133 33 0,-30-3 0,2 1 0,-74-12 0,29-1 0,52 11 0,11 2 0,-45-16 0,-174-74 0,246 94 0,1 0 0,-1 0 0,1 0 0,0 0 0,0-1 0,0 0 0,1 0 0,-1 0 0,1-1 0,0 1 0,0-1 0,1 0 0,-4-6 0,-2-7 0,0-1 0,-10-31 0,13 31 0,-1 1 0,-17-33 0,3 15 0,3-1 0,1 0 0,1-1 0,2-1 0,2-1 0,-11-66 0,15 68 0,4 23 0,1-1 0,0 1 0,0-18 0,3 22 0,-1 4 0,1-1 0,0 0 0,0 1 0,0-1 0,1 0 0,0 0 0,1 1 0,0-1 0,0 1 0,1 0 0,3-8 0,6-10 0,16-42 0,-16 36 0,1 2 0,2 0 0,20-30 0,-11 19 0,-15 23 0,-1-1 0,10-31 0,-14 36 0,-1 1 0,2 0 0,0 0 0,1 1 0,0-1 0,0 1 0,1 0 0,9-10 0,9-7 0,30-41 0,-38 49 0,0 1 0,1 0 0,32-24 0,-10 8 0,-4 3 0,2 2 0,1 1 0,46-25 0,6-3 0,-56 33 0,69-34 0,69-39 0,-81 34 0,-60 39 0,2 1 0,59-29 0,-64 39 0,-18 9 0,1-1 0,-1 0 0,0-1 0,0 0 0,-1-1 0,16-12 0,14-14 0,-30 26 0,-1-1 0,1 0 0,-1 0 0,11-14 0,-9 8 0,0-1 0,-1-1 0,9-18 0,-15 25 0,-1 0 0,0 0 0,0 0 0,-1 0 0,0 0 0,-1 0 0,0-1 0,0-9 0,-1 10 0,-1 0 0,1-1 0,-1 1 0,-1 0 0,0 0 0,0 0 0,-1 0 0,0 0 0,0 1 0,-1-1 0,-1 1 0,1 0 0,-1 0 0,-11-13 0,-144-182 0,132 159 0,20 30 0,0 1 0,-14-17 0,-93-90 0,38 49 0,-93-79 0,114 106 0,19 13 0,-67-41 0,-110-44 0,74 37 0,92 45 0,31 21 0,-29-16 0,22 13 0,0 0 0,1-1 0,1-1 0,-30-32 0,34 31 0,0 1 0,-1 2 0,-1-1 0,-1 2 0,0 1 0,-29-15 0,14 13 0,-83-41 0,-46-43 0,55 33 0,17 17 0,66 37 0,0-1 0,1-1 0,0-2 0,1 0 0,-34-32 0,-31-57 0,83 98 0,-7-10 0,0-1 0,1 0 0,1-1 0,1 0 0,0 0 0,-7-24 0,14 28 0,2 1 0,-1-1 0,2 0 0,0 1 0,1-1 0,1 0 0,0 0 0,1 0 0,6-21 0,-3 21 0,1 1 0,1-1 0,0 1 0,1 1 0,1 0 0,0 0 0,16-19 0,87-82 0,-90 93 0,21-16 0,50-34 0,-72 59 0,44-22 0,-15 9 0,4-1 0,66-24 0,-45 21 0,156-82 0,-185 91 0,-2-2 0,49-33 0,-74 45 0,1 1 0,0 1 0,23-7 0,-19 7 0,-2 0 0,29-16 0,55-29 0,-81 42 0,0 0 0,0-1 0,-1-1 0,-1-2 0,42-35 0,37-43 0,-65 63 0,-1-2 0,-2-2 0,45-58 0,-44 45 0,49-76 0,-70 103 0,5-9 0,30-61 0,-21 27 0,-9 25 0,-3-2 0,15-50 0,10-60 0,-34 120 0,-3 18 0,-1 0 0,2-26 0,5-26 0,-6 48 0,-1 0 0,0-19 0,-4-74 0,2-52 0,18 64 0,-9 23 0,-6 46 0,2-41 0,-5 55 0,1 0 0,5-24 0,-4 23 0,0 0 0,1-18 0,-4-6 0,0 13 0,1 0 0,1 0 0,1 0 0,11-39 0,20-74 0,-11-30 0,-14 112 0,-5 32 0,3-45 0,-8-976-1365,1 1031-5461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6.897"/>
    </inkml:context>
    <inkml:brush xml:id="br0">
      <inkml:brushProperty name="width" value="0.1" units="cm"/>
      <inkml:brushProperty name="height" value="0.1" units="cm"/>
      <inkml:brushProperty name="color" value="#004F8B"/>
    </inkml:brush>
  </inkml:definitions>
  <inkml:trace contextRef="#ctx0" brushRef="#br0">0 201 24575,'996'-52'-5013,"-627"24"3906,-34 5 1110,724-52-963,-645 53 3954,-386 22-7102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7.410"/>
    </inkml:context>
    <inkml:brush xml:id="br0">
      <inkml:brushProperty name="width" value="0.1" units="cm"/>
      <inkml:brushProperty name="height" value="0.1" units="cm"/>
      <inkml:brushProperty name="color" value="#004F8B"/>
    </inkml:brush>
  </inkml:definitions>
  <inkml:trace contextRef="#ctx0" brushRef="#br0">415 1 24575,'1'2'0,"-1"0"0,1 1 0,-1-1 0,1 0 0,0 0 0,0 0 0,0 0 0,2 4 0,4 7 0,-1 7 0,-1 0 0,0 1 0,-2 0 0,0 0 0,-1 0 0,-2 0 0,0 0 0,-1 0 0,-1 0 0,-1 0 0,0 0 0,-9 26 0,-12 23 0,-2 0 0,-41 76 0,27-61 0,-126 316-484,137-316 322,4 0 0,-25 165 1,47-220 161,0-1 0,2 1 0,1 0 0,6 37 0,-4-51 0,1-1 0,1 1 0,1-1 0,0 0 0,1 0 0,0-1 0,1 0 0,1 0 0,16 22 0,-10-19 3,2-1-1,-1 0 1,2-1 0,0-1 0,1 0 0,0-2-1,1 0 1,1-1 0,0-1 0,40 14 0,-6-6-412,0-3 0,1-3 0,65 7 0,44-2-657,237-7 1,165-50-2043,587-143 1772,-989 147 1509,169-60 0,-253 66 439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1" units="cm"/>
      <inkml:brushProperty name="height" value="0.1" units="cm"/>
      <inkml:brushProperty name="color" value="#C55A11"/>
    </inkml:brush>
  </inkml:definitions>
  <inkml:trace contextRef="#ctx0" brushRef="#br0">39 17 24575,'-1'-1'0,"1"0"0,0 1 0,0-1 0,0 0 0,0 1 0,0-1 0,0 0 0,0 0 0,0 1 0,0-1 0,0 0 0,0 1 0,1-1 0,-1 0 0,0 1 0,0-1 0,1 0 0,-1 1 0,0-1 0,1 1 0,-1-1 0,1 0 0,7 12 0,6 27 0,-8-10 0,-1 1 0,-1 0 0,-2 0 0,-1 0 0,-4 46 0,1-3 0,2 436 0,-1-487 0,-1-1 0,-2 0 0,1 0 0,-2 0 0,-1-1 0,-1 1 0,-8 18 0,8-20 0,-7 37 0,2-4 0,14-91 0,2 22 0,1 0 0,1 1 0,1 0 0,1 0 0,0 0 0,1 1 0,1 1 0,22-29 0,-19 29 0,1 0 0,0 1 0,1 0 0,0 1 0,1 1 0,1 0 0,35-18 0,-45 27 0,1 0 0,-1 0 0,1 1 0,0 0 0,0 0 0,0 1 0,0 0 0,0 0 0,0 1 0,0 0 0,9 1 0,-12 0 0,0 0 0,-1 0 0,1 0 0,0 1 0,0-1 0,-1 1 0,1 1 0,-1-1 0,0 0 0,0 1 0,0 0 0,0 0 0,0 0 0,0 1 0,-1-1 0,1 1 0,-1 0 0,5 8 0,16 35 0,-1 1 0,21 66 0,-41-105 0,7 28 0,-8-29 0,0 1 0,0-1 0,1 0 0,0 0 0,6 10 0,-9-17-42,0-1-1,1 1 0,-1-1 1,0 1-1,0-1 0,1 1 1,-1-1-1,0 0 0,1 1 1,-1-1-1,0 0 0,1 1 1,-1-1-1,0 0 0,1 1 1,-1-1-1,1 0 0,-1 0 1,1 1-1,-1-1 0,1 0 1,-1 0-1,1 0 0,-1 0 1,1 0-1,-1 1 0,1-1 1,-1 0-1,1 0 0,-1 0 1,2-1-1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7.813"/>
    </inkml:context>
    <inkml:brush xml:id="br0">
      <inkml:brushProperty name="width" value="0.1" units="cm"/>
      <inkml:brushProperty name="height" value="0.1" units="cm"/>
      <inkml:brushProperty name="color" value="#004F8B"/>
    </inkml:brush>
  </inkml:definitions>
  <inkml:trace contextRef="#ctx0" brushRef="#br0">102 1 24575,'-13'714'-609,"-30"-94"487,-2 146 122,44-746 0,2 39 0,5-46 86,-6-12-120,0-1 0,0 0 0,1 0 0,-1 0 0,0 0-1,0 0 1,1 0 0,-1 1 0,0-1 0,1 0 0,-1 0 0,0 0 0,0 0 0,1 0 0,-1 0 0,0 0-1,1 0 1,-1 0 0,0 0 0,1-1 0,-1 1 0,0 0 0,0 0 0,1 0 0,-1 0 0,0 0 0,0 0 0,1-1-1,-1 1 1,0 0 0,0 0 0,1 0 0,-1-1 0,0 1 0,0 0 0,0 0 0,0-1 0,1 1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8.379"/>
    </inkml:context>
    <inkml:brush xml:id="br0">
      <inkml:brushProperty name="width" value="0.1" units="cm"/>
      <inkml:brushProperty name="height" value="0.1" units="cm"/>
      <inkml:brushProperty name="color" value="#004F8B"/>
    </inkml:brush>
  </inkml:definitions>
  <inkml:trace contextRef="#ctx0" brushRef="#br0">73 659 24575,'-1'-5'0,"1"0"0,-1 0 0,-1 1 0,1-1 0,0 0 0,-1 0 0,-4-7 0,-3-9 0,4 7 0,-7-19 0,2-1 0,-9-44 0,18 68 0,0 0 0,0 0 0,0-1 0,2 1 0,-1 0 0,1 0 0,1 0 0,-1 0 0,2 0 0,-1 0 0,2 0 0,6-14 0,-1 8 0,2 0 0,-1 1 0,2 1 0,0 0 0,1 1 0,0 0 0,1 0 0,1 2 0,-1 0 0,2 0 0,0 2 0,21-10 0,4 0 0,1 2 0,0 2 0,84-19 0,29 10 0,-128 21 0,-1 2 0,0 2 0,51 5 0,-70-5 0,0 0 0,0 1 0,0 0 0,0 0 0,0 0 0,0 1 0,-1 0 0,1 0 0,-1 1 0,0 0 0,0 0 0,0 0 0,0 1 0,-1-1 0,0 1 0,0 1 0,0-1 0,-1 1 0,0 0 0,0 0 0,0 0 0,-1 0 0,1 1 0,-2 0 0,1-1 0,-1 1 0,0 0 0,2 14 0,-3-10 0,0 1 0,-1-1 0,0 1 0,-1 0 0,0-1 0,-1 1 0,0-1 0,-1 0 0,-7 18 0,-5 9 0,-27 47 0,-100 167 0,-11 22 0,24 10 0,119-257 0,1 1 0,2 1 0,1-1 0,1 1 0,2 0 0,1 0 0,1 0 0,5 54 0,-2-69 49,1 0 0,0 0-1,2-1 1,-1 1 0,2-1 0,9 19-1,51 69-1665,-65-99 1528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8.714"/>
    </inkml:context>
    <inkml:brush xml:id="br0">
      <inkml:brushProperty name="width" value="0.1" units="cm"/>
      <inkml:brushProperty name="height" value="0.1" units="cm"/>
      <inkml:brushProperty name="color" value="#004F8B"/>
    </inkml:brush>
  </inkml:definitions>
  <inkml:trace contextRef="#ctx0" brushRef="#br0">0 1 24575,'0'6'0,"0"6"0,0 8 0,0 4 0,0 0 0,0 1 0,0-2 0,0 0 0,0-1 0,0-2 0,0 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9.148"/>
    </inkml:context>
    <inkml:brush xml:id="br0">
      <inkml:brushProperty name="width" value="0.1" units="cm"/>
      <inkml:brushProperty name="height" value="0.1" units="cm"/>
      <inkml:brushProperty name="color" value="#004F8B"/>
    </inkml:brush>
  </inkml:definitions>
  <inkml:trace contextRef="#ctx0" brushRef="#br0">10 99 24575,'0'1'0,"0"0"0,-1-1 0,1 1 0,0-1 0,0 1 0,0 0 0,-1-1 0,1 1 0,0-1 0,-1 1 0,1-1 0,-1 1 0,1-1 0,0 1 0,-1-1 0,1 1 0,-1-1 0,0 1 0,-2 3 0,17-2 0,380-3-523,-317-3 386,377-31-780,-43 2 302,-43 17 629,134-8-1460,-462 21-3121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29.626"/>
    </inkml:context>
    <inkml:brush xml:id="br0">
      <inkml:brushProperty name="width" value="0.1" units="cm"/>
      <inkml:brushProperty name="height" value="0.1" units="cm"/>
      <inkml:brushProperty name="color" value="#004F8B"/>
    </inkml:brush>
  </inkml:definitions>
  <inkml:trace contextRef="#ctx0" brushRef="#br0">475 0 24575,'-17'20'0,"2"0"0,0 1 0,1 0 0,-14 32 0,12-24 0,-43 90 0,-64 184 0,111-271 0,-102 308-386,96-271 290,3-1-1,3 2 1,-3 76-1,14-119 97,1 0 0,1 1 0,2-1 0,0 0 0,2 0 0,1 0 0,1 0 0,15 32 0,-12-35 0,2-2 0,0 0 0,2 0 0,0-1 0,1-1 0,1 0 0,1-1 0,1-1 0,23 18 0,3-2-136,2-3 0,0-2 0,2-1 0,1-3 0,2-2-1,55 18 1,-3-9-525,1-4 0,124 16 0,282 0-881,3-52 473,617-103 454,-604 24 491,-461 71-1009</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33.774"/>
    </inkml:context>
    <inkml:brush xml:id="br0">
      <inkml:brushProperty name="width" value="0.1" units="cm"/>
      <inkml:brushProperty name="height" value="0.1" units="cm"/>
      <inkml:brushProperty name="color" value="#004F8B"/>
    </inkml:brush>
  </inkml:definitions>
  <inkml:trace contextRef="#ctx0" brushRef="#br0">41 0 24575,'0'995'0,"-20"-682"0,1-51 0,18 119-1040,1-365 715,0 24-6501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34.611"/>
    </inkml:context>
    <inkml:brush xml:id="br0">
      <inkml:brushProperty name="width" value="0.1" units="cm"/>
      <inkml:brushProperty name="height" value="0.1" units="cm"/>
      <inkml:brushProperty name="color" value="#004F8B"/>
    </inkml:brush>
  </inkml:definitions>
  <inkml:trace contextRef="#ctx0" brushRef="#br0">144 760 24575,'-3'-1'0,"-1"0"0,1-1 0,0 1 0,0-1 0,-1 1 0,1-1 0,0 0 0,-4-4 0,-1 0 0,0 2 0,1-1 0,0 0 0,0 0 0,1-1 0,0 0 0,0 0 0,0-1 0,0 1 0,1-1 0,1 0 0,-1-1 0,1 1 0,0-1 0,1 0 0,-1 0 0,2 0 0,-1 0 0,1-1 0,0 1 0,1-1 0,0 1 0,0-13 0,1 0 0,-2-11 0,2 0 0,5-39 0,-1 52 0,2 0 0,0 1 0,1-1 0,1 1 0,18-29 0,-14 28 0,0 1 0,1 0 0,1 1 0,0 1 0,2 0 0,0 1 0,0 1 0,1 0 0,1 1 0,35-19 0,-29 20 0,1 1 0,1 1 0,0 2 0,0 0 0,1 1 0,0 2 0,0 1 0,35-1 0,-11 2 0,1 3 0,0 2 0,83 13 0,-119-11 0,0-1 0,0 2 0,0 0 0,0 1 0,-1 1 0,0 0 0,0 1 0,-1 1 0,0 0 0,0 1 0,-1 1 0,0 0 0,-1 0 0,0 1 0,12 17 0,-15-15 0,-1 0 0,1 0 0,-2 1 0,0 0 0,-1 0 0,-1 1 0,0 0 0,-1 0 0,3 24 0,-3 11 0,-2 88 0,-3-86 0,0-31 0,-1-1 0,-1 0 0,-1 0 0,-1 0 0,-1 0 0,-1-1 0,0 0 0,-15 27 0,-12 14 0,-51 71 0,21-36 0,43-63 0,1-3 0,1 1 0,1 1 0,2 0 0,-22 62 0,31-54-1365,6-24-5461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10:30:34.932"/>
    </inkml:context>
    <inkml:brush xml:id="br0">
      <inkml:brushProperty name="width" value="0.1" units="cm"/>
      <inkml:brushProperty name="height" value="0.1" units="cm"/>
      <inkml:brushProperty name="color" value="#004F8B"/>
    </inkml:brush>
  </inkml:definitions>
  <inkml:trace contextRef="#ctx0" brushRef="#br0">7 1 24575,'0'3'0,"-7"1"0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1" units="cm"/>
      <inkml:brushProperty name="height" value="0.1" units="cm"/>
      <inkml:brushProperty name="color" value="#C55A11"/>
    </inkml:brush>
  </inkml:definitions>
  <inkml:trace contextRef="#ctx0" brushRef="#br0">431 15 24575,'0'-1'0,"-1"0"0,1 0 0,-1 0 0,1 1 0,-1-1 0,1 0 0,-1 1 0,0-1 0,1 0 0,-1 1 0,0-1 0,1 1 0,-1-1 0,0 1 0,0 0 0,0-1 0,1 1 0,-1 0 0,0-1 0,0 1 0,0 0 0,0 0 0,0 0 0,0 0 0,-1 0 0,-25-3 0,15 4 0,0 1 0,0 0 0,0 1 0,0 0 0,0 1 0,1 0 0,-1 1 0,1 0 0,0 1 0,1 0 0,0 0 0,-14 12 0,-3 4 0,1 1 0,2 2 0,-26 30 0,35-36 0,0 0 0,2 0 0,-14 26 0,23-36 0,0-1 0,0 0 0,1 1 0,0 0 0,1 0 0,0 0 0,0 0 0,1 0 0,0 0 0,1 0 0,1 13 0,-1-18 0,1-1 0,0 1 0,0 0 0,0-1 0,0 1 0,1-1 0,-1 0 0,1 1 0,0-1 0,0 0 0,0 0 0,0 0 0,5 4 0,-2-2 0,0-1 0,0 0 0,1 0 0,-1 0 0,1-1 0,0 0 0,7 3 0,3 0 0,1-1 0,0-1 0,0-1 0,34 4 0,-41-7 0,4 2 0,1-2 0,-1 1 0,15-3 0,-26 2 0,0-1 0,0 1 0,0-1 0,0 0 0,0 1 0,0-1 0,-1 0 0,1-1 0,0 1 0,-1-1 0,1 1 0,0-1 0,-1 0 0,0 0 0,1 0 0,-1 0 0,0 0 0,0 0 0,0 0 0,2-5 0,-4 6 0,1-1 0,0 0 0,-1 0 0,1 0 0,-1 0 0,0-1 0,0 1 0,0 0 0,0 0 0,0 0 0,0 0 0,0 0 0,-1 0 0,1 0 0,-1 0 0,1 0 0,-1 0 0,0 0 0,0 0 0,0 0 0,0 1 0,0-1 0,0 0 0,0 1 0,-1-1 0,1 1 0,-1-1 0,-1-1 0,-4-3 0,-1-1 0,0 1 0,0 1 0,-14-9 0,5 6 107,-1 1 0,-25-7 0,-17-7-1793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1" units="cm"/>
      <inkml:brushProperty name="height" value="0.1" units="cm"/>
      <inkml:brushProperty name="color" value="#C55A11"/>
    </inkml:brush>
  </inkml:definitions>
  <inkml:trace contextRef="#ctx0" brushRef="#br0">4 1 24575,'-3'0'0,"5"0"0,16 0 0,11 0 0,7 3 0,8 1 0,6 0 0,5-1 0,-1 0 0,-3 2 0,-4 0 0,-2-1 0,-7 0 0,-6-2 0,-5-1 0,-3 0 0,-4-1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1" units="cm"/>
      <inkml:brushProperty name="height" value="0.1" units="cm"/>
      <inkml:brushProperty name="color" value="#C55A11"/>
    </inkml:brush>
  </inkml:definitions>
  <inkml:trace contextRef="#ctx0" brushRef="#br0">1 1 24575,'11'3'0,"1"0"0,-1 1 0,0 1 0,-1 0 0,12 7 0,-9-6 0,195 111 0,-186-103 0,-1 2 0,-1 0 0,0 1 0,-1 1 0,-1 1 0,-1 0 0,17 25 0,-28-35 0,-1 0 0,0 1 0,0-1 0,-1 1 0,-1 0 0,1 0 0,-1 1 0,1 13 0,-3-17 0,0-1 0,-1 0 0,0 1 0,-1-1 0,1 0 0,-1 1 0,0-1 0,-1 0 0,1 0 0,-1 0 0,0 0 0,-1 0 0,0 0 0,-6 10 0,-47 62-1365</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1" units="cm"/>
      <inkml:brushProperty name="height" value="0.1" units="cm"/>
    </inkml:brush>
  </inkml:definitions>
  <inkml:trace contextRef="#ctx0" brushRef="#br0">28660 1 24575,'1'83'0,"-3"88"0,1-158 0,-2 0 0,0 0 0,0 0 0,-1 0 0,-1-1 0,0 1 0,-12 20 0,-6 4 0,-29 35 0,29-41 0,-2 0 0,-2-2 0,-1 0 0,-1-2 0,-1-1 0,-1-1 0,-44 25 0,-16 3 0,-106 45 0,110-60 0,28-14 0,-97 57 0,30 10 0,47-30 0,27-29 0,-1-2 0,-1-2 0,-68 24 0,61-27 0,-47 17 0,-210 53 0,-121-7 0,361-74 0,-802 81 0,-29-49 0,664-34 0,-12 1 10,-699 20-124,556-23-449,30-1 605,-976-8-42,637-2 0,6 23 0,681-21 0,-617 37-505,176-9-123,-1267 89 628,693-50-302,160-15 98,236-11 204,238-17 0,-150 2 0,-22 2 0,152-3 0,-426 35 0,12 0 0,332-28 0,178-10 0,-236 19 0,-451 70 0,607-49 1891,338-52-1610,-335 38-166,-4-1-138,-53 26 23,-393 68 0,353-69 0,173-30 0,-143 23 0,-90 13 0,-338 88 0,855-158 0,-220 50 0,-63 13 0,-5 2 0,-184 89 0,454-139 0,1 2 0,-105 63 0,131-66 0,-210 135 0,173-113 0,-112 91 0,168-123 0,-7 6 0,2 0 0,-23 26 0,42-43 0,-22 26 0,1 0 0,2 1 0,-33 59 0,43-65 0,0 1 0,2 0 0,1 0 0,1 1 0,-6 37 0,11-48 0,1-1 0,0 0 0,1 0 0,1 0 0,0 0 0,1 0 0,0 0 0,1 0 0,0 0 0,1-1 0,1 1 0,9 17 0,84 133 0,-81-139 0,1 0 0,0-1 0,2-1 0,1 0 0,0-2 0,1 0 0,42 27 0,1-7 0,1-3 0,120 49 0,-169-79 0,224 79 0,-188-70 0,0-3 0,92 12 0,-83-19 0,182 10 0,-140-16 0,329-12 0,-101 4 0,-257 9 0,-71-1-151,-1 0-1,1-1 0,0 1 0,0-1 1,-1 1-1,1-1 0,0 0 1,3-2-1,9-6-6674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1" units="cm"/>
      <inkml:brushProperty name="height" value="0.1" units="cm"/>
      <inkml:brushProperty name="color" value="#2E75B6"/>
    </inkml:brush>
  </inkml:definitions>
  <inkml:trace contextRef="#ctx0" brushRef="#br0">8 7 24575,'-3'0'0,"-1"-6"0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1" units="cm"/>
      <inkml:brushProperty name="height" value="0.1" units="cm"/>
      <inkml:brushProperty name="color" value="#2E75B6"/>
    </inkml:brush>
  </inkml:definitions>
  <inkml:trace contextRef="#ctx0" brushRef="#br0">0 79 24575,'0'3'0,"0"-5"0,7-3 0,1-3 0,7-1 0,4-1 0</inkml:trace>
  <inkml:trace contextRef="#ctx0" brushRef="#br0" timeOffset="1">523 1 24575,'4'0'0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1" units="cm"/>
      <inkml:brushProperty name="height" value="0.1" units="cm"/>
      <inkml:brushProperty name="color" value="#548235"/>
    </inkml:brush>
  </inkml:definitions>
  <inkml:trace contextRef="#ctx0" brushRef="#br0">390 34 24575,'-11'-6'0,"-1"1"0,0 1 0,0-1 0,0 2 0,-1 0 0,1 0 0,-1 1 0,0 1 0,0 0 0,1 0 0,-1 2 0,0-1 0,-16 4 0,18-1 0,1-1 0,0 1 0,0 1 0,1 0 0,-1 0 0,1 1 0,0 0 0,0 1 0,0 0 0,1 0 0,0 1 0,0 0 0,1 0 0,-1 1 0,2 0 0,-10 14 0,10-13 0,0 1 0,1 0 0,0 0 0,0 0 0,2 0 0,-1 1 0,-3 21 0,6-29 0,1 1 0,-1-1 0,1 1 0,0-1 0,0 1 0,1-1 0,-1 1 0,1-1 0,0 1 0,-1-1 0,1 1 0,1-1 0,-1 0 0,1 0 0,-1 1 0,1-1 0,0 0 0,0-1 0,0 1 0,0 0 0,1 0 0,-1-1 0,1 0 0,0 1 0,-1-1 0,1 0 0,0 0 0,5 2 0,-1-1 0,-1 0 0,1 0 0,0-1 0,0 0 0,0 0 0,0-1 0,0 0 0,0 0 0,0 0 0,1-1 0,-1 0 0,0-1 0,0 1 0,1-1 0,-1-1 0,0 0 0,0 0 0,0 0 0,-1 0 0,1-1 0,-1 0 0,1-1 0,-1 0 0,0 0 0,0 0 0,0 0 0,-1-1 0,0 0 0,0 0 0,0-1 0,0 1 0,-1-1 0,6-11 0,1-5 0,-1-1 0,12-41 0,-16 51 0,-6 13 0,0-1 0,0 1 0,0 0 0,0 0 0,1 0 0,-1 0 0,0 0 0,0 0 0,0 0 0,0 0 0,1 0 0,-1 0 0,0-1 0,0 1 0,0 0 0,0 0 0,1 0 0,-1 0 0,0 0 0,0 0 0,0 0 0,0 0 0,1 0 0,-1 1 0,0-1 0,0 0 0,0 0 0,0 0 0,1 0 0,-1 0 0,0 0 0,0 0 0,0 0 0,0 0 0,0 0 0,1 1 0,-1-1 0,12 22 0,-6-8 0,1-4 29,-1 1-1,2-1 1,0-1-1,0 1 0,1-1 1,-1-1-1,2 0 1,0 0-1,0-1 1,0 0-1,19 9 1,-13-8-243,1-1 1,0-1 0,1 0-1,-1-1 1,1-1 0,0-1-1,22 2 1,-15-4-6613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1" units="cm"/>
      <inkml:brushProperty name="height" value="0.1" units="cm"/>
      <inkml:brushProperty name="color" value="#2E75B6"/>
    </inkml:brush>
  </inkml:definitions>
  <inkml:trace contextRef="#ctx0" brushRef="#br0">12 0 24575,'-3'0'0,"-5"0"0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1" units="cm"/>
      <inkml:brushProperty name="height" value="0.1" units="cm"/>
      <inkml:brushProperty name="color" value="#2E75B6"/>
    </inkml:brush>
  </inkml:definitions>
  <inkml:trace contextRef="#ctx0" brushRef="#br0">1 39 24575,'0'-6'0</inkml:trace>
  <inkml:trace contextRef="#ctx0" brushRef="#br0" timeOffset="1">331 1 24575,'3'0'0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1" units="cm"/>
      <inkml:brushProperty name="height" value="0.1" units="cm"/>
      <inkml:brushProperty name="color" value="#2E75B6"/>
    </inkml:brush>
  </inkml:definitions>
  <inkml:trace contextRef="#ctx0" brushRef="#br0">1 525 24575,'157'-5'-639,"157"-24"-1,153-47-1448,-360 57 1770,1487-293-3235,-1295 256 4335,-100 31 3167,-175 23-9633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1" units="cm"/>
      <inkml:brushProperty name="height" value="0.1" units="cm"/>
      <inkml:brushProperty name="color" value="#2E75B6"/>
    </inkml:brush>
  </inkml:definitions>
  <inkml:trace contextRef="#ctx0" brushRef="#br0">293 1 24575,'-8'14'0,"0"1"0,2 0 0,0 0 0,0 1 0,-6 31 0,4-13 0,-119 454-297,41 8 0,83-464 297,-10 94-2,4 205 1,10-312 44,1 0-1,1 0 1,0 0 0,2 0-1,0 0 1,16 35 0,-16-44-20,1 1 0,0 0 0,1-1-1,1-1 1,-1 1 0,1-1 0,1 0 0,0-1 0,0 0 0,1 0 0,-1-1 0,14 7 0,-4-4-17,1-1-1,0-1 0,0-1 1,1-1-1,-1-1 0,2 0 1,37 2-1,-1-4-112,96-8 0,-57-5-563,129-31 1,93-42-857,-144 36 1123,184-42-1705,364-104 1283,-627 159 369,-22 6-907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1" units="cm"/>
      <inkml:brushProperty name="height" value="0.1" units="cm"/>
      <inkml:brushProperty name="color" value="#2E75B6"/>
    </inkml:brush>
  </inkml:definitions>
  <inkml:trace contextRef="#ctx0" brushRef="#br0">408 0 24575,'-26'120'0,"-152"630"-923,177-746 923,-161 659-6,146-564 316,3 1-1,1 146 1,13-235-1675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1" units="cm"/>
      <inkml:brushProperty name="height" value="0.1" units="cm"/>
      <inkml:brushProperty name="color" value="#2E75B6"/>
    </inkml:brush>
  </inkml:definitions>
  <inkml:trace contextRef="#ctx0" brushRef="#br0">392 0 24575,'-2'0'0,"0"1"0,-1-1 0,1 0 0,0 1 0,0-1 0,0 1 0,0 0 0,0-1 0,0 1 0,0 0 0,1 0 0,-1 0 0,0 0 0,0 1 0,1-1 0,-1 1 0,1-1 0,-1 1 0,1-1 0,0 1 0,-1 0 0,1-1 0,0 1 0,0 0 0,0 0 0,0 0 0,1 0 0,-2 3 0,-1 6 0,1 1 0,0-1 0,0 0 0,1 13 0,0-15 0,0 29 0,1 0 0,2 0 0,2 0 0,1-1 0,2 1 0,19 58 0,-1-28 0,3-1 0,54 97 0,-72-146 0,5 8 0,-1 1 0,15 39 0,-29-64 0,1-1 0,0 1 0,-1-1 0,0 0 0,1 1 0,-1-1 0,0 1 0,1 0 0,-1-1 0,0 1 0,0-1 0,0 1 0,-1-1 0,1 1 0,0-1 0,0 1 0,-1-1 0,1 1 0,-1-1 0,0 1 0,1-1 0,-1 0 0,0 1 0,-1 1 0,0-2 0,0 0 0,0 1 0,0-1 0,0 0 0,0-1 0,0 1 0,0 0 0,0-1 0,0 1 0,0-1 0,0 1 0,0-1 0,0 0 0,-1 0 0,-2 0 0,-7-1 0,-1-1 0,1 0 0,-1-1 0,-22-8 0,-42-23 0,45 19 0,-66-21 0,88 33 0,0 1 0,-1 0 0,1 0 0,-1 1 0,0 1 0,1 0 0,-1 0 0,1 1 0,-1 0 0,-19 6 0,24-5 0,1 0 0,-1 0 0,1 1 0,-1 0 0,1 0 0,0 1 0,0-1 0,1 1 0,-1 0 0,1 0 0,-1 1 0,1-1 0,1 1 0,-1 0 0,1 0 0,0 1 0,-3 5 0,1 0 0,0 1 0,1 0 0,0 1 0,1-1 0,0 1 0,1-1 0,0 16 0,2-24 0,0 0 0,0 0 0,1 0 0,-1 0 0,1 0 0,0 0 0,0 0 0,1 0 0,-1 0 0,1 0 0,0-1 0,0 1 0,0 0 0,0-1 0,1 0 0,-1 1 0,1-1 0,0 0 0,0 0 0,0-1 0,0 1 0,0-1 0,1 1 0,-1-1 0,1 0 0,6 2 0,3 2 0,0-2 0,0 1 0,1-2 0,-1 1 0,1-2 0,23 2 0,-7-2 0,0-2 0,-1-1 0,1-1 0,0-2 0,-1-1 0,47-13 0,-41 7-1365,-6 1-5461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1" units="cm"/>
      <inkml:brushProperty name="height" value="0.1" units="cm"/>
      <inkml:brushProperty name="color" value="#2E75B6"/>
    </inkml:brush>
  </inkml:definitions>
  <inkml:trace contextRef="#ctx0" brushRef="#br0">60 0 24575,'-5'7'0,"1"0"0,0 0 0,1 1 0,0-1 0,0 1 0,0 0 0,-2 13 0,4-18 0,-20 116 0,17-85 0,1-1 0,3 51 0,0-52 0,1-21 0,0 0 0,1 0 0,0 0 0,1 0 0,0-1 0,1 1 0,0-1 0,1 0 0,7 13 0,-1-5 0,1 0 0,0-1 0,2 0 0,15 15 0,-9-15 0,1-1 0,1 0 0,0-2 0,2-1 0,28 13 0,-16-8 0,-3-1 0,0-2 0,1-2 0,1-1 0,0-2 0,0-1 0,1-1 0,46 2 0,-71-10-97,0 0-1,-1-1 1,1 0-1,0-1 1,-1 0-1,0 0 1,1-1-1,-1-1 1,0 0-1,-1 0 1,1-1-1,-1 0 0,18-13 1,-8 3-6729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1" units="cm"/>
      <inkml:brushProperty name="height" value="0.1" units="cm"/>
      <inkml:brushProperty name="color" value="#2E75B6"/>
    </inkml:brush>
  </inkml:definitions>
  <inkml:trace contextRef="#ctx0" brushRef="#br0">284 158 24575,'-1'0'0,"0"0"0,0 0 0,-1 0 0,1 0 0,0 1 0,0-1 0,-1 0 0,1 1 0,0-1 0,0 0 0,0 1 0,0 0 0,0-1 0,-1 1 0,1 0 0,0-1 0,0 1 0,1 0 0,-1 0 0,0 0 0,0 0 0,-1 1 0,1 0 0,0 0 0,0 1 0,0-1 0,1 0 0,-1 1 0,0-1 0,1 1 0,-1-1 0,1 1 0,0 3 0,1 7 0,0-1 0,1 1 0,5 18 0,-6-27 0,9 27 0,2 1 0,0-2 0,27 46 0,-35-69 0,1 0 0,-1 0 0,1 0 0,1-1 0,-1 0 0,1 0 0,0-1 0,1 1 0,11 7 0,-6-7 0,0 0 0,0 0 0,0-1 0,1 0 0,18 3 0,7-1 0,1-1 0,0-3 0,43-1 0,-67-2 0,0-1 0,0 0 0,0-1 0,0-1 0,-1-1 0,1 0 0,-1 0 0,0-2 0,0 0 0,-1 0 0,1-1 0,-2-1 0,1 0 0,-1-1 0,0 0 0,-1-1 0,20-22 0,-18 17 0,-2 0 0,0 0 0,-1-1 0,-1-1 0,0 0 0,-1 0 0,-1-1 0,0 1 0,-2-2 0,0 1 0,-1 0 0,-1-1 0,2-36 0,-4 33 0,0 1 0,-1 1 0,0-1 0,-2 0 0,-4-20 0,6 39 0,-1 0 0,1 1 0,-1-1 0,1 0 0,-1 1 0,0-1 0,0 0 0,0 1 0,0-1 0,-2-2 0,3 4 0,-1-1 0,1 1 0,-1 0 0,1-1 0,-1 1 0,0 0 0,1-1 0,-1 1 0,1 0 0,-1 0 0,1 0 0,-1-1 0,0 1 0,1 0 0,-1 0 0,0 0 0,1 0 0,-1 0 0,1 0 0,-1 0 0,-1 1 0,0 0 0,-1 0 0,1 1 0,-1-1 0,1 1 0,0-1 0,-1 1 0,1 0 0,0 0 0,0 0 0,0 0 0,1 0 0,-4 5 0,-24 40 0,2 2 0,2 1 0,-31 87 0,-25 53 0,53-137 0,-3-1 0,-1-1 0,-54 63 0,62-87 0,-2 0 0,0-2 0,-2-1 0,0-1 0,-2-1 0,-57 31 0,-61 18 0,120-60 0,-1-1 0,1-2 0,-45 8 0,70-16 0,0 1 0,1-1 0,-1 0 0,1 0 0,-1 0 0,0-1 0,1 1 0,-1-1 0,1 1 0,-1-1 0,1 0 0,-5-2 0,6 2 0,0 1 0,0-1 0,0 0 0,0 1 0,0-1 0,0 0 0,1 0 0,-1 0 0,0 0 0,1 0 0,-1 0 0,0 0 0,1 0 0,-1 0 0,1 0 0,0 0 0,-1-1 0,1 1 0,0 0 0,0 0 0,0 0 0,0 0 0,0-1 0,0 1 0,0 0 0,0 0 0,0 0 0,0 0 0,1-1 0,-1 1 0,1-1 0,2-5 0,0 1 0,0 0 0,0 1 0,1-1 0,0 1 0,0-1 0,0 1 0,1 0 0,0 0 0,0 1 0,9-7 0,-2 2 0,0 2 0,1-1 0,-1 1 0,22-7 0,-16 8 0,0 1 0,0 1 0,0 0 0,0 2 0,1 0 0,-1 1 0,0 1 0,1 0 0,26 5 0,-16 1 0,-1 0 0,1 2 0,-2 1 0,1 2 0,31 16 0,-43-19 0,0 0 0,0-1 0,1 0 0,0-2 0,1 0 0,-1-1 0,1 0 0,0-2 0,25 2 0,-12-6-273,0 0 0,0-2 0,-1-1 0,32-10 0,-41 9-6553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1" units="cm"/>
      <inkml:brushProperty name="height" value="0.1" units="cm"/>
      <inkml:brushProperty name="color" value="#2E75B6"/>
    </inkml:brush>
  </inkml:definitions>
  <inkml:trace contextRef="#ctx0" brushRef="#br0">411 136 24575,'2'0'0,"-1"0"0,0 0 0,1-1 0,-1 1 0,0 0 0,1-1 0,-1 1 0,0-1 0,1 0 0,-1 1 0,0-1 0,0 0 0,0 0 0,0 0 0,0 1 0,0-1 0,0 0 0,0-1 0,0 1 0,0 0 0,-1 0 0,1 0 0,0 0 0,-1-1 0,1 1 0,-1 0 0,1-1 0,-1 1 0,1-2 0,-1 1 0,1 0 0,-1 0 0,0 0 0,0 0 0,1 0 0,-1 0 0,0 0 0,-1 0 0,1 0 0,0 1 0,-1-1 0,1 0 0,-1 0 0,1 0 0,-1 0 0,0 0 0,0 0 0,0 1 0,-2-4 0,-3-1 0,0 1 0,-1 0 0,0 0 0,-1 1 0,1-1 0,-1 2 0,1-1 0,-1 1 0,-13-4 0,-1 1 0,-1 1 0,-29-3 0,39 7 0,0 0 0,1 1 0,-1 1 0,0 0 0,0 0 0,1 2 0,-1-1 0,1 1 0,0 1 0,-21 9 0,27-10 0,0 0 0,0 1 0,0 0 0,1 0 0,-1 0 0,1 0 0,0 1 0,0 0 0,1 0 0,0 0 0,-1 0 0,2 1 0,-1 0 0,1 0 0,0 0 0,0 0 0,0 0 0,1 1 0,0-1 0,0 1 0,-1 12 0,3-17 0,0 1 0,-1-1 0,1 0 0,1 1 0,-1-1 0,0 1 0,1-1 0,-1 0 0,1 1 0,-1-1 0,1 0 0,0 0 0,0 0 0,0 1 0,0-1 0,1 0 0,-1 0 0,1-1 0,1 4 0,1-2 0,-1-1 0,1 1 0,0 0 0,0-1 0,0 0 0,0 0 0,0 0 0,0 0 0,8 1 0,7 1 0,0-1 0,0-1 0,34 0 0,-49-2 0,-3 0 0,21 1 0,-1-2 0,1 0 0,30-6 0,-46 6 0,0-1 0,0 1 0,-1-1 0,1-1 0,-1 1 0,1-1 0,-1 0 0,0 0 0,0 0 0,0-1 0,0 0 0,-1 0 0,0 0 0,0 0 0,0-1 0,0 0 0,4-6 0,-2-5 0,-5 13 0,0 0 0,0 0 0,0 0 0,0 1 0,0-1 0,1 0 0,0 1 0,-1-1 0,1 1 0,4-5 0,-5 7 0,1 0 0,-1 0 0,1 1 0,-1-1 0,1 0 0,-1 1 0,1-1 0,-1 1 0,1-1 0,-1 1 0,0 0 0,1-1 0,-1 1 0,0 0 0,0 0 0,0 0 0,1 0 0,0 1 0,4 3 0,8 6 0,2-1 0,-1-1 0,1 0 0,0-1 0,1-1 0,0-1 0,0 0 0,0-1 0,1-1 0,-1 0 0,19 0 0,-32-4 4,14 2-233,0 0 1,0-2 0,0 0 0,-1-1 0,36-7 0,-28-1-6598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1" units="cm"/>
      <inkml:brushProperty name="height" value="0.1" units="cm"/>
      <inkml:brushProperty name="color" value="#2E75B6"/>
    </inkml:brush>
  </inkml:definitions>
  <inkml:trace contextRef="#ctx0" brushRef="#br0">3 173 24575,'0'0'0,"0"0"0,0 1 0,-1-1 0,1 0 0,0 0 0,0 0 0,0 0 0,0 0 0,-1 1 0,1-1 0,0 0 0,0 0 0,0 0 0,0 0 0,0 1 0,0-1 0,0 0 0,0 0 0,0 0 0,0 1 0,0-1 0,-1 0 0,1 0 0,0 0 0,0 1 0,0-1 0,0 0 0,1 0 0,-1 0 0,0 1 0,0-1 0,0 0 0,0 0 0,0 0 0,0 1 0,0-1 0,0 0 0,0 0 0,0 0 0,1 1 0,-1-1 0,0 0 0,0 0 0,13 5 0,17-1 0,-28-4 0,39 0 0,0-1 0,1-3 0,-1-1 0,59-16 0,-1 1 0,749-99 0,-742 103-1365,-86 13-5461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1" units="cm"/>
      <inkml:brushProperty name="height" value="0.1" units="cm"/>
      <inkml:brushProperty name="color" value="#548235"/>
    </inkml:brush>
  </inkml:definitions>
  <inkml:trace contextRef="#ctx0" brushRef="#br0">1 0 24575,'0'51'0,"3"151"0,1-159 0,1 1 0,17 68 0,1-35 0,60 138 0,-58-161 0,4-1 0,1-2 0,45 57 0,-64-94 69,1 1-1,0-2 0,2 0 0,16 14 1,-23-22-212,0 0 1,0-1 0,1 0 0,-1 0-1,1-1 1,0 1 0,0-2 0,0 1 0,0-1-1,1-1 1,10 2 0,7-2-6684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1" units="cm"/>
      <inkml:brushProperty name="height" value="0.1" units="cm"/>
      <inkml:brushProperty name="color" value="#2E75B6"/>
    </inkml:brush>
  </inkml:definitions>
  <inkml:trace contextRef="#ctx0" brushRef="#br0">46 0 24575,'-2'0'0,"-1"0"0,1 1 0,-1-1 0,1 0 0,-1 1 0,1-1 0,0 1 0,-1 0 0,1 0 0,0 0 0,0 0 0,-1 0 0,1 0 0,-2 2 0,3-2 0,0 0 0,0 0 0,1 0 0,-1 0 0,0 0 0,1 0 0,-1 0 0,1 0 0,-1 0 0,1 1 0,0-1 0,-1 0 0,1 0 0,0 0 0,0 0 0,0 1 0,0-1 0,0 0 0,0 0 0,0 0 0,0 1 0,0-1 0,1 0 0,-1 0 0,0 0 0,1 0 0,-1 0 0,1 0 0,-1 0 0,1 1 0,1 0 0,2 4 0,0-1 0,0 0 0,1 1 0,-1-2 0,1 1 0,1-1 0,-1 1 0,10 5 0,53 25 0,-54-28 0,36 14 0,57 17 0,-59-23 0,77 36 0,-120-49 0,-1 0 0,0 1 0,0-1 0,0 1 0,0 0 0,-1 0 0,1 0 0,-1 0 0,0 1 0,0 0 0,0-1 0,0 1 0,-1 0 0,1 0 0,-1 0 0,0 1 0,0-1 0,-1 0 0,1 1 0,-1 0 0,0-1 0,0 1 0,-1 0 0,1-1 0,-1 1 0,0 0 0,0-1 0,-1 1 0,1 0 0,-1-1 0,0 1 0,-3 8 0,-1 1 0,0 0 0,-1 0 0,-1 0 0,0-1 0,-1 0 0,-17 22 0,-65 62 0,62-70 0,-47 60 0,74-86 14,1 0 1,-1-1-1,0 1 0,1 0 0,-1 0 1,1 0-1,-1 0 0,1-1 0,-1 1 0,1 0 1,0 0-1,-1 0 0,1 0 0,0 0 1,0 0-1,0 0 0,0 0 0,0 0 0,0 0 1,0 0-1,0 0 0,0 0 0,1 1 1,-1-1-84,1 0 1,0-1 0,0 1 0,-1-1-1,1 1 1,0-1 0,0 0-1,0 1 1,0-1 0,-1 0 0,1 0-1,0 1 1,0-1 0,0 0 0,0 0-1,0 0 1,0 0 0,0 0 0,0 0-1,0 0 1,-1-1 0,1 1-1,0 0 1,2-1 0,17-4-6758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1" units="cm"/>
      <inkml:brushProperty name="height" value="0.1" units="cm"/>
      <inkml:brushProperty name="color" value="#2E75B6"/>
    </inkml:brush>
  </inkml:definitions>
  <inkml:trace contextRef="#ctx0" brushRef="#br0">1 0 24575,'1'8'0,"0"0"0,0-1 0,1 1 0,0-1 0,4 12 0,5 13 0,50 251 0,-26-116 0,-15-77 0,-5 0 0,-4 2 0,0 121 0,-13-131 0,2-77 0,-2-6 0,-3-12 0,-6-29 0,10 36 0,-3-9 0,0-1 0,0 0 0,1 1 0,1-1 0,-1-19 0,3 31 0,0 0 0,0 0 0,1 0 0,0 0 0,0-1 0,0 1 0,0 0 0,0 1 0,1-1 0,-1 0 0,1 0 0,0 1 0,1-1 0,-1 1 0,0-1 0,1 1 0,0 0 0,0 0 0,0 0 0,0 0 0,4-2 0,4-1 0,1 0 0,-1 0 0,1 1 0,0 1 0,1 0 0,-1 0 0,1 1 0,19-2 0,-15 4 0,0 0 0,0 0 0,0 2 0,0 0 0,0 1 0,18 4 0,-26-3 23,1 0 0,-1 0 0,0 1-1,0 0 1,0 1 0,0 0 0,-1 0-1,0 1 1,0 0 0,0 0 0,-1 1-1,0 0 1,0 0 0,10 15 0,-11-12-166,0 0 1,0 1 0,-1 0 0,-1 0-1,0 0 1,0 1 0,-1-1 0,-1 1 0,0 0-1,0 0 1,-1 22 0,-1-17-6684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1" units="cm"/>
      <inkml:brushProperty name="height" value="0.1" units="cm"/>
      <inkml:brushProperty name="color" value="#2E75B6"/>
    </inkml:brush>
  </inkml:definitions>
  <inkml:trace contextRef="#ctx0" brushRef="#br0">0 0 24575,'0'2'0,"1"-1"0,-1 0 0,1 1 0,-1-1 0,1 0 0,-1 0 0,1 1 0,0-1 0,0 0 0,-1 0 0,1 0 0,0 0 0,0 0 0,0 0 0,0 0 0,0 0 0,0 0 0,1-1 0,-1 1 0,0 0 0,0-1 0,1 1 0,-1-1 0,0 1 0,1-1 0,1 1 0,42 7 0,-40-7 0,59 1 0,-45-2 0,34 4 0,-52-4 0,-1 0 0,1 1 0,0-1 0,0 0 0,-1 0 0,1 1 0,0-1 0,0 0 0,-1 1 0,1-1 0,0 1 0,-1-1 0,1 1 0,-1-1 0,1 1 0,0 0 0,-1-1 0,0 1 0,1 0 0,-1-1 0,1 1 0,-1 0 0,0-1 0,1 1 0,-1 0 0,0 0 0,0-1 0,1 1 0,-1 0 0,0 0 0,0 0 0,0-1 0,0 1 0,0 0 0,0 0 0,0 0 0,-1-1 0,1 1 0,0 0 0,0 0 0,-1-1 0,1 2 0,-17 33 0,17-34 0,-9 13 0,1 0 0,1 1 0,1 0 0,0 0 0,1 1 0,0-1 0,2 1 0,0 0 0,0 0 0,1 1 0,1 21 0,3 41-1365,-1-63-5461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1" units="cm"/>
      <inkml:brushProperty name="height" value="0.1" units="cm"/>
      <inkml:brushProperty name="color" value="#2E75B6"/>
    </inkml:brush>
  </inkml:definitions>
  <inkml:trace contextRef="#ctx0" brushRef="#br0">1 88 24575,'10'0'0,"13"0"0,9 0 0,6-6 0,3-3 0,1 1 0,3-6 0,1 1 0,-1-2 0,-5 2 0,-9 4-8191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1" units="cm"/>
      <inkml:brushProperty name="height" value="0.1" units="cm"/>
      <inkml:brushProperty name="color" value="#2E75B6"/>
    </inkml:brush>
  </inkml:definitions>
  <inkml:trace contextRef="#ctx0" brushRef="#br0">0 8 24575,'10'0'0,"13"0"0,9 0 0,6 0 0,3 0 0,4 0 0,2 0 0,-1 0 0,-2 0 0,-2 0 0,-4-3 0,-9-2-8191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1" units="cm"/>
      <inkml:brushProperty name="height" value="0.1" units="cm"/>
      <inkml:brushProperty name="color" value="#2E75B6"/>
    </inkml:brush>
  </inkml:definitions>
  <inkml:trace contextRef="#ctx0" brushRef="#br0">6 1 24575,'-6'2'0,"11"4"0,12 4 0,80 34 0,-72-35 0,0 2 0,-1 0 0,-1 2 0,27 18 0,-45-28 0,-1 1 0,0 0 0,0 0 0,0 0 0,0 0 0,-1 0 0,0 1 0,0 0 0,0 0 0,0 0 0,-1 0 0,0 0 0,0 0 0,0 0 0,1 7 0,-2-5 0,-1 0 0,1 0 0,-1 1 0,-1-1 0,1 0 0,-1 0 0,0 0 0,-1 0 0,0 0 0,0 0 0,-5 9 0,-36 70 272,16-35-1909,19-34-5189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1" units="cm"/>
      <inkml:brushProperty name="height" value="0.1" units="cm"/>
      <inkml:brushProperty name="color" value="#2E75B6"/>
    </inkml:brush>
  </inkml:definitions>
  <inkml:trace contextRef="#ctx0" brushRef="#br0">0 119 24575,'1'1'0,"-1"-1"0,1 1 0,0 0 0,0 0 0,-1 0 0,1-1 0,0 1 0,0 0 0,0-1 0,0 1 0,0-1 0,0 1 0,0-1 0,0 1 0,0-1 0,0 0 0,0 1 0,0-1 0,0 0 0,0 0 0,0 0 0,0 0 0,1 0 0,1 1 0,18 2 0,0-1 0,0-1 0,1-1 0,35-5 0,85-21 0,-89 15 0,-7 3-273,-1-3 0,0-1 0,0-2 0,47-24 0,-70 27-6553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1" units="cm"/>
      <inkml:brushProperty name="height" value="0.1" units="cm"/>
      <inkml:brushProperty name="color" value="#2E75B6"/>
    </inkml:brush>
  </inkml:definitions>
  <inkml:trace contextRef="#ctx0" brushRef="#br0">0 0 24575,'1'2'0,"-1"-1"0,0 1 0,1-1 0,-1 0 0,1 1 0,0-1 0,-1 0 0,1 0 0,0 1 0,0-1 0,0 0 0,0 0 0,0 0 0,0 0 0,0 0 0,0 0 0,2 1 0,24 14 0,22 7 0,91 28 0,-84-33 0,61 30 0,-109-44 0,-1 0 0,1 1 0,-1 0 0,0 0 0,0 0 0,0 1 0,10 13 0,-15-17 0,0 0 0,0 1 0,-1-1 0,1 0 0,-1 1 0,0-1 0,1 1 0,-1 0 0,-1-1 0,1 1 0,0 0 0,-1 0 0,1-1 0,-1 1 0,0 0 0,0 0 0,0 0 0,0-1 0,0 1 0,-1 0 0,1 0 0,-1 0 0,0-1 0,1 1 0,-2 0 0,1-1 0,0 1 0,-2 2 0,-4 4-101,0-1 1,0 0-1,-1-1 0,0 0 0,0 0 0,-1 0 0,0-1 1,0-1-1,-11 6 0,15-8-256,-24 13-6469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1" units="cm"/>
      <inkml:brushProperty name="height" value="0.1" units="cm"/>
      <inkml:brushProperty name="color" value="#2E75B6"/>
    </inkml:brush>
  </inkml:definitions>
  <inkml:trace contextRef="#ctx0" brushRef="#br0">0 114 24575,'1307'-22'-2213,"-1054"12"2140,572-44-384,-667 31-14,-125 18-4506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1" units="cm"/>
      <inkml:brushProperty name="height" value="0.1" units="cm"/>
      <inkml:brushProperty name="color" value="#2E75B6"/>
    </inkml:brush>
  </inkml:definitions>
  <inkml:trace contextRef="#ctx0" brushRef="#br0">724 1 24575,'-1'5'0,"-1"-1"0,1 1 0,-1 0 0,0-1 0,-1 1 0,1-1 0,-1 1 0,0-1 0,-5 6 0,-3 6 0,-163 225 0,51-77 0,-66 121 0,140-203 0,-60 138 0,101-200 0,0 1 0,2-1 0,0 1 0,-5 43 0,10-57 0,0-1 0,1 0 0,0 1 0,0-1 0,1 0 0,-1 0 0,1 1 0,1-1 0,-1 0 0,1 0 0,0 0 0,1 0 0,-1 0 0,1-1 0,1 1 0,-1-1 0,1 0 0,-1 0 0,1 0 0,1 0 0,6 5 0,2 0 0,1-1 0,1-1 0,0 0 0,0-1 0,0-1 0,1 0 0,0-1 0,20 3 0,138 15 0,-156-22 0,280 20-1300,381-23 0,-116-49 1300,-247 18 0,232-37-1517,-480 56-2557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1" units="cm"/>
      <inkml:brushProperty name="height" value="0.1" units="cm"/>
      <inkml:brushProperty name="color" value="#548235"/>
    </inkml:brush>
  </inkml:definitions>
  <inkml:trace contextRef="#ctx0" brushRef="#br0">1 24 24575,'6'0'0,"13"0"0,9-7 0,4-1 0,-5-1-8191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1" units="cm"/>
      <inkml:brushProperty name="height" value="0.1" units="cm"/>
      <inkml:brushProperty name="color" value="#2E75B6"/>
    </inkml:brush>
  </inkml:definitions>
  <inkml:trace contextRef="#ctx0" brushRef="#br0">486 1 24575,'-1'7'0,"0"1"0,-1 0 0,1-1 0,-1 1 0,-5 10 0,-3 15 0,-27 123 0,-69 262 0,76-321 0,-4-2 0,-57 114 0,-48 41 0,137-247 48,-10 14 230,12-16-305,0-1-1,0 0 0,0 0 0,0 0 1,0 1-1,0-1 0,-1 0 0,1 0 1,0 0-1,0 1 0,0-1 1,0 0-1,-1 0 0,1 0 0,0 0 1,0 0-1,0 1 0,-1-1 0,1 0 1,0 0-1,0 0 0,-1 0 1,1 0-1,0 0 0,0 0 0,-1 0 1,1 0-1,0 0 0,0 0 1,-1 0-1,1 0 0,0 0 0,0 0 1,-1 0-1,1 0 0,0 0 0,0 0 1,0-1-1,-1 1 0,1 0 1,0 0-1,0 0 0,0 0 0,-1 0 1,1-1-1,0 1 0,0 0 0,0 0 1,0 0-1,-1 0 0,1-1 1,0 1-1,0 0 0,0 0 0,0-1 1,0 1-1,0 0 0,0 0 0,0-1 1,0 1-1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1" units="cm"/>
      <inkml:brushProperty name="height" value="0.1" units="cm"/>
      <inkml:brushProperty name="color" value="#2E75B6"/>
    </inkml:brush>
  </inkml:definitions>
  <inkml:trace contextRef="#ctx0" brushRef="#br0">470 63 24575,'-2'-3'0,"-8"-7"0,0 0 0,-1 0 0,0 1 0,-16-10 0,27 19 0,-1 0 0,1 0 0,0 0 0,-1-1 0,1 1 0,-1 0 0,1 0 0,-1 0 0,1 0 0,-1 0 0,1 0 0,0 0 0,-1 0 0,1 0 0,-1 0 0,1 0 0,-1 0 0,1 0 0,-1 0 0,1 1 0,0-1 0,-1 0 0,1 0 0,-1 0 0,1 1 0,0-1 0,-1 0 0,1 0 0,-1 1 0,-7 15 0,3 22 0,5-35 0,-2 90 0,4-1 0,15 104 0,3-70 0,4 54 0,-27-193 0,0 1 0,0-1 0,-2 0 0,1 1 0,-9-15 0,4 6 0,5 13 0,0-1 0,-1 1 0,1 0 0,-2 0 0,1 1 0,-1-1 0,0 1 0,0 1 0,-1-1 0,0 1 0,0 0 0,0 1 0,-1-1 0,0 2 0,0-1 0,-1 1 0,1 0 0,-1 1 0,1 0 0,-1 0 0,0 1 0,0 0 0,-1 0 0,1 1 0,0 1 0,-12 0 0,14-1 0,-1 1 0,1 1 0,0-1 0,0 1 0,0 1 0,0-1 0,0 1 0,1 0 0,-1 1 0,1-1 0,-1 1 0,1 1 0,0-1 0,0 1 0,0 0 0,0 0 0,1 1 0,0 0 0,0 0 0,0 0 0,-5 8 0,4-5 0,1 1 0,0 0 0,0 0 0,1 1 0,1-1 0,-1 1 0,1 0 0,1 0 0,0 0 0,0 0 0,1 1 0,1-1 0,-1 0 0,2 0 0,1 16 0,-1-21 0,1-1 0,0 0 0,-1 1 0,1-1 0,1 0 0,-1 0 0,1 0 0,-1 0 0,1-1 0,0 1 0,0-1 0,1 1 0,-1-1 0,1 0 0,0-1 0,0 1 0,7 3 0,-2-1 0,0-1 0,0 0 0,1-1 0,-1 0 0,1 0 0,0-1 0,13 1 0,-3-1-136,1-1-1,0-1 1,-1 0-1,1-2 1,0 0-1,-1-2 1,0 0-1,0-1 0,30-12 1,-26 5-6690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1" units="cm"/>
      <inkml:brushProperty name="height" value="0.1" units="cm"/>
      <inkml:brushProperty name="color" value="#2E75B6"/>
    </inkml:brush>
  </inkml:definitions>
  <inkml:trace contextRef="#ctx0" brushRef="#br0">154 159 24575,'-8'39'0,"1"-8"0,6-24 0,1 0 0,-1-1 0,1 1 0,1 0 0,-1-1 0,1 1 0,0 0 0,1-1 0,0 1 0,3 8 0,-3-10 0,1 0 0,0 0 0,1-1 0,-1 1 0,1-1 0,0 1 0,0-1 0,0 0 0,1-1 0,-1 1 0,1-1 0,8 5 0,-2-2 0,-1-1 0,2 0 0,-1 0 0,0-1 0,1 0 0,0-1 0,0-1 0,0 0 0,0 0 0,0-1 0,0-1 0,15-1 0,-21 0 0,0 0 0,0 0 0,0 0 0,0-1 0,-1 0 0,1 0 0,0-1 0,-1 1 0,0-1 0,1 0 0,-1-1 0,-1 1 0,1-1 0,0 0 0,-1 0 0,0-1 0,0 1 0,0-1 0,0 0 0,-1 0 0,0 0 0,0-1 0,0 1 0,-1-1 0,4-11 0,-2 1 0,0-1 0,-1 1 0,-1-1 0,0-28 0,-8-68 0,2 90 0,3 20 0,0-1 0,1 1 0,-1-1 0,1 0 0,-1 1 0,1-1 0,0 0 0,0 1 0,1-1 0,-1 0 0,2-6 0,-1 10 0,-1-1 0,1 1 0,-1-1 0,1 0 0,-1 1 0,1-1 0,-1 1 0,1-1 0,0 1 0,-1 0 0,1-1 0,0 1 0,-1 0 0,1-1 0,0 1 0,-1 0 0,1 0 0,0 0 0,0-1 0,-1 1 0,1 0 0,0 0 0,0 0 0,0 0 0,-1 0 0,1 0 0,0 1 0,0-1 0,-1 0 0,1 0 0,0 0 0,-1 1 0,1-1 0,0 0 0,-1 1 0,1-1 0,0 1 0,-1-1 0,2 1 0,25 21 0,-10-5 0,0 1 0,-2 0 0,0 1 0,-1 1 0,-1 0 0,-1 1 0,16 36 0,-20-38 0,-2 1 0,0-1 0,-1 1 0,-1 0 0,-1 0 0,0 0 0,-2 1 0,0-1 0,-4 32 0,2-44 0,-1 1 0,0-1 0,0 1 0,-1-1 0,0 0 0,0 0 0,-1 0 0,0-1 0,-8 11 0,4-6 0,-2-1 0,1-1 0,-1 0 0,-1 0 0,-14 10 0,4-5 0,-1-2 0,0-1 0,0 0 0,-1-2 0,-1 0 0,-27 6 0,16-7 0,0-3 0,0 0 0,-1-3 0,1-1 0,-1-1 0,-59-7 0,88 5-85,1 1 0,-1-1-1,1 0 1,-1-1 0,1 0-1,-1 0 1,1 0 0,0-1-1,0 0 1,0 0 0,0 0-1,1-1 1,-1 0 0,1 0-1,-9-9 1,2-5-6741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1" units="cm"/>
      <inkml:brushProperty name="height" value="0.1" units="cm"/>
      <inkml:brushProperty name="color" value="#2E75B6"/>
    </inkml:brush>
  </inkml:definitions>
  <inkml:trace contextRef="#ctx0" brushRef="#br0">1 209 24575,'0'2'0,"0"-1"0,1 0 0,-1 1 0,1-1 0,-1 0 0,1 0 0,-1 1 0,1-1 0,0 0 0,0 0 0,0 0 0,0 0 0,-1 0 0,1 0 0,0 0 0,1 0 0,-1 0 0,0-1 0,0 1 0,0 0 0,0-1 0,1 1 0,-1-1 0,0 1 0,1-1 0,1 1 0,40 7 0,-39-7 0,10 1 0,1-1 0,-1 0 0,0-1 0,1-1 0,-1 0 0,0-1 0,15-4 0,-20 4 0,-1-1 0,0 0 0,0 0 0,0-1 0,-1 0 0,1 0 0,-1-1 0,0 0 0,0-1 0,-1 1 0,1-1 0,-1 0 0,5-8 0,-8 10 0,0 0 0,0 0 0,-1-1 0,1 1 0,-1-1 0,-1 1 0,1-1 0,0 0 0,-1 0 0,0 0 0,0 0 0,-1 1 0,1-10 0,-1 10 0,-1 1 0,1-1 0,-1 1 0,1-1 0,-1 0 0,0 1 0,0 0 0,-1-1 0,1 1 0,-1 0 0,0 0 0,0-1 0,0 1 0,0 1 0,0-1 0,-1 0 0,1 1 0,-1-1 0,-3-2 0,2 2 0,-1-1 0,0 1 0,0 0 0,0 1 0,0-1 0,0 1 0,-1 0 0,1 0 0,-1 1 0,1 0 0,-1 0 0,-7-1 0,10 2 0,0 1 0,-1-1 0,1 0 0,0 1 0,0 0 0,0 0 0,0 0 0,0 0 0,0 1 0,0-1 0,0 1 0,0-1 0,0 1 0,1 0 0,-1 0 0,1 1 0,-1-1 0,1 0 0,0 1 0,0-1 0,0 1 0,-2 4 0,0-2 0,1 1 0,0 1 0,0-1 0,0 0 0,1 1 0,-1-1 0,2 1 0,-1 0 0,1-1 0,0 1 0,0 0 0,1 0 0,0 0 0,0 0 0,1 0 0,0-1 0,0 1 0,0 0 0,4 9 0,-2-8 0,1 0 0,0 0 0,1 0 0,0 0 0,0-1 0,1 0 0,-1 0 0,1 0 0,1-1 0,0 0 0,0 0 0,0 0 0,0-1 0,11 5 0,0 0 49,1-1 0,-1-1 0,1-1-1,1-1 1,-1-1 0,26 4 0,-30-7-239,1 0 0,0-1 1,0-1-1,0-1 0,0 0 1,0-1-1,0 0 1,20-7-1,-9 0-6636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1" units="cm"/>
      <inkml:brushProperty name="height" value="0.1" units="cm"/>
      <inkml:brushProperty name="color" value="#2E75B6"/>
    </inkml:brush>
  </inkml:definitions>
  <inkml:trace contextRef="#ctx0" brushRef="#br0">441 22 24575,'0'-1'0,"0"1"0,-1-1 0,1 1 0,0-1 0,0 0 0,-1 1 0,1-1 0,-1 1 0,1-1 0,0 1 0,-1-1 0,1 1 0,-1 0 0,1-1 0,-1 1 0,0-1 0,1 1 0,-1 0 0,1 0 0,-1-1 0,0 1 0,1 0 0,-1 0 0,0-1 0,-20-3 0,19 4 0,-26-4-105,0 2 0,0 2 0,0 0 0,0 2 0,0 1 0,0 1 0,1 1 0,0 2 0,0 1 0,0 0 0,1 2 0,-27 15 0,30-14-6721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1" units="cm"/>
      <inkml:brushProperty name="height" value="0.1" units="cm"/>
      <inkml:brushProperty name="color" value="#2E75B6"/>
    </inkml:brush>
  </inkml:definitions>
  <inkml:trace contextRef="#ctx0" brushRef="#br0">372 1 24575,'-7'0'0,"-2"6"0,-9 3 0,-5 6 0,-6 0 0,-3 5 0,-4 2 0,-2 0 0,-1 0 0,-1 3 0,4 1 0,0-5 0,8-6-8191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1" units="cm"/>
      <inkml:brushProperty name="height" value="0.1" units="cm"/>
      <inkml:brushProperty name="color" value="#2E75B6"/>
    </inkml:brush>
  </inkml:definitions>
  <inkml:trace contextRef="#ctx0" brushRef="#br0">13 223 24575,'-6'-55'0,"3"44"0,2 0 0,-1 0 0,1 0 0,1 0 0,2-22 0,-1 31 0,-1-1 0,1 0 0,0 1 0,0-1 0,0 0 0,1 1 0,-1 0 0,0-1 0,1 1 0,0 0 0,-1-1 0,1 1 0,0 0 0,0 1 0,1-1 0,-1 0 0,0 0 0,0 1 0,1-1 0,-1 1 0,1 0 0,-1 0 0,1 0 0,0 0 0,-1 0 0,1 1 0,0-1 0,4 1 0,3-2 0,-1 2 0,1-1 0,0 2 0,0-1 0,0 1 0,-1 1 0,1 0 0,0 0 0,-1 1 0,0 0 0,0 0 0,0 1 0,0 0 0,0 1 0,15 11 0,4 6 0,0 1 0,48 53 0,-57-55 0,-16-19 0,-1 1 0,0-1 0,1 0 0,-1 0 0,1 0 0,0 0 0,0 0 0,0-1 0,0 1 0,0-1 0,0 0 0,0 0 0,0 0 0,0 0 0,1-1 0,5 1 0,-4-1 0,-1 0 0,1-1 0,-1 0 0,0 0 0,1 0 0,-1 0 0,0-1 0,0 0 0,1 0 0,-1 0 0,4-3 0,5-5 0,-1 0 0,1-1 0,-2 0 0,1-1 0,16-23 0,-27 33 0,10-12 0,16-29 0,-25 40 0,0 1 0,-1-1 0,1 0 0,-1 0 0,0 0 0,0 0 0,0 0 0,-1 0 0,1 0 0,-1 0 0,1 0 0,-1 0 0,0 0 0,0 0 0,0-1 0,-1 1 0,1 0 0,-2-4 0,1 6 0,1 0 0,-1 0 0,1 0 0,-1 1 0,0-1 0,1 0 0,-1 0 0,0 1 0,0-1 0,1 0 0,-1 1 0,0-1 0,0 1 0,0-1 0,0 1 0,0 0 0,0-1 0,0 1 0,0 0 0,0 0 0,0-1 0,0 1 0,0 0 0,0 0 0,0 0 0,0 0 0,0 0 0,0 1 0,0-1 0,0 0 0,0 0 0,0 1 0,0-1 0,0 0 0,1 1 0,-1-1 0,0 1 0,0-1 0,0 1 0,0 0 0,-4 2 0,1 0 0,-1 0 0,1 0 0,0 1 0,1-1 0,-6 7 0,3-2 0,1 1 0,0 0 0,0 0 0,1 0 0,0 0 0,0 1 0,1-1 0,1 1 0,-1 0 0,2 0 0,-1 0 0,1 0 0,1 0 0,0 1 0,2 14 0,-1-22 0,0 1 0,0-1 0,0 1 0,1-1 0,-1 0 0,1 1 0,0-1 0,0 0 0,0 0 0,0 0 0,1 0 0,-1-1 0,1 1 0,0-1 0,0 1 0,-1-1 0,2 0 0,-1 0 0,0 0 0,0-1 0,1 1 0,-1-1 0,5 2 0,6 1 0,0-1 0,1 0 0,0 0 0,20 0 0,-27-3-227,0 0-1,1 0 1,-1 0-1,1-1 1,12-4-1,5-3-6598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1" units="cm"/>
      <inkml:brushProperty name="height" value="0.1" units="cm"/>
      <inkml:brushProperty name="color" value="#2E75B6"/>
    </inkml:brush>
  </inkml:definitions>
  <inkml:trace contextRef="#ctx0" brushRef="#br0">424 0 24575,'-7'0'0,"-8"7"0,-9 2 0,-6-1 0,-9 5 0,-3 0 0,-2 5 0,0 3 0,1 0 0,1 1 0,5-1 0,5 0 0,8-4-8191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1" units="cm"/>
      <inkml:brushProperty name="height" value="0.1" units="cm"/>
      <inkml:brushProperty name="color" value="#2E75B6"/>
    </inkml:brush>
  </inkml:definitions>
  <inkml:trace contextRef="#ctx0" brushRef="#br0">1 1 24575,'0'6'0,"1"0"0,0 0 0,0 0 0,0-1 0,1 1 0,0 0 0,0-1 0,1 1 0,-1-1 0,4 6 0,7 8 0,19 23 0,-13-17 0,-7-8 0,9 10 0,-2 0 0,16 31 0,-31-50 0,0-1 0,-1 1 0,0 0 0,0 0 0,-1 0 0,0 1 0,0-1 0,-1 0 0,0 1 0,0-1 0,-1 1 0,0-1 0,-2 12 0,2-19 0,0 0 0,0 0 0,0-1 0,0 1 0,0 0 0,-1 0 0,1-1 0,0 1 0,0 0 0,-1-1 0,1 1 0,0 0 0,-1-1 0,1 1 0,-1 0 0,1-1 0,-1 1 0,1-1 0,-1 1 0,1-1 0,-1 1 0,0-1 0,1 1 0,-1-1 0,1 0 0,-1 1 0,0-1 0,0 0 0,1 0 0,-1 1 0,0-1 0,1 0 0,-1 0 0,-1 0 0,1 0 0,-1-1 0,1 1 0,0-1 0,0 1 0,-1-1 0,1 0 0,0 1 0,0-1 0,0 0 0,0 0 0,0 0 0,0 0 0,0 0 0,0 0 0,0 0 0,0 0 0,1 0 0,-1 0 0,-1-2 0,0-1 12,0 0 0,0-1 0,0 1-1,1 0 1,0-1 0,0 1 0,0-1-1,0 1 1,0-1 0,1 0 0,0 1-1,0-1 1,0 0 0,1 1 0,-1-1 0,1 1-1,0-1 1,1 1 0,-1-1 0,1 1-1,0 0 1,0 0 0,0 0 0,0 0-1,1 0 1,-1 0 0,1 0 0,5-4 0,1-1-183,0 1 0,1 0 1,0 1-1,0 0 0,1 1 1,0 0-1,0 0 0,1 1 1,18-5-1,0 1-6655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1" units="cm"/>
      <inkml:brushProperty name="height" value="0.1" units="cm"/>
      <inkml:brushProperty name="color" value="#2E75B6"/>
    </inkml:brush>
  </inkml:definitions>
  <inkml:trace contextRef="#ctx0" brushRef="#br0">284 912 24575,'-38'-1'0,"14"0"0,-1 1 0,-30 5 0,47-4 0,0 1 0,1 0 0,-1 0 0,0 1 0,1 0 0,-1 1 0,1-1 0,0 1 0,0 0 0,-11 10 0,12-9 0,0 0 0,1 0 0,0 0 0,0 1 0,0 0 0,-6 12 0,10-17 0,0 1 0,1-1 0,-1 1 0,0-1 0,1 1 0,-1 0 0,1-1 0,0 1 0,0 0 0,0-1 0,0 1 0,0 0 0,0-1 0,0 1 0,0 0 0,0-1 0,1 1 0,-1 0 0,1-1 0,-1 1 0,1-1 0,0 1 0,0-1 0,0 1 0,0-1 0,0 1 0,0-1 0,0 0 0,0 0 0,0 1 0,0-1 0,1 0 0,-1 0 0,0 0 0,3 0 0,2 4 0,1-2 0,1 1 0,-1-1 0,0 0 0,1-1 0,0 0 0,-1 0 0,1-1 0,0 0 0,0 0 0,0 0 0,0-1 0,0-1 0,0 1 0,8-2 0,-9 0 0,0 1 0,0-1 0,0 0 0,0 0 0,0-1 0,0 0 0,0 0 0,-1-1 0,0 1 0,1-2 0,-1 1 0,-1-1 0,1 1 0,-1-2 0,0 1 0,6-8 0,-1-3 0,-8 12 0,0 0 0,0 0 0,1 0 0,0 0 0,0 0 0,3-3 0,-5 7 0,0-1 0,-1 1 0,1-1 0,0 1 0,0-1 0,0 1 0,0 0 0,0-1 0,0 1 0,-1 0 0,1 0 0,0-1 0,0 1 0,0 0 0,0 0 0,0 0 0,0 0 0,0 0 0,0 0 0,0 1 0,0-1 0,0 0 0,0 0 0,0 1 0,-1-1 0,1 1 0,0-1 0,0 1 0,0-1 0,-1 1 0,1-1 0,0 1 0,1 1 0,34 29 0,-15-12 0,42 28 0,-55-42 0,1 0 0,0 0 0,0-1 0,0 0 0,1-1 0,-1 0 0,1-1 0,18 3 0,-5-4-1365,-3-1-5461</inkml:trace>
  <inkml:trace contextRef="#ctx0" brushRef="#br0" timeOffset="1">652 0 24575,'-10'34'0,"2"-1"0,1 1 0,-5 63 0,8 106 0,4-148 0,0 6 0,17 120 0,-12-153 0,2 1 0,1-1 0,1 0 0,1-1 0,1 0 0,20 33 0,-16-35 86,0-1-1,2-1 0,29 33 1,-38-49-218,-1 1 1,1-1 0,0-1-1,1 1 1,0-2 0,0 1 0,0-1-1,0 0 1,1-1 0,0 0 0,0-1-1,18 5 1,-6-6-6695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1" units="cm"/>
      <inkml:brushProperty name="height" value="0.1" units="cm"/>
      <inkml:brushProperty name="color" value="#548235"/>
    </inkml:brush>
  </inkml:definitions>
  <inkml:trace contextRef="#ctx0" brushRef="#br0">8 1 24575,'-3'0'0,"-1"6"0,6 6 0,4 8 0,6-1 0,2 5 0,2 0 0,-2 0 0,-1-1 0,-1-1 0,-1-5 0,-1-1 0,-3 0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1" units="cm"/>
      <inkml:brushProperty name="height" value="0.1" units="cm"/>
      <inkml:brushProperty name="color" value="#2E75B6"/>
    </inkml:brush>
  </inkml:definitions>
  <inkml:trace contextRef="#ctx0" brushRef="#br0">1 7 24575,'6'0'0,"10"0"0,1-6 0</inkml:trace>
  <inkml:trace contextRef="#ctx0" brushRef="#br0" timeOffset="1">447 124 24575,'3'3'0,"1"8"0,0 5 0,0 3 0,-2 2 0,-1 1 0,0-1 0,0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1" units="cm"/>
      <inkml:brushProperty name="height" value="0.1" units="cm"/>
      <inkml:brushProperty name="color" value="#2E75B6"/>
    </inkml:brush>
  </inkml:definitions>
  <inkml:trace contextRef="#ctx0" brushRef="#br0">256 33 24575,'-22'7'0,"-5"2"0,-1 1 0,2 1 0,-40 22 0,60-29 0,-1 0 0,1 0 0,0 1 0,1 0 0,-1 0 0,1 0 0,0 1 0,0 0 0,1 0 0,-1 0 0,1 0 0,1 1 0,-1-1 0,1 1 0,0 0 0,1 0 0,0 0 0,-3 15 0,5-20 0,-1 1 0,1 0 0,0 0 0,0-1 0,0 1 0,1 0 0,-1-1 0,1 1 0,-1 0 0,1-1 0,0 1 0,0 0 0,0-1 0,1 1 0,-1-1 0,0 0 0,1 1 0,2 2 0,0-2 0,-1 1 0,1-1 0,0 0 0,0 0 0,0-1 0,1 1 0,-1-1 0,1 0 0,7 3 0,5-1 0,0 0 0,0 0 0,1-2 0,29 1 0,-34-3 0,0-1 0,0-1 0,0 0 0,0 0 0,-1-1 0,1-1 0,-1 0 0,0-1 0,0 0 0,0-1 0,0 0 0,11-9 0,-17 11 0,-1 0 0,0-1 0,0 0 0,0 0 0,0 0 0,-1 0 0,0-1 0,0 0 0,0 0 0,4-10 0,-6 11 0,0-1 0,-1 1 0,0 0 0,0 0 0,0-1 0,-1 1 0,1 0 0,-1-1 0,-1 1 0,1-1 0,-1 1 0,0 0 0,0-1 0,0 1 0,-3-6 0,2 6 24,-1-1 1,0 1-1,0 0 0,0 1 0,0-1 0,-1 0 1,1 1-1,-1 0 0,0 0 0,-1 0 0,1 0 1,-1 1-1,-7-5 0,-6-2-464,0 1 0,-28-9 1,38 15 54,-13-5-6441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1" units="cm"/>
      <inkml:brushProperty name="height" value="0.1" units="cm"/>
      <inkml:brushProperty name="color" value="#2E75B6"/>
    </inkml:brush>
  </inkml:definitions>
  <inkml:trace contextRef="#ctx0" brushRef="#br0">52 180 24575,'0'1'0,"0"-1"0,0 1 0,-1-1 0,1 1 0,0-1 0,0 1 0,0-1 0,-1 1 0,1-1 0,0 0 0,-1 1 0,1-1 0,0 0 0,-1 1 0,1-1 0,0 0 0,-1 1 0,1-1 0,-1 0 0,1 1 0,-1-1 0,1 0 0,-1 0 0,1 0 0,-1 0 0,1 1 0,-1-1 0,1 0 0,-1 0 0,1 0 0,-1 0 0,0 0 0,-17-3 0,17 2 0,-1 1 0,1-1 0,0 0 0,-1-1 0,1 1 0,0 0 0,0 0 0,-1-1 0,1 1 0,0 0 0,0-1 0,1 1 0,-1-1 0,0 1 0,0-1 0,1 0 0,-1 1 0,1-1 0,-1 0 0,1 1 0,0-1 0,0 0 0,0 0 0,0 1 0,0-1 0,0 0 0,0 0 0,0 1 0,1-1 0,-1 0 0,1 1 0,-1-1 0,1 0 0,0 1 0,-1-1 0,1 1 0,1-2 0,2-4 0,0 1 0,0 0 0,0 1 0,1-1 0,-1 1 0,1 0 0,10-8 0,2 2 0,-1 2 0,1 0 0,1 1 0,-1 0 0,1 1 0,1 2 0,-1-1 0,1 2 0,0 1 0,0 0 0,0 1 0,0 1 0,0 1 0,23 3 0,-34-2 43,-1 1 0,1 0-1,0 0 1,-1 0 0,1 1-1,-1 0 1,12 8 0,-1 0-897,25 23 1,-27-21-5973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1" units="cm"/>
      <inkml:brushProperty name="height" value="0.1" units="cm"/>
      <inkml:brushProperty name="color" value="#2E75B6"/>
    </inkml:brush>
  </inkml:definitions>
  <inkml:trace contextRef="#ctx0" brushRef="#br0">0 0 24575,'7'0'0,"8"0"0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1" units="cm"/>
      <inkml:brushProperty name="height" value="0.1" units="cm"/>
      <inkml:brushProperty name="color" value="#2E75B6"/>
    </inkml:brush>
  </inkml:definitions>
  <inkml:trace contextRef="#ctx0" brushRef="#br0">15 40 24575,'0'0'0,"-1"0"0,1 0 0,-1 0 0,0 1 0,1-1 0,-1 0 0,1 0 0,-1 0 0,1 0 0,-1 0 0,0 1 0,1-1 0,-1 0 0,1 1 0,-1-1 0,1 0 0,-1 1 0,1-1 0,0 0 0,-1 1 0,1-1 0,-1 1 0,1-1 0,0 1 0,-1-1 0,1 1 0,0-1 0,0 1 0,-1-1 0,1 1 0,0 0 0,0-1 0,0 1 0,0-1 0,0 1 0,0-1 0,0 1 0,0 0 0,0-1 0,0 1 0,0-1 0,0 1 0,0 0 0,0-1 0,0 1 0,1 0 0,-1 1 0,1-1 0,-1 1 0,1-1 0,0 1 0,0 0 0,-1-1 0,1 1 0,0-1 0,0 0 0,0 1 0,0-1 0,1 0 0,-1 0 0,0 1 0,0-1 0,2 1 0,6 1 0,0 0 0,-1 0 0,1-1 0,0 0 0,0-1 0,13 1 0,59-1 0,-44-2 0,814-41-668,-835 41 668,78-7 0,103-22 0,-162 20-1254,-8 0-5015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1" units="cm"/>
      <inkml:brushProperty name="height" value="0.1" units="cm"/>
      <inkml:brushProperty name="color" value="#2E75B6"/>
    </inkml:brush>
  </inkml:definitions>
  <inkml:trace contextRef="#ctx0" brushRef="#br0">0 0 24575,'8'2'0,"0"-1"0,0 1 0,0 1 0,10 4 0,16 5 0,21 4 0,79 36 0,-109-40 0,0 1 0,0 1 0,-2 1 0,0 1 0,24 22 0,-40-32 0,0 1 0,-1 0 0,0 0 0,-1 1 0,0-1 0,0 1 0,0 0 0,-1 1 0,0-1 0,-1 1 0,0-1 0,3 12 0,-5-13 0,0-1 0,0 1 0,-1-1 0,0 1 0,0 0 0,0-1 0,-1 1 0,0 0 0,-1-1 0,1 1 0,-1-1 0,0 0 0,-1 1 0,1-1 0,-1 0 0,-1 0 0,-5 8 0,-3 0 54,0 0-1,-1 0 0,0-2 1,-1 1-1,-16 10 0,-82 48-758,73-47-275,12-8-5846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1" units="cm"/>
      <inkml:brushProperty name="height" value="0.1" units="cm"/>
      <inkml:brushProperty name="color" value="#2E75B6"/>
    </inkml:brush>
  </inkml:definitions>
  <inkml:trace contextRef="#ctx0" brushRef="#br0">17 1 24575,'-1'0'0,"0"0"0,1 1 0,-1-1 0,0 0 0,1 1 0,-1-1 0,1 1 0,-1-1 0,0 1 0,1-1 0,-1 1 0,1 0 0,0-1 0,-1 1 0,1 0 0,-1-1 0,1 1 0,0 0 0,0-1 0,-1 1 0,1 0 0,0 0 0,0-1 0,0 1 0,0 1 0,-4 25 0,3-23 0,1 7 0,0 0 0,0 0 0,1 0 0,0 1 0,1-1 0,3 10 0,24 70 0,-10-37 0,143 516 0,-150-523 0,38 128 0,-47-170 0,-1-5 0,0-14 0,-1-20 0,-1 10 0,0 8 0,0 0 0,1 0 0,3-17 0,-3 28 0,0-1 0,1 1 0,0-1 0,0 1 0,1 0 0,-1-1 0,1 2 0,0-1 0,0 0 0,1 0 0,0 1 0,6-6 0,-1 1 0,1 1 0,0 1 0,0 0 0,1 0 0,0 1 0,0 1 0,1-1 0,0 2 0,0 0 0,0 0 0,0 1 0,0 1 0,16-2 0,-19 3 0,-1 1 0,1 0 0,0 0 0,-1 1 0,1 0 0,-1 1 0,1 0 0,-1 0 0,0 1 0,0 0 0,0 0 0,0 1 0,0 0 0,-1 0 0,1 1 0,-1 0 0,0 0 0,-1 0 0,12 14 0,0 4 0,-1 2 0,24 45 0,5 9 0,-43-77-62,-1 1 0,0-1 0,0 1 0,1-1 0,-1 0 0,1 0 0,0 0 0,0-1 0,0 1 0,0-1 0,0 1 0,0-1-1,0 0 1,0 0 0,0 0 0,0-1 0,1 1 0,-1-1 0,0 0 0,1 0 0,5 0 0,7-1-6764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1" units="cm"/>
      <inkml:brushProperty name="height" value="0.1" units="cm"/>
      <inkml:brushProperty name="color" value="#2E75B6"/>
    </inkml:brush>
  </inkml:definitions>
  <inkml:trace contextRef="#ctx0" brushRef="#br0">407 118 24575,'-2'-3'0,"1"0"0,-1 0 0,0 0 0,0 0 0,0 0 0,0 0 0,-1 0 0,1 1 0,-1-1 0,1 1 0,-1 0 0,0 0 0,-3-2 0,-2-2 0,-2-2 0,0 0 0,-1 1 0,0 1 0,0 0 0,-1 0 0,1 1 0,-1 1 0,0 0 0,-13-3 0,0 3 0,0 0 0,0 2 0,-41 1 0,64 1 0,-1 0 0,1 0 0,-1 0 0,1 0 0,-1 1 0,1-1 0,0 1 0,-1 0 0,1 0 0,0 0 0,-1 0 0,1 0 0,0 0 0,0 0 0,0 1 0,0-1 0,0 1 0,0 0 0,0-1 0,-1 3 0,2-1 0,-1 0 0,1-1 0,0 1 0,0 0 0,0 0 0,0 0 0,0 0 0,1 0 0,-1-1 0,1 1 0,0 0 0,0 1 0,0-1 0,0 0 0,1 0 0,0 3 0,1 1 0,0-1 0,0 0 0,0 0 0,1-1 0,0 1 0,0-1 0,1 1 0,-1-1 0,1 0 0,0 0 0,1 0 0,7 7 0,9 4 0,39 26 0,-34-24 0,-13-10 0,4 4 0,0 0 0,-1 1 0,24 23 0,-37-33 0,0 0 0,-1 0 0,1 0 0,-1 0 0,1 1 0,-1-1 0,0 1 0,0-1 0,-1 1 0,1 0 0,-1 0 0,0 0 0,0-1 0,0 1 0,0 0 0,-1 0 0,0 1 0,0-1 0,0 0 0,0 0 0,0 0 0,-1 0 0,0 0 0,-2 7 0,1-7 0,-1 1 0,1-1 0,-1 0 0,0-1 0,0 1 0,-1 0 0,1-1 0,-1 0 0,0 1 0,1-2 0,-1 1 0,-1 0 0,1-1 0,0 0 0,-9 4 0,-8 1 0,0 0 0,-25 4 0,36-9 0,-7 2 0,0 0 0,0-2 0,0 0 0,0 0 0,-22-3 0,37 1 0,0 0 0,1 0 0,-1 0 0,0-1 0,1 1 0,-1-1 0,0 1 0,1-1 0,-1 0 0,0 0 0,1 0 0,-1 1 0,1-2 0,0 1 0,-1 0 0,1 0 0,0 0 0,0 0 0,0-1 0,-1 1 0,1-1 0,0-1 0,0 0 0,0 1 0,0-1 0,0 0 0,1 0 0,-1 0 0,1 0 0,0 0 0,0 0 0,0 1 0,0-1 0,1 0 0,0-4 0,1-3 0,1 0 0,1 1 0,-1-1 0,2 1 0,-1-1 0,9-12 0,15-13 0,2 1 0,0 2 0,63-51 0,-3 3 0,-47 37-1365,-26 26-5461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1" units="cm"/>
      <inkml:brushProperty name="height" value="0.1" units="cm"/>
      <inkml:brushProperty name="color" value="#2E75B6"/>
    </inkml:brush>
  </inkml:definitions>
  <inkml:trace contextRef="#ctx0" brushRef="#br0">10 43 24575,'-7'4'0,"5"0"0,9 0 0,10 0 0,9-2 0,9 0 0,6-1 0,6-8 0,1-1 0,3-1 0,-4-1 0,-4 1 0,-6-2 0,-9 1-8191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1" units="cm"/>
      <inkml:brushProperty name="height" value="0.1" units="cm"/>
      <inkml:brushProperty name="color" value="#2E75B6"/>
    </inkml:brush>
  </inkml:definitions>
  <inkml:trace contextRef="#ctx0" brushRef="#br0">1 1 24575,'17'3'0,"-1"0"0,1 1 0,-1 1 0,23 10 0,-15-6 0,-4-1 0,0 0 0,0 2 0,-1 0 0,0 1 0,0 1 0,24 21 0,-35-27 0,-1 1 0,0 0 0,0 1 0,-1-1 0,0 1 0,0 0 0,-1 1 0,0-1 0,-1 1 0,0 0 0,0 0 0,-1 1 0,0-1 0,0 1 0,-1-1 0,1 16 0,-3-20 31,0-1-1,-1 1 0,0 0 0,0-1 1,0 1-1,0-1 0,-1 1 1,0-1-1,0 0 0,-4 7 0,-30 40-1072,30-42 386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1" units="cm"/>
      <inkml:brushProperty name="height" value="0.1" units="cm"/>
      <inkml:brushProperty name="color" value="#548235"/>
    </inkml:brush>
  </inkml:definitions>
  <inkml:trace contextRef="#ctx0" brushRef="#br0">3 1 24575,'-3'0'0,"8"0"0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1" units="cm"/>
      <inkml:brushProperty name="height" value="0.1" units="cm"/>
      <inkml:brushProperty name="color" value="#2E75B6"/>
    </inkml:brush>
  </inkml:definitions>
  <inkml:trace contextRef="#ctx0" brushRef="#br0">1 140 24575,'915'-54'-882,"-742"41"882,-54 6 0,129-26 0,-244 32-76,31-8 269,-34 9-242,0-1-1,0 1 1,0-1-1,0 1 1,0-1-1,0 1 1,-1-1 0,1 1-1,0-1 1,0 0-1,0 0 1,0 1-1,-1-1 1,1 0-1,0 0 1,-1 0 0,1 0-1,-1 0 1,1 0-1,-1 0 1,1 0-1,-1 0 1,0 0-1,1 0 1,-1 0 0,0-2-1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1" units="cm"/>
      <inkml:brushProperty name="height" value="0.1" units="cm"/>
      <inkml:brushProperty name="color" value="#2E75B6"/>
    </inkml:brush>
  </inkml:definitions>
  <inkml:trace contextRef="#ctx0" brushRef="#br0">1 1 24575,'36'2'0,"0"2"0,0 2 0,0 1 0,50 18 0,-40-12 0,96 34 0,-117-36 0,-1 0 0,0 2 0,33 22 0,-52-32 0,-1 1 0,1 0 0,-1-1 0,0 1 0,0 1 0,-1-1 0,1 0 0,-1 1 0,0 0 0,0 0 0,-1 0 0,1 0 0,-1 0 0,0 1 0,2 7 0,-4-9 0,1 0 0,-1 1 0,0-1 0,0 0 0,-1 0 0,1 1 0,-1-1 0,0 0 0,0 0 0,0 0 0,0 0 0,-1 0 0,0 0 0,1 0 0,-2-1 0,1 1 0,0 0 0,-1-1 0,1 0 0,-1 0 0,-3 4 0,-5 2-151,-1-1-1,1 0 0,-1 0 0,0-1 1,-1-1-1,0 0 0,0 0 1,-25 5-1,3-1-6674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1" units="cm"/>
      <inkml:brushProperty name="height" value="0.1" units="cm"/>
      <inkml:brushProperty name="color" value="#2E75B6"/>
    </inkml:brush>
  </inkml:definitions>
  <inkml:trace contextRef="#ctx0" brushRef="#br0">72 1 24575,'-64'0'0,"56"2"0,15 2 0,18 5 0,59 7-381,155 10 0,-172-20 166,1393 48-1948,-963-70 928,-393 8 1265,260-32-385,-329 33-3136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1" units="cm"/>
      <inkml:brushProperty name="height" value="0.1" units="cm"/>
      <inkml:brushProperty name="color" value="#2E75B6"/>
    </inkml:brush>
  </inkml:definitions>
  <inkml:trace contextRef="#ctx0" brushRef="#br0">718 0 24575,'-33'49'0,"10"-16"0,-111 156 0,-5 8 0,109-149 0,-193 328 0,198-327 0,3 1 0,2 1 0,2 1 0,2 1 0,-16 102 0,31-144 0,0 0 0,1 0 0,0 0 0,0-1 0,1 1 0,1 0 0,0 0 0,0-1 0,7 19 0,-5-21 0,-1 0 0,2-1 0,-1 0 0,1 0 0,0 0 0,0 0 0,1-1 0,0 0 0,0 0 0,0-1 0,1 0 0,0 0 0,9 5 0,3 0-40,1-1 0,0-1 0,1 0-1,-1-2 1,1 0 0,42 5 0,133 1-509,-170-11 476,235 1-495,1-11 0,-2-11 0,-1-12-1,503-129 1,-699 142 131,101-44 0,-117 40-3136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1" units="cm"/>
      <inkml:brushProperty name="height" value="0.1" units="cm"/>
      <inkml:brushProperty name="color" value="#2E75B6"/>
    </inkml:brush>
  </inkml:definitions>
  <inkml:trace contextRef="#ctx0" brushRef="#br0">394 0 24575,'1'1'0,"0"-1"0,0 1 0,0 0 0,-1 0 0,1-1 0,0 1 0,0 0 0,-1 0 0,1 0 0,-1 0 0,1 0 0,-1 0 0,1 0 0,-1 0 0,1 0 0,-1 0 0,0 0 0,0 0 0,1 0 0,-1 1 0,0-1 0,0 0 0,0 2 0,0-1 0,2 15 0,-1 0 0,-1-1 0,0 1 0,-2 0 0,0-1 0,0 1 0,-2-1 0,0 0 0,-7 18 0,-10 20 0,-37 66 0,33-70 0,-210 421 0,233-465-136,-1 0-1,0 0 1,-1-1-1,1 1 1,-1-1-1,0 0 1,-1 0-1,1 0 0,-9 6 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1" units="cm"/>
      <inkml:brushProperty name="height" value="0.1" units="cm"/>
      <inkml:brushProperty name="color" value="#2E75B6"/>
    </inkml:brush>
  </inkml:definitions>
  <inkml:trace contextRef="#ctx0" brushRef="#br0">296 5 24575,'0'0'0,"0"0"0,-1 0 0,1 1 0,0-1 0,0 0 0,0 0 0,0 0 0,0 0 0,-1 0 0,1 0 0,0 0 0,0 0 0,0 0 0,0 0 0,0 0 0,-1 0 0,1 0 0,0 0 0,0 0 0,0 0 0,0 0 0,-1 0 0,1 0 0,0 0 0,0 0 0,0 0 0,0 0 0,0 0 0,-1 0 0,1-1 0,0 1 0,0 0 0,0 0 0,0 0 0,0 0 0,0 0 0,0 0 0,-1 0 0,1-1 0,0 1 0,0 0 0,0 0 0,0 0 0,0 0 0,0 0 0,0-1 0,0 1 0,0 0 0,0 0 0,0 0 0,0 0 0,0 0 0,0-1 0,0 1 0,0 0 0,0 0 0,0 0 0,0 0 0,0-1 0,0 1 0,0 0 0,0 0 0,0 0 0,1 0 0,-8 12 0,3 8 0,2 1 0,0-1 0,1 1 0,1 0 0,1-1 0,1 1 0,1-1 0,0 1 0,2-1 0,10 30 0,-2-16 0,1 0 0,2-1 0,1-1 0,2 0 0,24 32 0,-39-59 0,-1-1 0,0 1 0,0-1 0,0 0 0,1 1 0,0-1 0,0-1 0,0 1 0,0-1 0,1 1 0,-1-1 0,10 4 0,-14-7 0,0 0 0,0 0 0,0 0 0,0 0 0,0 0 0,0 0 0,0 0 0,0 0 0,0 0 0,0 0 0,0 0 0,-1 0 0,1 0 0,0-1 0,0 1 0,0 0 0,0 0 0,0 0 0,0 0 0,0 0 0,0 0 0,0 0 0,0 0 0,0 0 0,0 0 0,1 0 0,-1 0 0,0 0 0,0 0 0,0 0 0,0-1 0,0 1 0,0 0 0,0 0 0,0 0 0,0 0 0,0 0 0,0 0 0,0 0 0,0 0 0,0 0 0,0 0 0,0 0 0,0 0 0,0 0 0,0 0 0,0 0 0,0 0 0,0 0 0,1 0 0,-1 0 0,0 0 0,0 0 0,-8-9 0,-14-8 0,5 6 0,-1 1 0,0 1 0,-1 0 0,0 1 0,-1 1 0,1 1 0,-1 1 0,-1 1 0,1 0 0,0 2 0,-1 0 0,0 1 0,-30 3 0,43-1 0,0 1 0,0 0 0,0 0 0,0 1 0,0-1 0,1 2 0,0-1 0,-1 1 0,1 0 0,1 0 0,-1 1 0,1 0 0,-11 10 0,13-10 0,0 0 0,0 0 0,1 0 0,-1 1 0,1-1 0,1 1 0,-1-1 0,1 1 0,0 0 0,0 0 0,0 0 0,1 0 0,0 1 0,0-1 0,1 0 0,0 0 0,0 1 0,1 8 0,0-10 0,1 1 0,-1-1 0,1 1 0,0-1 0,1 0 0,0 0 0,-1 0 0,1 0 0,1-1 0,-1 1 0,1-1 0,0 0 0,0 0 0,0 0 0,0 0 0,1-1 0,-1 0 0,1 0 0,10 5 0,0 0 0,1-2 0,-1 1 0,2-2 0,-1 0 0,25 3 0,-15-3 86,0-2-1,0-1 0,48-3 1,-62 0-257,1-1 0,0 0 1,-1-1-1,1-1 0,-1 0 1,0 0-1,0-1 0,0 0 1,18-13-1,-10 4-6655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1" units="cm"/>
      <inkml:brushProperty name="height" value="0.1" units="cm"/>
      <inkml:brushProperty name="color" value="#2E75B6"/>
    </inkml:brush>
  </inkml:definitions>
  <inkml:trace contextRef="#ctx0" brushRef="#br0">314 1 24575,'-8'38'0,"1"-5"0,6-13 0,1-1 0,1 1 0,0-1 0,2 1 0,0-1 0,1 0 0,12 34 0,63 127 0,-52-124 0,20 37 0,-58-107 0,0 2 0,0-1 0,-1 2 0,-1-1 0,0 2 0,-1 0 0,0 0 0,0 1 0,-1 1 0,-28-12 0,29 16 0,1 0 0,-1 0 0,0 2 0,0-1 0,0 2 0,0 0 0,0 0 0,0 2 0,-1 0 0,1 0 0,0 1 0,-20 6 0,27-5 0,1 0 0,0 1 0,1-1 0,-1 1 0,1 0 0,0 1 0,-1-1 0,2 1 0,-1 0 0,1 0 0,0 1 0,0-1 0,0 1 0,1 0 0,-1 0 0,2 0 0,-1 0 0,-3 11 0,2-3 0,0 0 0,1 0 0,1 0 0,0 0 0,1 1 0,0-1 0,3 27 0,-1-31 0,1-1 0,0 0 0,0 0 0,1-1 0,0 1 0,1-1 0,0 1 0,0-1 0,1 0 0,0 0 0,0-1 0,8 9 0,-5-8 0,1 0 0,0 0 0,0 0 0,1-1 0,0-1 0,0 0 0,1 0 0,17 6 0,-7-4 0,0-2 0,1-1 0,-1 0 0,1-2 0,1 0 0,-1-2 0,0 0 0,0-2 0,37-4 0,-31 0-682,49-16-1,-32 5-6143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1" units="cm"/>
      <inkml:brushProperty name="height" value="0.1" units="cm"/>
      <inkml:brushProperty name="color" value="#2E75B6"/>
    </inkml:brush>
  </inkml:definitions>
  <inkml:trace contextRef="#ctx0" brushRef="#br0">62 176 24575,'-3'15'0,"1"4"0,2-19 0,0 1 0,0-1 0,0 1 0,1 0 0,-1-1 0,0 1 0,1 0 0,-1-1 0,1 1 0,-1-1 0,0 1 0,1-1 0,-1 1 0,1-1 0,0 1 0,-1-1 0,1 0 0,-1 1 0,1-1 0,0 0 0,-1 1 0,1-1 0,-1 0 0,1 0 0,0 0 0,0 1 0,4-1 0,0 1 0,0-1 0,-1 0 0,1 0 0,0-1 0,0 1 0,-1-1 0,1 0 0,0 0 0,-1-1 0,1 1 0,-1-1 0,5-3 0,3 0 0,-1-2 0,1 0 0,14-12 0,-16 11 0,-2-1 0,1 1 0,-1-1 0,11-16 0,-16 21 0,-1 0 0,1 1 0,-1-1 0,0 0 0,0 0 0,-1 0 0,1 0 0,-1-1 0,0 1 0,0 0 0,0-1 0,-1 1 0,1 0 0,-1-1 0,-1-7 0,0 10 0,1 0 0,-1 0 0,-1 0 0,1 0 0,0 0 0,0 0 0,-1 0 0,1 1 0,-1-1 0,1 0 0,-1 1 0,0 0 0,0-1 0,0 1 0,0 0 0,0 0 0,0 0 0,0 0 0,0 0 0,0 0 0,0 1 0,0-1 0,-1 1 0,-2-1 0,-4 0 0,0-1 0,-1 2 0,1-1 0,-15 3 0,16-1 0,1 0 0,0 1 0,0 0 0,0 0 0,1 1 0,-1 0 0,0 0 0,1 1 0,0 0 0,0 0 0,0 0 0,0 1 0,1-1 0,0 2 0,0-1 0,0 0 0,1 1 0,-1 0 0,1 0 0,-6 13 0,3-5 0,1 1 0,0 0 0,1 0 0,1 0 0,0 1 0,1-1 0,1 1 0,-1 24 0,3-36 0,0 0 0,0 0 0,1 0 0,-1 0 0,1 0 0,0 0 0,0-1 0,0 1 0,0 0 0,1-1 0,0 1 0,0-1 0,0 1 0,0-1 0,0 0 0,0 0 0,4 4 0,-1-3 0,0 0 0,1 0 0,-1-1 0,1 1 0,-1-1 0,1-1 0,0 1 0,0-1 0,10 3 0,10 0 0,0-1 0,0-1 0,0-2 0,27-1 0,-49 0 0,17-1-170,-1-1-1,0-1 0,0-1 1,0-1-1,-1 0 0,1-1 1,34-18-1,-25 10-6655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1" units="cm"/>
      <inkml:brushProperty name="height" value="0.1" units="cm"/>
      <inkml:brushProperty name="color" value="#2E75B6"/>
    </inkml:brush>
  </inkml:definitions>
  <inkml:trace contextRef="#ctx0" brushRef="#br0">0 109 24575,'134'1'-61,"469"-17"-595,-412 1 656,193-21 0,-350 31-415,-1-2-1,49-16 1,-62 16-5813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1" units="cm"/>
      <inkml:brushProperty name="height" value="0.1" units="cm"/>
      <inkml:brushProperty name="color" value="#2E75B6"/>
    </inkml:brush>
  </inkml:definitions>
  <inkml:trace contextRef="#ctx0" brushRef="#br0">0 0 24575,'26'2'0,"0"1"0,0 2 0,49 14 0,-57-14 0,15 3 0,-1 2 0,-1 1 0,0 2 0,-1 1 0,39 24 0,-59-31 0,0 0 0,-1 1 0,0 0 0,0 0 0,-1 1 0,0 0 0,13 20 0,-17-21 0,0-1 0,-1 1 0,0 0 0,0 0 0,0 0 0,-1 0 0,0 1 0,-1-1 0,0 1 0,0-1 0,-1 1 0,-1 12 0,0-11 24,-1 0 1,0 1-1,-1-1 0,-1 0 0,1 0 1,-1 0-1,-1-1 0,0 1 0,0-1 0,-1 0 1,0 0-1,-12 12 0,-9 7-228,-1-1 0,-36 26-1,16-14-862,25-19-5759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1" units="cm"/>
      <inkml:brushProperty name="height" value="0.1" units="cm"/>
      <inkml:brushProperty name="color" value="#548235"/>
    </inkml:brush>
  </inkml:definitions>
  <inkml:trace contextRef="#ctx0" brushRef="#br0">426 60 24575,'-14'-1'0,"1"-1"0,0-1 0,-1 1 0,1-2 0,0 0 0,-17-8 0,-35-10 0,53 19 0,-1 1 0,1 0 0,-1 1 0,-20 0 0,28 1 0,-1 1 0,1 0 0,0 0 0,-1 0 0,1 1 0,0 0 0,0 0 0,0 0 0,0 0 0,0 1 0,0 0 0,-7 6 0,0 1 0,1 0 0,0 1 0,0 0 0,1 0 0,-12 20 0,20-29 0,0 1 0,0 0 0,0 1 0,1-1 0,-1 0 0,1 0 0,0 1 0,0-1 0,0 0 0,0 1 0,1-1 0,-1 1 0,1-1 0,0 1 0,0-1 0,1 1 0,-1-1 0,0 1 0,1-1 0,0 1 0,0-1 0,0 0 0,0 1 0,1-1 0,-1 0 0,1 0 0,0 0 0,0 0 0,3 4 0,4 2 0,1-1 0,-1 0 0,1-1 0,0 0 0,1 0 0,0-1 0,0 0 0,0-1 0,22 7 0,-16-7 0,2 0 0,-1-1 0,0-1 0,1-1 0,35 0 0,-45-2 0,-1-1 0,1-1 0,-1 0 0,1 0 0,-1 0 0,0-1 0,0 0 0,0-1 0,0 0 0,0 0 0,-1-1 0,0 1 0,0-2 0,13-11 0,-15 12 0,-1 0 0,1 0 0,-1 0 0,0-1 0,-1 0 0,1 0 0,-1 0 0,0 0 0,-1 0 0,0-1 0,0 1 0,0-1 0,0 1 0,-1-1 0,0 0 0,-1 0 0,0 1 0,0-1 0,-1-12 0,0 14 23,0 1 0,-1 0 0,1-1-1,-1 1 1,0 0 0,0 0 0,0-1-1,-1 2 1,1-1 0,-1 0 0,0 0-1,0 1 1,0 0 0,-6-5 0,-2 0-450,0 0 0,0 1 1,-22-10-1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1" units="cm"/>
      <inkml:brushProperty name="height" value="0.1" units="cm"/>
      <inkml:brushProperty name="color" value="#2E75B6"/>
    </inkml:brush>
  </inkml:definitions>
  <inkml:trace contextRef="#ctx0" brushRef="#br0">23 1 24575,'0'14'0,"1"13"0,-2-1 0,-1 1 0,-8 42 0,6-46 0,1 0 0,0 0 0,2 0 0,1 0 0,3 29 0,1-31-273,1 0 0,0 0 0,2 0 0,10 22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1" units="cm"/>
      <inkml:brushProperty name="height" value="0.1" units="cm"/>
      <inkml:brushProperty name="color" value="#2E75B6"/>
    </inkml:brush>
  </inkml:definitions>
  <inkml:trace contextRef="#ctx0" brushRef="#br0">0 34 24575,'130'75'0,"-52"-26"0,-68-43 0,0 0 0,-1 1 0,0 1 0,0 0 0,-1 0 0,0 0 0,0 1 0,10 16 0,0 4 0,22 52 0,-32-63 0,26 62 0,-34-80 0,0 0 0,0 1 0,0-1 0,0 0 0,0 0 0,0 0 0,0 0 0,0 0 0,0 0 0,0 1 0,0-1 0,0 0 0,0 0 0,0 0 0,0 0 0,1 0 0,-1 0 0,0 1 0,0-1 0,0 0 0,0 0 0,0 0 0,0 0 0,0 0 0,1 0 0,-1 0 0,0 0 0,0 0 0,0 0 0,0 0 0,0 0 0,0 0 0,1 0 0,-1 0 0,0 0 0,0 0 0,0 0 0,0 0 0,0 0 0,1 0 0,-1 0 0,0 0 0,0 0 0,0 0 0,0 0 0,0 0 0,1 0 0,-1 0 0,0 0 0,0 0 0,0 0 0,0 0 0,4-11 0,-2-13 0,-3-51 0,0 47 0,4-55 0,-1 75 0,0 0 0,0 1 0,1-1 0,0 1 0,0 0 0,1 0 0,0 0 0,0 0 0,0 1 0,1-1 0,0 1 0,1 0 0,-1 1 0,1-1 0,0 1 0,13-8 0,9-5 0,0 2 0,53-23 0,-64 32 0,41-17-1365,-34 16-5461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1" units="cm"/>
      <inkml:brushProperty name="height" value="0.1" units="cm"/>
      <inkml:brushProperty name="color" value="#2E75B6"/>
    </inkml:brush>
  </inkml:definitions>
  <inkml:trace contextRef="#ctx0" brushRef="#br0">144 1 24575,'0'6'0,"0"1"0,0-1 0,-1 1 0,0-1 0,0 0 0,0 1 0,-1-1 0,0 0 0,0 0 0,-1 0 0,0 0 0,0 0 0,0-1 0,-8 11 0,1-3 0,0 1 0,1 0 0,1 0 0,0 1 0,1 0 0,-8 25 0,6-15 0,-19 34 0,22-47-1365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1" units="cm"/>
      <inkml:brushProperty name="height" value="0.1" units="cm"/>
      <inkml:brushProperty name="color" value="#2E75B6"/>
    </inkml:brush>
  </inkml:definitions>
  <inkml:trace contextRef="#ctx0" brushRef="#br0">0 0 24575,'3'1'0,"-1"-1"0,1 1 0,0 0 0,-1 0 0,1 0 0,-1 0 0,0 0 0,1 0 0,-1 1 0,0-1 0,0 1 0,1 0 0,-1-1 0,-1 1 0,1 0 0,0 0 0,0 0 0,-1 0 0,1 1 0,-1-1 0,0 0 0,1 1 0,0 3 0,3 5 0,0 1 0,-1 0 0,4 19 0,-4-5 0,-2 0 0,0 0 0,-4 49 0,3 33 0,-1-106 0,0 0 0,0-1 0,1 1 0,-1-1 0,1 1 0,-1 0 0,1-1 0,0 1 0,-1-1 0,1 0 0,0 1 0,0-1 0,0 1 0,0-1 0,0 0 0,0 0 0,1 0 0,-1 0 0,0 0 0,2 1 0,1 0 0,-1 0 0,1-1 0,0 1 0,-1-1 0,1 0 0,0 0 0,0 0 0,5 0 0,7 0 0,0-1 0,0-1 0,18-3 0,-33 4 0,61-8 0,64-18 0,5-5-1365,-109 25-5461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1" units="cm"/>
      <inkml:brushProperty name="height" value="0.1" units="cm"/>
      <inkml:brushProperty name="color" value="#2E75B6"/>
    </inkml:brush>
  </inkml:definitions>
  <inkml:trace contextRef="#ctx0" brushRef="#br0">411 19 24575,'-7'-1'0,"1"1"0,-1-2 0,1 1 0,-10-4 0,-19-3 0,24 7 0,1 1 0,-1-1 0,1 2 0,0 0 0,-1 0 0,1 1 0,-1 0 0,-15 5 0,14-1 0,-1 0 0,1 0 0,0 1 0,0 1 0,1 0 0,-11 9 0,6-3 0,1 0 0,0 0 0,0 2 0,2-1 0,-20 30 0,30-40 0,0 0 0,1 0 0,-1 0 0,1 0 0,0 0 0,0 0 0,1 0 0,-1 1 0,1-1 0,0 1 0,1-1 0,-1 1 0,1-1 0,0 1 0,1-1 0,-1 1 0,1-1 0,0 1 0,1-1 0,-1 0 0,1 1 0,0-1 0,0 0 0,1 0 0,-1 0 0,5 6 0,0-3 0,1 0 0,0 0 0,0-1 0,0 0 0,1 0 0,0-1 0,0 0 0,1 0 0,0-1 0,0 0 0,0-1 0,0 0 0,13 2 0,6 1 0,0-1 0,1-2 0,49 2 0,-56-6-170,0-2-1,1-1 0,-1 0 1,0-2-1,-1-1 0,1 0 1,33-16-1,-21 8-6655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1" units="cm"/>
      <inkml:brushProperty name="height" value="0.1" units="cm"/>
      <inkml:brushProperty name="color" value="#2E75B6"/>
    </inkml:brush>
  </inkml:definitions>
  <inkml:trace contextRef="#ctx0" brushRef="#br0">289 73 24575,'0'-1'0,"-1"0"0,1-1 0,0 1 0,-1 0 0,1 0 0,-1 0 0,1-1 0,-1 1 0,0 0 0,1 0 0,-1 0 0,0 0 0,0 0 0,0 0 0,0 0 0,0 0 0,0 1 0,0-1 0,0 0 0,0 0 0,0 1 0,0-1 0,-1 1 0,1-1 0,0 1 0,-2-1 0,-35-7 0,36 7 0,-11-1 0,0 1 0,0 0 0,0 1 0,0 1 0,0 0 0,0 0 0,0 1 0,0 1 0,-12 4 0,20-5 0,0 0 0,0 0 0,1 0 0,-1 0 0,1 1 0,-1 0 0,1 0 0,0 0 0,0 1 0,1-1 0,-1 1 0,1 0 0,0 0 0,0 0 0,0 0 0,0 1 0,1-1 0,-1 1 0,1 0 0,0-1 0,1 1 0,-1 0 0,1 0 0,0 0 0,0 10 0,0-11 0,1 0 0,0-1 0,1 1 0,-1 0 0,1 0 0,0 0 0,-1-1 0,2 1 0,-1 0 0,0-1 0,1 1 0,0-1 0,3 7 0,-1-5 0,0 0 0,1 0 0,0 0 0,-1-1 0,1 1 0,1-1 0,8 5 0,0-1 0,0-1 0,1-1 0,-1 0 0,1-1 0,1 0 0,15 2 0,-20-5 0,-1-1 0,1 0 0,0 0 0,0-1 0,0-1 0,-1 0 0,1 0 0,0-1 0,-1 0 0,20-7 0,-24 6 0,-1 1 0,1-1 0,-1 0 0,0 0 0,0 0 0,0-1 0,-1 0 0,1 0 0,-1 0 0,0 0 0,0-1 0,0 0 0,-1 0 0,0 0 0,0 0 0,0 0 0,0-1 0,-1 1 0,0-1 0,0 1 0,1-7 0,-1 6 0,-1 1 0,0 0 0,0-1 0,-1 1 0,1-1 0,-1 1 0,0-1 0,-1 1 0,1-1 0,-1 1 0,0-1 0,0 1 0,-1 0 0,0 0 0,0-1 0,0 1 0,0 0 0,-1 1 0,0-1 0,0 0 0,0 1 0,-1 0 0,1 0 0,-1 0 0,-7-6 0,-1 0-455,-1 0 0,-21-13 0,18 15-6371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1" units="cm"/>
      <inkml:brushProperty name="height" value="0.1" units="cm"/>
      <inkml:brushProperty name="color" value="#2E75B6"/>
    </inkml:brush>
  </inkml:definitions>
  <inkml:trace contextRef="#ctx0" brushRef="#br0">37 218 24575,'-1'0'0,"-1"-1"0,1 1 0,0 0 0,-1-1 0,1 1 0,0-1 0,0 0 0,-1 1 0,1-1 0,0 0 0,0 0 0,0 0 0,0 0 0,0 0 0,0 0 0,0 0 0,1 0 0,-1 0 0,0 0 0,0-1 0,1 1 0,-1 0 0,1 0 0,-1-1 0,1 1 0,-1-2 0,-7-38 0,7 39 0,1-3 0,-1 1 0,1 0 0,0-1 0,0 1 0,0 0 0,1-1 0,-1 1 0,1 0 0,0-1 0,1 1 0,-1 0 0,1 0 0,-1 0 0,1 0 0,0 0 0,1 0 0,-1 1 0,6-7 0,-3 5 0,-1 1 0,1 0 0,0 1 0,0-1 0,0 1 0,0 0 0,1 1 0,-1-1 0,1 1 0,0 0 0,0 0 0,-1 0 0,10 0 0,-3 1 0,1 0 0,-1 1 0,1 0 0,-1 1 0,1 1 0,-1 0 0,0 0 0,24 9 0,-19-5 0,-1 1 0,1 1 0,-2 0 0,1 1 0,23 19 0,-34-24 0,0 1 0,-1-1 0,0 1 0,0 0 0,0 0 0,-1 0 0,5 9 0,-7-12 0,0 0 0,0-1 0,0 1 0,0 0 0,-1 0 0,1 0 0,-1 0 0,1 0 0,-1-1 0,0 1 0,1 0 0,-1 0 0,0 0 0,0 0 0,-1 0 0,1 0 0,0 0 0,-1 0 0,1 0 0,-1 0 0,1-1 0,-1 1 0,0 0 0,0 0 0,0-1 0,0 1 0,-2 2 0,3-4 0,-1 1 0,1-1 0,0 0 0,0 1 0,-1-1 0,1 0 0,0 0 0,-1 1 0,1-1 0,0 0 0,-1 0 0,1 0 0,-1 1 0,1-1 0,0 0 0,-1 0 0,1 0 0,-1 0 0,1 0 0,0 0 0,-1 0 0,1 0 0,-1 0 0,1 0 0,0 0 0,-1 0 0,1 0 0,-1 0 0,1 0 0,0-1 0,-1 1 0,1 0 0,-1 0 0,-8-14 0,3-20 0,6 27 0,1 1 0,-1 0 0,1 0 0,0-1 0,1 1 0,0 0 0,0 0 0,0 0 0,0 1 0,1-1 0,0 1 0,0-1 0,1 1 0,-1 0 0,1 0 0,1 0 0,-1 1 0,0-1 0,1 1 0,0 0 0,8-5 0,-5 4 0,0 0 0,1 1 0,0 0 0,0 0 0,0 1 0,0 0 0,1 1 0,-1 0 0,1 0 0,0 1 0,-1 0 0,1 0 0,12 2 0,-17 0 19,0 0 0,0 0 0,-1 1 0,1 0-1,0-1 1,-1 2 0,1-1 0,-1 0 0,1 1 0,-1 0 0,0 0-1,0 0 1,0 1 0,-1-1 0,1 1 0,-1 0 0,5 7 0,3 7-472,0 0 1,15 37-1,-22-47 106,4 11-6479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1" units="cm"/>
      <inkml:brushProperty name="height" value="0.1" units="cm"/>
      <inkml:brushProperty name="color" value="#2E75B6"/>
    </inkml:brush>
  </inkml:definitions>
  <inkml:trace contextRef="#ctx0" brushRef="#br0">22 248 24575,'-1'-6'0,"0"0"0,0-1 0,0 1 0,-4-11 0,-4-18 0,8 31 0,0-9 0,0 1 0,0 0 0,1 0 0,2-15 0,-1 24 0,-1-1 0,1 1 0,0 0 0,0 0 0,0 0 0,0 0 0,1 0 0,-1 0 0,1 0 0,0 0 0,0 0 0,0 1 0,0-1 0,0 1 0,1 0 0,-1-1 0,1 1 0,-1 0 0,1 0 0,4-2 0,3-1 0,0 0 0,1 1 0,-1 0 0,1 1 0,0 0 0,0 1 0,0 0 0,0 0 0,14 1 0,-15 1 0,-1 1 0,0 0 0,0 1 0,0 0 0,0 0 0,-1 1 0,1 0 0,0 0 0,-1 1 0,0 0 0,14 10 0,-12-6 0,0-1 0,0 2 0,-1-1 0,0 2 0,0-1 0,13 20 0,-18-23 0,0 0 0,-1 1 0,0-1 0,0 1 0,0 0 0,-1 0 0,0 0 0,0 0 0,-1 1 0,1-1 0,-2 0 0,1 0 0,-1 10 0,0-15 0,0-1 0,0 0 0,-1 1 0,1-1 0,0 0 0,0 1 0,-1-1 0,1 0 0,-1 0 0,1 0 0,-1 1 0,1-1 0,-1 0 0,0 0 0,0 0 0,1 0 0,-1 0 0,0 0 0,0 0 0,0 0 0,0 0 0,0-1 0,0 1 0,0 0 0,-1-1 0,1 1 0,0-1 0,0 1 0,0-1 0,-1 1 0,1-1 0,0 0 0,-1 0 0,1 1 0,0-1 0,0 0 0,-2 0 0,0-1 0,0 1 0,1-1 0,-1 1 0,1-1 0,-1 0 0,1 0 0,-1 0 0,1 0 0,-1 0 0,1-1 0,0 1 0,0-1 0,0 1 0,0-1 0,0 0 0,0 0 0,-3-3 0,4 3 0,-1-1 0,1 1 0,-1 0 0,1-1 0,0 1 0,0-1 0,0 1 0,0-1 0,1 1 0,-1-1 0,1 1 0,-1-1 0,1 0 0,0 0 0,0 1 0,0-1 0,0 0 0,0 1 0,2-4 0,-1 3 0,0 0 0,1-1 0,0 1 0,-1 0 0,1 0 0,1 0 0,-1 0 0,0 1 0,1-1 0,-1 0 0,1 1 0,4-4 0,6-2 0,0 1 0,1 0 0,-1 0 0,1 2 0,23-7 0,-19 6 0,0 2 0,0 0 0,35-3 0,-47 7 0,1 0 0,-1 0 0,0 1 0,1 0 0,-1 0 0,0 0 0,0 1 0,0 0 0,0 0 0,0 0 0,0 1 0,0 0 0,-1 0 0,10 8 0,10 12 303,-18-16-859,1 1 0,16 10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1" units="cm"/>
      <inkml:brushProperty name="height" value="0.1" units="cm"/>
      <inkml:brushProperty name="color" value="#2E75B6"/>
    </inkml:brush>
  </inkml:definitions>
  <inkml:trace contextRef="#ctx0" brushRef="#br0">65 110 24575,'11'0'0,"0"0"0,-1-1 0,1-1 0,0 1 0,-1-2 0,0 1 0,0-2 0,0 1 0,0-1 0,0-1 0,0 0 0,-1 0 0,0-1 0,0 0 0,-1 0 0,11-11 0,-19 17 0,1-1 0,0 1 0,-1-1 0,1 0 0,-1 1 0,1-1 0,-1 0 0,1 1 0,-1-1 0,1 0 0,-1 0 0,1 0 0,-1 1 0,0-1 0,0 0 0,1 0 0,-1 0 0,0 0 0,0 0 0,0 1 0,0-1 0,0 0 0,0 0 0,0 0 0,0 0 0,-1 0 0,1-1 0,-1 1 0,0 0 0,0 0 0,0 0 0,0 0 0,0 0 0,-1 0 0,1 0 0,0 0 0,0 1 0,-1-1 0,1 1 0,0-1 0,-1 1 0,1-1 0,-2 1 0,-4-2 0,0 1 0,-1 0 0,1 1 0,0 0 0,0 0 0,-8 1 0,3 1 0,0 1 0,0 0 0,0 1 0,0 0 0,1 1 0,0 1 0,-20 11 0,26-14 0,1 1 0,0-1 0,0 1 0,0 0 0,0 0 0,0 0 0,1 1 0,-1-1 0,1 1 0,1 0 0,-1 0 0,1 0 0,-1 0 0,1 0 0,1 0 0,-1 0 0,1 1 0,0-1 0,-1 11 0,2-11 0,0 1 0,0-1 0,1 1 0,0-1 0,0 0 0,0 1 0,0-1 0,1 0 0,0 0 0,0 0 0,0 0 0,1 0 0,-1 0 0,1-1 0,0 1 0,7 6 0,-5-6 0,0-1 0,0 0 0,0 0 0,1 0 0,0-1 0,0 0 0,-1 0 0,2 0 0,-1-1 0,0 0 0,0 0 0,1 0 0,9 0 0,-1 0 86,1-1-1,-1 0 0,28-3 1,-36 1-257,1 0 0,-1-1 1,1 0-1,-1 0 0,0-1 1,0 1-1,0-2 0,0 1 1,9-7-1,4-6-6655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1" units="cm"/>
      <inkml:brushProperty name="height" value="0.1" units="cm"/>
      <inkml:brushProperty name="color" value="#2E75B6"/>
    </inkml:brush>
  </inkml:definitions>
  <inkml:trace contextRef="#ctx0" brushRef="#br0">44 1 24575,'-1'5'0,"0"0"0,0 0 0,0-1 0,-1 1 0,0 0 0,-2 5 0,-3 8 0,0 3 0,2 1 0,0 0 0,2 0 0,-1 35 0,6 92 0,-1-131 0,0 10 0,1-1 0,2 1 0,1-1 0,1 0 0,2 0 0,0-1 0,22 47 0,-21-56 0,1 0 0,0-1 0,2 0 0,0-1 0,0 0 0,1-1 0,1 0 0,1-1 0,0-1 0,0 0 0,1-1 0,17 9 0,-16-11-195,1-1 0,-1-1 0,1 0 0,0-2 0,1 0 0,32 5 0,-17-7-6631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1" units="cm"/>
      <inkml:brushProperty name="height" value="0.1" units="cm"/>
      <inkml:brushProperty name="color" value="#548235"/>
    </inkml:brush>
  </inkml:definitions>
  <inkml:trace contextRef="#ctx0" brushRef="#br0">76 218 24575,'-20'1'0,"19"0"0,0-1 0,-1 1 0,1-1 0,-1 0 0,1 1 0,-1-1 0,1 0 0,-1 0 0,1 0 0,0 0 0,-1-1 0,1 1 0,-1 0 0,1-1 0,-1 1 0,1-1 0,0 1 0,-1-1 0,1 1 0,0-1 0,0 0 0,-1 0 0,1 0 0,0 0 0,0 0 0,0 0 0,0 0 0,0 0 0,0 0 0,0 0 0,0 0 0,1-1 0,-1 1 0,0 0 0,1-1 0,-1 1 0,1-2 0,-3-2 0,2 1 0,-1-1 0,0 0 0,1 0 0,0 0 0,0 0 0,1 0 0,-1 0 0,1 0 0,0 0 0,1 0 0,-1 0 0,1 0 0,0 0 0,0 0 0,1 0 0,-1 0 0,1 0 0,0 1 0,0-1 0,1 1 0,-1-1 0,1 1 0,0 0 0,4-4 0,-1 1 0,1 1 0,-1 1 0,1-1 0,0 1 0,1 0 0,0 1 0,-1 0 0,1 0 0,1 0 0,-1 1 0,0 0 0,1 1 0,16-3 0,-9 3 0,2 0 0,-1 2 0,0-1 0,0 2 0,0 0 0,0 1 0,20 6 0,-23-5 0,-2 2 0,1 0 0,0 0 0,-1 1 0,0 1 0,-1 0 0,1 1 0,-1 0 0,15 15 0,52 60-1365,-62-68-5461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1" units="cm"/>
      <inkml:brushProperty name="height" value="0.1" units="cm"/>
      <inkml:brushProperty name="color" value="#2E75B6"/>
    </inkml:brush>
  </inkml:definitions>
  <inkml:trace contextRef="#ctx0" brushRef="#br0">1 27 24575,'7'0'0,"1"-6"0,10-3 0,2-3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1" units="cm"/>
      <inkml:brushProperty name="height" value="0.1" units="cm"/>
      <inkml:brushProperty name="color" value="#2E75B6"/>
    </inkml:brush>
  </inkml:definitions>
  <inkml:trace contextRef="#ctx0" brushRef="#br0">25 272 24575,'0'0'0,"0"0"0,0 1 0,0-1 0,0 0 0,0 0 0,0 1 0,0-1 0,0 0 0,1 0 0,-1 1 0,0-1 0,0 0 0,0 0 0,0 1 0,0-1 0,0 0 0,1 0 0,-1 0 0,0 0 0,0 1 0,0-1 0,1 0 0,-1 0 0,0 0 0,0 0 0,1 0 0,-1 1 0,0-1 0,0 0 0,1 0 0,-1 0 0,0 0 0,0 0 0,1 0 0,-1 0 0,15-2 0,11-7 0,-14 3 0,0 0 0,-1-1 0,1-1 0,-1 1 0,-1-2 0,0 1 0,0-1 0,-1-1 0,0 0 0,0 0 0,13-22 0,-21 30 0,0 0 0,0 1 0,-1-1 0,1 0 0,0 0 0,-1 0 0,1 1 0,-1-1 0,1 0 0,-1 0 0,0 0 0,0 0 0,0 0 0,0 0 0,0 0 0,-1 1 0,1-1 0,0 0 0,-1 0 0,1 0 0,-2-2 0,1 2 0,-1 0 0,1 1 0,-1-1 0,1 0 0,-1 1 0,0-1 0,0 1 0,0-1 0,0 1 0,0 0 0,0 0 0,0 0 0,0 0 0,0 0 0,-1 0 0,1 1 0,-3-1 0,0-1 0,-1 1 0,1 0 0,-1 0 0,1 0 0,-1 1 0,1-1 0,-1 2 0,1-1 0,-1 0 0,1 1 0,-1 0 0,1 0 0,0 1 0,-1 0 0,1 0 0,0 0 0,0 0 0,0 1 0,0 0 0,1 0 0,-1 0 0,1 0 0,0 1 0,0 0 0,0 0 0,0 0 0,1 0 0,-1 0 0,1 1 0,0 0 0,0 0 0,1 0 0,0 0 0,0 0 0,0 0 0,0 0 0,-1 7 0,1 0 0,-1-1 0,1 1 0,1-1 0,0 1 0,1-1 0,0 1 0,1-1 0,0 1 0,3 13 0,-2-18 0,0 0 0,0 0 0,0-1 0,1 1 0,0-1 0,1 0 0,-1 1 0,1-2 0,1 1 0,-1 0 0,1-1 0,0 0 0,0 0 0,0 0 0,0-1 0,8 5 0,-6-4-72,1 0 1,0-1-1,0 0 0,1-1 0,-1 0 0,0 0 0,1 0 0,0-1 1,0-1-1,0 1 0,0-1 0,0-1 0,0 0 0,0 0 0,0-1 1,-1 0-1,1 0 0,17-6 0,-1-2-6754</inkml:trace>
  <inkml:trace contextRef="#ctx0" brushRef="#br0" timeOffset="1">743 0 24575,'0'7'0,"-7"1"0,-1 4 0,-7 6 0,-1 3 0,-3 1 0,0 4 0,1 1 0,3-2 0,-2-1 0,-2-1 0,0-2 0,-2-1 0,1 0 0,0-4 0,0-5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1" units="cm"/>
      <inkml:brushProperty name="height" value="0.1" units="cm"/>
      <inkml:brushProperty name="color" value="#2E75B6"/>
    </inkml:brush>
  </inkml:definitions>
  <inkml:trace contextRef="#ctx0" brushRef="#br0">0 1 24575,'0'6'0,"3"6"0,5 8 0,4 3 0,0 1 0,1-4 0,2-1 0,2-4 0,0-5 0,2-4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1" units="cm"/>
      <inkml:brushProperty name="height" value="0.1" units="cm"/>
      <inkml:brushProperty name="color" value="#2E75B6"/>
    </inkml:brush>
  </inkml:definitions>
  <inkml:trace contextRef="#ctx0" brushRef="#br0">39 1 24575,'0'0'0,"-1"0"0,1 1 0,-1-1 0,1 0 0,-1 0 0,1 1 0,-1-1 0,1 0 0,0 1 0,-1-1 0,1 0 0,0 1 0,-1-1 0,1 1 0,0-1 0,0 1 0,-1-1 0,1 1 0,0-1 0,0 1 0,0-1 0,-1 1 0,1-1 0,0 1 0,-4 18 0,4-14 0,-10 49 0,2 0 0,3 0 0,2 58 0,4-71 0,3 0 0,1 0 0,2-1 0,21 68 0,-16-72 0,1-2 0,2 0 0,21 36 0,-27-55 0,1 1 0,1-2 0,0 1 0,2-1 0,-1-1 0,1 0 0,1-1 0,20 14 0,-28-23-227,0 1-1,0-1 1,1 0-1,-1 0 1,14 3-1,2-2-6598</inkml:trace>
  <inkml:trace contextRef="#ctx0" brushRef="#br0" timeOffset="1">252 622 24575,'-6'0'0,"7"0"0,3-3 0,12-2 0,9-6 0,1-1-8191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1" units="cm"/>
      <inkml:brushProperty name="height" value="0.1" units="cm"/>
      <inkml:brushProperty name="color" value="#2E75B6"/>
    </inkml:brush>
  </inkml:definitions>
  <inkml:trace contextRef="#ctx0" brushRef="#br0">28 170 24575,'0'1'0,"0"-1"0,0 0 0,0 1 0,0-1 0,1 0 0,-1 0 0,0 1 0,0-1 0,0 0 0,0 0 0,0 1 0,0-1 0,0 0 0,0 0 0,1 1 0,-1-1 0,0 0 0,0 0 0,0 0 0,1 1 0,-1-1 0,0 0 0,0 0 0,1 0 0,-1 0 0,0 1 0,0-1 0,1 0 0,-1 0 0,0 0 0,0 0 0,1 0 0,-1 0 0,1 0 0,13-1 0,12-9 0,-18 5 0,1 0 0,-1 0 0,0 0 0,0-1 0,-1-1 0,11-10 0,-14 12 0,1 0 0,-1 0 0,-1 0 0,1-1 0,-1 1 0,0-1 0,0 0 0,0 0 0,-1 0 0,3-11 0,-5 15 0,1 1 0,-1-1 0,0 1 0,0 0 0,0-1 0,0 1 0,0-1 0,0 1 0,0-1 0,0 1 0,-1-1 0,1 1 0,-1-1 0,1 1 0,-1-1 0,1 1 0,-1 0 0,0 0 0,1-1 0,-1 1 0,0 0 0,0 0 0,0 0 0,0 0 0,0 0 0,-1 0 0,1 0 0,0 0 0,0 0 0,-1 0 0,1 1 0,0-1 0,-1 0 0,1 1 0,0-1 0,-1 1 0,1 0 0,-1 0 0,1-1 0,-1 1 0,1 0 0,-3 0 0,-1 0 0,0 0 0,-1 0 0,1 1 0,0-1 0,0 1 0,-1 0 0,1 1 0,0-1 0,0 1 0,-8 4 0,7-1 0,0 0 0,0 0 0,0 0 0,1 1 0,-1 0 0,1 0 0,1 0 0,-1 0 0,1 1 0,0 0 0,1 0 0,-1 0 0,1 0 0,1 1 0,0-1 0,0 1 0,0 0 0,1-1 0,0 1 0,0 0 0,1 9 0,0-9 0,0-1 0,0 0 0,1 0 0,0 0 0,0 0 0,1 0 0,0-1 0,0 1 0,1 0 0,0-1 0,0 0 0,0 1 0,1-1 0,-1 0 0,2-1 0,-1 1 0,1-1 0,-1 0 0,2 0 0,-1 0 0,0 0 0,1-1 0,10 6 0,-2-4 34,-1-1 1,1-1-1,1 0 0,-1-1 0,0 0 0,1-1 0,0-1 0,-1 0 0,20-2 1,-8-1-377,-1-1 1,1-2 0,-1 0-1,35-13 1,-17 2-6485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1" units="cm"/>
      <inkml:brushProperty name="height" value="0.1" units="cm"/>
      <inkml:brushProperty name="color" value="#2E75B6"/>
    </inkml:brush>
  </inkml:definitions>
  <inkml:trace contextRef="#ctx0" brushRef="#br0">937 0 24575,'-73'186'0,"49"-145"0,0-3 0,-1 0 0,-50 54 0,-106 91 0,127-137 0,0-3 0,-68 38 0,-126 60 0,191-114-1365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1" units="cm"/>
      <inkml:brushProperty name="height" value="0.1" units="cm"/>
      <inkml:brushProperty name="color" value="#2E75B6"/>
    </inkml:brush>
  </inkml:definitions>
  <inkml:trace contextRef="#ctx0" brushRef="#br0">217 1 24575,'-3'1'0,"1"0"0,0 0 0,0 1 0,0-1 0,0 1 0,0-1 0,0 1 0,1 0 0,-1 0 0,1 0 0,-3 3 0,-3 3 0,-16 16 0,0 1 0,2 2 0,1 0 0,-23 42 0,34-53 0,1 1 0,1 0 0,0 0 0,2 1 0,0 0 0,1 0 0,0 0 0,2 0 0,-1 31 0,3-45 0,0-1 0,0 1 0,1-1 0,0 1 0,0 0 0,0-1 0,0 0 0,0 1 0,1-1 0,-1 0 0,1 0 0,0 1 0,0-1 0,0-1 0,1 1 0,-1 0 0,1-1 0,-1 1 0,1-1 0,0 1 0,0-1 0,0 0 0,0-1 0,0 1 0,7 2 0,6 2 0,0-1 0,0 0 0,0-2 0,23 3 0,-25-4 0,45 5-682,80-1-1,-105-6-6143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1" units="cm"/>
      <inkml:brushProperty name="height" value="0.1" units="cm"/>
      <inkml:brushProperty name="color" value="#2E75B6"/>
    </inkml:brush>
  </inkml:definitions>
  <inkml:trace contextRef="#ctx0" brushRef="#br0">1 1 24575,'0'60'0,"1"2"0,1-2 0,11 85 0,5 3 0,-12-83 0,3 0 0,0-2 0,26 105 0,-11-77-1365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1" units="cm"/>
      <inkml:brushProperty name="height" value="0.1" units="cm"/>
      <inkml:brushProperty name="color" value="#2E75B6"/>
    </inkml:brush>
  </inkml:definitions>
  <inkml:trace contextRef="#ctx0" brushRef="#br0">1 0 24575,'0'55'0,"-1"-16"0,2-1 0,0 0 0,5 52 0,-4-78 0,0 2 0,1-2 0,0 0 0,0 2 0,0-2 0,1-2 0,0 2 0,0 0 0,1-2 0,-1 1 0,1-1 0,1 0 0,8 12 0,-2-6 0,0-1 0,1 1 0,-1-4 0,2 0 0,-1 0 0,1-2 0,0-1 0,0-1 0,0-1 0,1 0 0,0-2 0,-1-2 0,1-1 0,0 0 0,0-1 0,0-2 0,0-1 0,0-1 0,0-1 0,-1-1 0,1 0 0,-1-4 0,0 1 0,0-1 0,0-1 0,-1-2 0,0 0 0,0-2 0,0 1 0,-1-3 0,-1 1 0,0-2 0,0-2 0,0 0 0,-2 0 0,1-2 0,10-28 0,-9 15-341,-1-2 0,0-2-1,7-44 1,-11 53-6485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1" units="cm"/>
      <inkml:brushProperty name="height" value="0.1" units="cm"/>
    </inkml:brush>
  </inkml:definitions>
  <inkml:trace contextRef="#ctx0" brushRef="#br0">23 0 24575,'-5'13'0,"1"-1"0,0 1 0,1 0 0,1 0 0,0 0 0,1 1 0,0-1 0,1 0 0,2 26 0,0-31 0,0 0 0,0 0 0,0 1 0,1-2 0,0 1 0,1 0 0,0 0 0,0-1 0,1 0 0,0 0 0,0 0 0,0-1 0,1 0 0,0 0 0,0 0 0,1 0 0,-1-1 0,16 8 0,-7-4 0,1-2 0,0 0 0,0-1 0,1 0 0,-1-1 0,1-1 0,0-1 0,23 2 0,-34-5 0,-1 0 0,1 0 0,0 0 0,0-1 0,0 1 0,-1-1 0,1-1 0,0 1 0,-1-1 0,0 0 0,1 0 0,-1-1 0,0 1 0,0-1 0,0 0 0,0-1 0,-1 1 0,1-1 0,-1 0 0,7-8 0,-6 5 0,0 0 0,0 0 0,-1-1 0,0 0 0,0 0 0,-1 0 0,0 0 0,-1 0 0,1-1 0,-2 1 0,1-1 0,-1 0 0,0-10 0,-1 14-97,0 0-1,0 0 1,0 0-1,0 0 1,-1 0-1,0 0 1,0 0-1,0 1 1,-1-1-1,0 0 1,1 1-1,-2-1 0,-2-4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1" units="cm"/>
      <inkml:brushProperty name="height" value="0.1" units="cm"/>
      <inkml:brushProperty name="color" value="#548235"/>
    </inkml:brush>
  </inkml:definitions>
  <inkml:trace contextRef="#ctx0" brushRef="#br0">2 1 24575,'-1'47'0,"0"15"0,3-1 0,13 87 0,10 21 0,-3-14 0,2 28 0,-17-117 0,-2 51 0,-3-107-1365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1" units="cm"/>
      <inkml:brushProperty name="height" value="0.1" units="cm"/>
    </inkml:brush>
  </inkml:definitions>
  <inkml:trace contextRef="#ctx0" brushRef="#br0">39 1 24575,'0'9'0,"-2"-1"0,1 1 0,-1 0 0,0-1 0,-1 0 0,-5 13 0,3-10 0,1 0 0,-4 21 0,6-24 0,1-1 0,1 0 0,-1 0 0,1 0 0,1 0 0,-1 1 0,1-1 0,0 0 0,1 0 0,-1 0 0,4 7 0,-3-11 0,-1 0 0,1 0 0,0 1 0,0-1 0,0-1 0,1 1 0,-1 0 0,1-1 0,0 1 0,-1-1 0,1 0 0,0 0 0,0 0 0,1 0 0,-1 0 0,0-1 0,1 1 0,-1-1 0,0 0 0,1 0 0,-1 0 0,1-1 0,6 1 0,-6-1 0,0 0 0,0 0 0,0 0 0,0-1 0,0 1 0,0-1 0,0 0 0,0 0 0,0-1 0,0 1 0,-1-1 0,1 0 0,0 0 0,3-3 0,4-3 0,0-1 0,16-18 0,-16 16 0,-10 10 0,-1 1 0,1-1 0,-1 1 0,1-1 0,-1 1 0,1-1 0,-1 1 0,1-1 0,-1 1 0,1-1 0,0 1 0,-1 0 0,1 0 0,0-1 0,0 1 0,-1 0 0,1 0 0,0 0 0,-1 0 0,1-1 0,0 1 0,0 0 0,-1 0 0,1 1 0,0-1 0,1 0 0,-1 1 0,0-1 0,0 1 0,0 0 0,0 0 0,0 0 0,0 0 0,0 0 0,-1 0 0,1 0 0,0 0 0,-1 0 0,1 0 0,-1 0 0,2 2 0,1 6 0,0 1 0,-1-1 0,2 13 0,-3-16 0,1 6 31,-1-3-158,0 1 1,1 0-1,0-1 0,1 1 0,0-1 0,0 0 0,1 1 0,0-2 0,1 1 0,8 11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1" units="cm"/>
      <inkml:brushProperty name="height" value="0.1" units="cm"/>
    </inkml:brush>
  </inkml:definitions>
  <inkml:trace contextRef="#ctx0" brushRef="#br0">1 1 24575,'0'3'0,"0"5"0,9 1 0,11-2 0,8 2 0,6 0 0,4-3 0,1-2 0,5-1 0,1-2 0,3 0 0,0-1 0,-2-7 0,-8-2-8191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1" units="cm"/>
      <inkml:brushProperty name="height" value="0.1" units="cm"/>
    </inkml:brush>
  </inkml:definitions>
  <inkml:trace contextRef="#ctx0" brushRef="#br0">0 0 24575,'132'111'0,"-35"-32"0,-97-79 0,25 22 0,0 1 0,-2 1 0,26 34 0,-43-49 0,0 0 0,-1 0 0,0 0 0,0 1 0,-1 0 0,3 13 0,-5-17 0,-1 0 0,0 0 0,0 1 0,-1-1 0,0 0 0,0 1 0,0-1 0,-1 0 0,0 1 0,0-1 0,-4 10 0,3-12-105,0 1 0,0 0 0,-1-1 0,0 0 0,0 0 0,0 0 0,-1 0 0,1 0 0,-1 0 0,0-1 0,0 0 0,-8 6 0,-7 3-6721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1" units="cm"/>
      <inkml:brushProperty name="height" value="0.1" units="cm"/>
    </inkml:brush>
  </inkml:definitions>
  <inkml:trace contextRef="#ctx0" brushRef="#br0">81 0 24575,'-3'0'0,"0"0"0,0 1 0,0-1 0,0 1 0,0-1 0,0 1 0,0 0 0,0 0 0,0 0 0,0 1 0,0-1 0,1 1 0,-1-1 0,1 1 0,-1 0 0,1 0 0,-1 0 0,1 0 0,0 0 0,0 1 0,0-1 0,0 1 0,1-1 0,-1 1 0,1 0 0,-1 0 0,1 0 0,0-1 0,0 1 0,-1 5 0,-1 8 0,1 0 0,0-1 0,1 1 0,1 26 0,0-39 0,0 5 0,1-1 0,0 1 0,0 0 0,1-1 0,0 1 0,0-1 0,0 0 0,1 0 0,1 0 0,7 12 0,-5-9 0,1-1 0,1 0 0,0 0 0,0-1 0,0 0 0,17 11 0,-9-8 0,0-2 0,0 0 0,1 0 0,1-2 0,-1 0 0,1-1 0,0-1 0,32 6 0,-23-8 0,1-1 0,-1-2 0,0 0 0,0-2 0,1 0 0,34-9 0,-49 8 0,0-1 0,0 0 0,-1 0 0,1-2 0,-1 1 0,0-1 0,0-1 0,-1 0 0,0-1 0,0 0 0,-1-1 0,0 0 0,0-1 0,13-17 0,-19 21 22,0 0-1,-1 0 0,0-1 1,0 1-1,0-1 0,-1 1 1,0-1-1,0 0 0,-1 0 1,0 0-1,0 0 0,-1 0 1,0 0-1,0 0 0,-2-12 1,0 6-236,-2 0 1,1 1 0,-1 0-1,-1 0 1,0 0 0,-1 0-1,-12-17 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1" units="cm"/>
      <inkml:brushProperty name="height" value="0.1" units="cm"/>
    </inkml:brush>
  </inkml:definitions>
  <inkml:trace contextRef="#ctx0" brushRef="#br0">324 1 24575,'-24'-1'0,"0"2"0,0 1 0,-27 5 0,45-5 0,-1-1 0,1 1 0,-1 0 0,1 1 0,0-1 0,0 1 0,0 1 0,0-1 0,1 1 0,-1 0 0,1 0 0,0 1 0,0-1 0,0 1 0,1 0 0,-4 6 0,7-9 0,0-1 0,0 1 0,0-1 0,0 1 0,1-1 0,-1 1 0,0 0 0,1-1 0,0 1 0,-1 0 0,1-1 0,0 1 0,0 0 0,0 0 0,0-1 0,0 1 0,0 0 0,0-1 0,1 4 0,0-3 0,1 1 0,-1-1 0,0 1 0,1-1 0,0 1 0,-1-1 0,1 0 0,0 0 0,0 0 0,0 0 0,3 2 0,6 3 0,1 1 0,0-2 0,0 0 0,14 5 0,-17-7 0,21 7 0,21 9 0,-48-18 0,1-1 0,-1 1 0,0 0 0,0 1 0,0-1 0,0 1 0,0-1 0,0 1 0,-1 0 0,5 5 0,-6-6 0,-1-1 0,1 1 0,-1 0 0,0-1 0,1 1 0,-1 0 0,0 0 0,0-1 0,0 1 0,0 0 0,0-1 0,0 1 0,-1 0 0,1 0 0,0-1 0,-1 1 0,0 0 0,1-1 0,-1 1 0,0-1 0,0 1 0,0-1 0,0 1 0,0-1 0,0 0 0,0 1 0,0-1 0,0 0 0,-1 0 0,1 0 0,-2 1 0,-5 5 0,-1-1 0,1 0 0,-18 8 0,7-5-151,-1-1-1,0-1 0,-1-1 0,0-1 1,0-1-1,0-1 0,0-1 1,-42 0-1,40-2-6674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1" units="cm"/>
      <inkml:brushProperty name="height" value="0.1" units="cm"/>
    </inkml:brush>
  </inkml:definitions>
  <inkml:trace contextRef="#ctx0" brushRef="#br0">1 1 24575,'6'0'0,"10"0"0,4 0 0,6 3 0,5 1 0,4 0 0,6 0 0,2-2 0,1-1 0,2 0 0,1-1 0,-2 0 0,-5 0 0,-2 0 0,-5 0 0,-5 0 0,-6 0-8191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1" units="cm"/>
      <inkml:brushProperty name="height" value="0.1" units="cm"/>
    </inkml:brush>
  </inkml:definitions>
  <inkml:trace contextRef="#ctx0" brushRef="#br0">0 1 24575,'0'2'0,"1"0"0,-1-1 0,1 1 0,-1 0 0,1 0 0,0 0 0,0-1 0,0 1 0,0 0 0,0-1 0,0 1 0,0 0 0,0-1 0,1 0 0,-1 1 0,0-1 0,1 0 0,-1 1 0,3 0 0,39 21 0,-27-14 0,46 27 0,109 84 0,-161-111 0,0-1 0,-1 2 0,0-1 0,0 1 0,-1 0 0,-1 1 0,0 0 0,0 0 0,5 14 0,-10-21 0,0 0 0,-1 0 0,0 0 0,0 0 0,0 0 0,-1 0 0,1 0 0,-1 0 0,0 1 0,0-1 0,0 0 0,-1 0 0,1 0 0,-1 0 0,0 0 0,0 0 0,0 0 0,-1 0 0,0 0 0,1-1 0,-1 1 0,-1 0 0,1-1 0,0 0 0,-1 1 0,0-1 0,0 0 0,0 0 0,0-1 0,0 1 0,0-1 0,-6 4 0,-3 1-227,0-1-1,-1 0 1,0 0-1,0-1 1,-21 4-1,12-4-6598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1" units="cm"/>
      <inkml:brushProperty name="height" value="0.1" units="cm"/>
    </inkml:brush>
  </inkml:definitions>
  <inkml:trace contextRef="#ctx0" brushRef="#br0">39 0 24575,'-7'13'0,"1"0"0,1 1 0,0 0 0,1-1 0,1 1 0,0 1 0,0-1 0,2 0 0,0 1 0,1 25 0,1-31 0,0 1 0,1-1 0,1-1 0,-1 1 0,1 0 0,1-1 0,-1 1 0,1-1 0,1 0 0,0 0 0,0-1 0,0 1 0,1-1 0,0 0 0,0-1 0,1 0 0,0 0 0,8 6 0,-1-4 0,-1 0 0,1 0 0,0-2 0,0 1 0,1-2 0,0 0 0,0-1 0,0 0 0,0-2 0,1 1 0,-1-2 0,26 0 0,-30-1 0,0-1 0,0 0 0,-1-1 0,1 0 0,-1 0 0,1-1 0,-1-1 0,0 0 0,0 0 0,-1-1 0,1 0 0,-1 0 0,0-1 0,0-1 0,-1 1 0,0-1 0,0-1 0,0 0 0,6-8 0,-9 8 38,0 0 0,0-1 0,-1 1 0,0-1 0,-1 0 0,0 0 0,0 0 0,1-10 0,-1 0-465,-1 1 0,-1-1 1,-1-20-1,-1 22-6399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1" units="cm"/>
      <inkml:brushProperty name="height" value="0.1" units="cm"/>
    </inkml:brush>
  </inkml:definitions>
  <inkml:trace contextRef="#ctx0" brushRef="#br0">161 1 24575,'-2'0'0,"0"1"0,0 0 0,0-1 0,0 1 0,0 0 0,0 0 0,1 1 0,-1-1 0,-3 2 0,-1 2 0,-5 3 0,0 1 0,1 0 0,-1 1 0,2 0 0,0 0 0,0 1 0,0 0 0,2 1 0,-1 0 0,-7 18 0,10-21 0,2 1 0,-1 0 0,1 0 0,0 0 0,1 0 0,1 0 0,-1 0 0,1 0 0,1 1 0,0-1 0,1 1 0,0-1 0,0 0 0,6 19 0,-5-22 0,1-1 0,0 0 0,0 0 0,1 0 0,0 0 0,0 0 0,0-1 0,1 0 0,0 0 0,0 0 0,0 0 0,0-1 0,1 0 0,10 6 0,-9-6 0,0 0 0,1-1 0,-1 0 0,1 0 0,-1-1 0,1 0 0,0 0 0,0-1 0,0 0 0,0 0 0,0-1 0,12-1 0,-17 1 0,0-1 0,0 1 0,-1-1 0,1 0 0,0 0 0,-1 0 0,1-1 0,-1 1 0,1-1 0,-1 1 0,0-1 0,0 0 0,1 0 0,-1 0 0,0 0 0,-1 0 0,1 0 0,0 0 0,-1-1 0,1 1 0,-1-1 0,0 1 0,1-1 0,-1 0 0,-1 1 0,1-1 0,0 0 0,-1 0 0,1 1 0,-1-1 0,0-6 0,0 6 0,0-1 0,0 1 0,0-1 0,0 0 0,-1 1 0,0-1 0,0 1 0,0-1 0,0 1 0,0 0 0,-1-1 0,1 1 0,-1 0 0,0 0 0,0 0 0,0 0 0,0 0 0,-1 1 0,1-1 0,-1 0 0,0 1 0,1 0 0,-1 0 0,0 0 0,-4-2 0,-2 1-273,0 0 0,0 1 0,0 0 0,-13-1 0,-6 1-6553</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1" units="cm"/>
      <inkml:brushProperty name="height" value="0.1" units="cm"/>
    </inkml:brush>
  </inkml:definitions>
  <inkml:trace contextRef="#ctx0" brushRef="#br0">1 1 24575,'0'3'0,"6"2"0,3 2 0,9 1 0,8-2 0,7-1 0,7-2 0,4 2 0,4 0 0,0 0 0,3-2 0,-2-1 0,1-1 0,-1 0 0,-3-1 0,-2 0 0,-5 0 0,-10-1-8191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1" units="cm"/>
      <inkml:brushProperty name="height" value="0.1" units="cm"/>
      <inkml:brushProperty name="color" value="#548235"/>
    </inkml:brush>
  </inkml:definitions>
  <inkml:trace contextRef="#ctx0" brushRef="#br0">3 0 24575,'-1'70'0,"0"3"0,3 1 0,13 88 0,79 313 0,-90-434 312,-3-28-871,1 1 0,4 16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1" units="cm"/>
      <inkml:brushProperty name="height" value="0.1" units="cm"/>
      <inkml:brushProperty name="color" value="#548235"/>
    </inkml:brush>
  </inkml:definitions>
  <inkml:trace contextRef="#ctx0" brushRef="#br0">1 156 24575,'0'3'0,"3"1"0,1 7 0,0 8 0,3 4 0,0 1 0,-2 0 0,3 0 0,-1-2 0,2-1 0,3-1 0,2-3 0</inkml:trace>
  <inkml:trace contextRef="#ctx0" brushRef="#br0" timeOffset="1">39 1 24575,'7'0'0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1" units="cm"/>
      <inkml:brushProperty name="height" value="0.1" units="cm"/>
    </inkml:brush>
  </inkml:definitions>
  <inkml:trace contextRef="#ctx0" brushRef="#br0">1 1 24575,'48'23'0,"-23"-11"0,0 1 0,32 22 0,-49-30 0,-1 1 0,0 1 0,0-1 0,0 1 0,-1 1 0,0-1 0,0 1 0,-1 0 0,0 0 0,7 17 0,-8-17 0,-1 1 0,0-1 0,-1 1 0,1-1 0,-2 1 0,2 10 0,-3-15 0,0-1 0,-1 1 0,1-1 0,0 1 0,-1-1 0,0 1 0,0-1 0,0 1 0,0-1 0,-1 0 0,1 0 0,-1 0 0,0 0 0,0 0 0,0 0 0,0 0 0,0 0 0,-3 2 0,-3 2-341,0 0 0,0-1-1,-15 9 1,0-3-6485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1" units="cm"/>
      <inkml:brushProperty name="height" value="0.1" units="cm"/>
    </inkml:brush>
  </inkml:definitions>
  <inkml:trace contextRef="#ctx0" brushRef="#br0">350 1 24575,'-26'26'0,"2"2"0,2 1 0,0 1 0,-25 46 0,23-29 0,2 1 0,-24 76 0,15-10 0,5 2 0,-11 120 0,24-134 0,5 0 0,7 158 0,2-236 0,2-1 0,1 1 0,1-1 0,1 0 0,1-1 0,1 1 0,1-1 0,1-1 0,16 28 0,-15-33 0,1 0 0,0-1 0,1 0 0,0-1 0,1 0 0,1-1 0,0-1 0,1 0 0,0-1 0,1-1 0,30 14 0,-18-12 57,1-2 0,1 0 0,-1-3 0,2 0 0,37 3 0,-13-6-626,1-3 0,57-5 0,-50-1-6257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1" units="cm"/>
      <inkml:brushProperty name="height" value="0.1" units="cm"/>
    </inkml:brush>
  </inkml:definitions>
  <inkml:trace contextRef="#ctx0" brushRef="#br0">14 0 24575,'1'4'0,"0"0"0,1 0 0,-1 0 0,1 0 0,0 0 0,0 0 0,1-1 0,-1 1 0,1-1 0,3 3 0,2 5 0,12 14 0,0-1 0,2 0 0,1-2 0,1-1 0,29 21 0,-25-24 0,48 24 0,-46-26 0,40 26 0,-64-38 0,7 4 0,-1 1 0,0 1 0,0 0 0,17 20 0,-27-27 0,1 0 0,-1 1 0,0-1 0,0 1 0,0-1 0,-1 1 0,1 0 0,-1 0 0,0-1 0,0 1 0,0 0 0,-1 0 0,1 0 0,-1 0 0,0 0 0,0 0 0,0 0 0,0 0 0,-1 0 0,0 0 0,0 0 0,0 0 0,-2 4 0,-3 7 0,-1-1 0,-1 0 0,0-1 0,-1 0 0,-20 23 0,-63 55 0,57-59 0,-78 70 0,-54 52 0,146-129-1365,6-5-5461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1" units="cm"/>
      <inkml:brushProperty name="height" value="0.1" units="cm"/>
    </inkml:brush>
  </inkml:definitions>
  <inkml:trace contextRef="#ctx0" brushRef="#br0">1 78 24575,'0'18'0,"1"-1"0,1 1 0,0-1 0,2 1 0,0-1 0,1 0 0,0-1 0,15 29 0,-8-22 0,1-1 0,2 0 0,0-2 0,1 1 0,26 24 0,-26-30 0,-1 0 0,2-1 0,0-1 0,1-1 0,0 0 0,27 12 0,-33-18 0,1-1 0,0-1 0,1 0 0,-1-1 0,1-1 0,0 0 0,-1 0 0,1-1 0,0-1 0,0-1 0,14-1 0,-21 1 0,1-1 0,-1 0 0,1 0 0,-1 0 0,0-1 0,0 0 0,0 0 0,0-1 0,0 0 0,-1 0 0,0-1 0,11-10 0,-9 7 0,-1 0 0,0-1 0,0 0 0,-1 0 0,0-1 0,-1 0 0,0 0 0,4-13 0,-2 2 0,-2 1 0,0-2 0,-1 1 0,-1-1 0,-1 1 0,-1-1 0,-1 0 0,-5-36 0,2 45 56,0 1-1,-1 0 1,0 0 0,-1 0-1,-6-11 1,4 10-481,2-1 0,-1 1 1,-3-16-1,6 13-6401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1" units="cm"/>
      <inkml:brushProperty name="height" value="0.1" units="cm"/>
    </inkml:brush>
  </inkml:definitions>
  <inkml:trace contextRef="#ctx0" brushRef="#br0">0 0 24575,'1'3'0,"-1"-1"0,1 0 0,0 0 0,-1 0 0,1 0 0,0 0 0,0 0 0,1-1 0,-1 1 0,0 0 0,0 0 0,1-1 0,-1 1 0,1-1 0,0 1 0,-1-1 0,1 0 0,0 1 0,0-1 0,0 0 0,-1 0 0,1-1 0,0 1 0,1 0 0,2 0 0,7 3 0,0 0 0,25 2 0,11-1 0,0-2 0,93-6 0,-96-3 0,0-3 0,85-27 0,-109 28-1365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1" units="cm"/>
      <inkml:brushProperty name="height" value="0.1" units="cm"/>
    </inkml:brush>
  </inkml:definitions>
  <inkml:trace contextRef="#ctx0" brushRef="#br0">0 0 24575,'6'1'0,"-1"0"0,1 1 0,-1 0 0,1-1 0,-1 2 0,0-1 0,0 1 0,0-1 0,8 8 0,10 4 0,-6-6 0,14 7 0,0 2 0,-1 1 0,29 23 0,-50-34 0,-1 0 0,0 1 0,0 0 0,0 1 0,-2 0 0,1 0 0,-1 0 0,0 1 0,-1 0 0,0 0 0,0 0 0,-1 0 0,5 21 0,-7-19 27,0 1-1,-1-1 0,0 0 0,0 1 1,-2-1-1,1 0 0,-2 1 0,1-1 1,-2 0-1,0 0 0,0 0 0,-6 13 1,2-11-217,0 0 0,-1 0 1,-1 0-1,0-1 0,0-1 1,-2 1-1,1-2 1,-25 21-1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1" units="cm"/>
      <inkml:brushProperty name="height" value="0.1" units="cm"/>
    </inkml:brush>
  </inkml:definitions>
  <inkml:trace contextRef="#ctx0" brushRef="#br0">1 0 24575,'0'4'0,"0"7"0,0 5 0,0 7 0,0 2 0,0 1 0,0-1 0,0 1 0,0 1 0,0-2 0,0-2 0,0-1 0,0-1 0,0-1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1" units="cm"/>
      <inkml:brushProperty name="height" value="0.1" units="cm"/>
    </inkml:brush>
  </inkml:definitions>
  <inkml:trace contextRef="#ctx0" brushRef="#br0">21 1 24575,'-2'2'0,"0"1"0,0-1 0,1 1 0,-1 0 0,1-1 0,0 1 0,0 0 0,0 0 0,0 0 0,0 0 0,1-1 0,-1 5 0,-2 41 0,2-35 0,0-1 0,1 1 0,0 0 0,1 0 0,1-1 0,0 1 0,5 18 0,-4-24 0,0 0 0,0 1 0,1-1 0,0 0 0,0-1 0,1 1 0,0-1 0,0 0 0,1 0 0,-1 0 0,10 6 0,3 2 0,0-1 0,1-1 0,1 0 0,0-2 0,21 9 0,-32-15 0,1-1 0,0 0 0,0 0 0,-1-1 0,2 0 0,-1-1 0,0 0 0,0-1 0,0 0 0,0 0 0,1-1 0,-1 0 0,13-4 0,-17 2 0,0 1 0,0-1 0,0-1 0,-1 1 0,1-1 0,-1 0 0,0 0 0,0 0 0,0-1 0,-1 0 0,1 0 0,-1 0 0,0 0 0,-1-1 0,1 0 0,-1 1 0,3-8 0,-3 4 0,1 0 0,-1 0 0,-1 0 0,1 0 0,-2-1 0,1 1 0,-1-1 0,-1 1 0,0-1 0,0 1 0,-2-14 0,0 15 57,-1-1 0,0 2 0,0-1 0,-4-8 0,-7-14-1707,9 14-5176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1" units="cm"/>
      <inkml:brushProperty name="height" value="0.1" units="cm"/>
    </inkml:brush>
  </inkml:definitions>
  <inkml:trace contextRef="#ctx0" brushRef="#br0">1 25 24575,'6'0'0,"10"0"0,7 0 0,8 0 0,4 0 0,3 0 0,5 0 0,2 0 0,3 0 0,3 0 0,0-3 0,1-1 0,-2-1 0,-6-1 0,-11-1-8191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1" units="cm"/>
      <inkml:brushProperty name="height" value="0.1" units="cm"/>
    </inkml:brush>
  </inkml:definitions>
  <inkml:trace contextRef="#ctx0" brushRef="#br0">0 1 24575,'1'2'0,"0"0"0,1 0 0,-1 0 0,1 0 0,-1 0 0,1 0 0,0 0 0,0 0 0,-1-1 0,1 1 0,4 2 0,2 2 0,21 19 0,0-2 0,2-1 0,42 22 0,-42-27 0,-1 2 0,0 2 0,48 42 0,-73-57 0,0-1 0,0 1 0,-1 0 0,1 0 0,-1 0 0,-1 0 0,0 1 0,1 0 0,-2 0 0,1-1 0,-1 2 0,0-1 0,1 9 0,-3-10 0,1 0 0,-1 0 0,-1-1 0,1 1 0,-1 0 0,0 0 0,0-1 0,0 1 0,-1-1 0,0 1 0,0-1 0,-1 1 0,1-1 0,-1 0 0,0 0 0,-1-1 0,-3 6 0,-4 1-289,0 0 0,-19 13 0,26-21-209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1" units="cm"/>
      <inkml:brushProperty name="height" value="0.1" units="cm"/>
      <inkml:brushProperty name="color" value="#548235"/>
    </inkml:brush>
  </inkml:definitions>
  <inkml:trace contextRef="#ctx0" brushRef="#br0">18 0 24575,'0'0'0,"-1"1"0,0-1 0,1 0 0,-1 1 0,0-1 0,1 1 0,-1-1 0,0 1 0,1-1 0,-1 1 0,1 0 0,-1-1 0,1 1 0,0-1 0,-1 1 0,1 0 0,0 0 0,-1-1 0,1 1 0,0 0 0,0-1 0,-1 1 0,1 0 0,0 0 0,0 1 0,-4 24 0,4-23 0,-2 19 0,2-1 0,0 0 0,1 1 0,2-1 0,5 25 0,33 106 0,-18-73 0,7 25 0,-8-31 0,24 143 0,-45-207 0,0 0 0,0 1 0,1 0 0,5 16 0,-1-59 0,-2 15 0,0 0 0,2 1 0,0-1 0,0 1 0,2 0 0,0 1 0,1 0 0,0 0 0,2 1 0,0 0 0,12-13 0,17-13 0,2 1 0,54-40 0,-37 27 0,-103 97 0,34-32 0,0 1 0,1 0 0,1 1 0,0 0 0,0 0 0,2 1 0,0 0 0,0 0 0,2 0 0,0 1 0,0 0 0,2 0 0,-2 27 0,4-31 0,0-1 0,1 1 0,0-1 0,1 0 0,0 0 0,5 16 0,-5-21 0,1-1 0,-1 1 0,1-1 0,0 0 0,0 0 0,1 0 0,0 0 0,-1-1 0,2 1 0,-1-1 0,0 0 0,1 0 0,0-1 0,6 4 0,1 0-91,1-1 0,0 0 0,1-1 0,-1-1 0,1 0 0,0-1 0,0 0 0,1-1 0,-1-1 0,0 0 0,0-1 0,1 0 0,-1-1 0,21-5 0,-5-2-6735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1" units="cm"/>
      <inkml:brushProperty name="height" value="0.1" units="cm"/>
    </inkml:brush>
  </inkml:definitions>
  <inkml:trace contextRef="#ctx0" brushRef="#br0">1 19 24575,'19'-1'0,"37"-6"0,3-1 0,-49 7 0,0 0 0,0 0 0,-1 1 0,1 0 0,0 1 0,17 3 0,-26-4 0,1 1 0,0-1 0,0 1 0,-1 0 0,1 0 0,-1 0 0,1 0 0,-1 0 0,1 0 0,-1 0 0,1 0 0,-1 0 0,0 1 0,0-1 0,1 0 0,-1 1 0,0-1 0,-1 1 0,1 0 0,0-1 0,0 1 0,-1 0 0,1-1 0,0 1 0,-1 0 0,0 0 0,1-1 0,-1 1 0,0 0 0,0 0 0,0 0 0,0-1 0,-1 1 0,1 0 0,0 0 0,-1-1 0,0 4 0,-1 2 0,0-1 0,0 1 0,-1-1 0,0 0 0,0 0 0,0 0 0,-1 0 0,0-1 0,-7 9 0,-4 2 0,-29 22 0,28-24 0,-28 28 0,40-37 0,0 0 0,0 1 0,0-1 0,1 1 0,0 0 0,0 0 0,0 0 0,1 0 0,0 0 0,-2 9 0,4-13 0,-1 0 0,1 1 0,0-1 0,0 0 0,0 0 0,0 0 0,0 1 0,1-1 0,-1 0 0,1 0 0,-1 0 0,1 1 0,0-1 0,0 0 0,0 0 0,0 0 0,0 0 0,1 2 0,1-1 0,0-1 0,0 1 0,0 0 0,0-1 0,0 0 0,0 1 0,1-1 0,-1-1 0,7 4 0,6 0 0,0 0 0,0-1 0,31 3 0,-42-6 0,12 1 0,0 0 0,1 0 0,-1-2 0,0 0 0,1-1 0,-1 0 0,0-2 0,1 0 0,-2-1 0,1-1 0,0 0 0,21-11 0,13-12-1365,-31 14-5461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1" units="cm"/>
      <inkml:brushProperty name="height" value="0.1" units="cm"/>
    </inkml:brush>
  </inkml:definitions>
  <inkml:trace contextRef="#ctx0" brushRef="#br0">23 1 24575,'0'11'0,"-2"0"0,1 0 0,-5 14 0,-3 21 0,9-39 0,-3 19 0,2 1 0,3 48 0,-1-68 0,0 1 0,0-1 0,1 0 0,0 0 0,1 1 0,-1-1 0,1-1 0,0 1 0,1 0 0,0-1 0,0 0 0,0 0 0,1 0 0,9 9 0,-2-5 0,0-1 0,1 0 0,0-1 0,0-1 0,0 0 0,1-1 0,0 0 0,0-1 0,1-1 0,18 4 0,-20-6 0,1 0 0,-1-1 0,0 0 0,0-1 0,1 0 0,-1-1 0,0-1 0,0 0 0,0-1 0,0 0 0,25-10 0,-32 9 17,1 0 0,0 0 0,-1 0 1,0-1-1,0 0 0,-1 0 0,1-1 0,-1 0 0,0 0 0,0 0 0,-1 0 0,0-1 0,0 1 0,-1-1 0,1 0 0,-2 0 0,1-1 0,-1 1 1,3-11-1,-1-9-359,0-1 1,-2 1 0,-1 0-1,-2-30 1,0 39-6485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1" units="cm"/>
      <inkml:brushProperty name="height" value="0.1" units="cm"/>
    </inkml:brush>
  </inkml:definitions>
  <inkml:trace contextRef="#ctx0" brushRef="#br0">12 41 24575,'-5'1'0,"-1"-1"0,9-8 0,0 6 0,0 0 0,0 0 0,0 0 0,0 0 0,0 0 0,0 1 0,1-1 0,-1 1 0,1 0 0,5-2 0,40-4 0,-40 6 0,1 0 0,3-1 0,-1 0 0,1 2 0,21 1 0,-30-1 0,-1 0 0,0 1 0,0 0 0,0-1 0,0 1 0,0 0 0,0 1 0,0-1 0,0 1 0,0-1 0,-1 1 0,1 0 0,0 0 0,-1 0 0,0 0 0,1 0 0,-1 1 0,0-1 0,3 6 0,-3-5 0,0 1 0,0 0 0,0 0 0,0 0 0,-1 0 0,0 0 0,0 0 0,0 0 0,0 0 0,-1 1 0,0-1 0,0 0 0,0 0 0,0 0 0,0 1 0,-1-1 0,-1 5 0,-2 2 0,-1 1 0,0-1 0,0 0 0,-11 16 0,10-18 0,5-8 0,1 0 0,-1 0 0,0 0 0,1 1 0,-1-1 0,0 0 0,1 0 0,0 0 0,-1 1 0,1-1 0,0 0 0,0 1 0,-1-1 0,1 0 0,0 1 0,0-1 0,1 0 0,-1 1 0,0-1 0,0 0 0,1 0 0,-1 1 0,0-1 0,1 0 0,-1 0 0,1 1 0,0-1 0,-1 0 0,1 0 0,0 0 0,0 0 0,0 0 0,0 0 0,1 1 0,4 2 0,0 0 0,1 0 0,0-1 0,-1 1 0,11 2 0,17 10 0,-32-15 0,0 0 0,0 1 0,0 0 0,0-1 0,0 1 0,0 0 0,0 0 0,-1 0 0,1 0 0,-1 0 0,1 0 0,-1 1 0,0-1 0,0 0 0,1 3 0,-2-3 0,0 0 0,0-1 0,0 1 0,0-1 0,0 1 0,0 0 0,-1-1 0,1 1 0,-1-1 0,1 1 0,-1-1 0,0 1 0,1-1 0,-1 1 0,0-1 0,0 0 0,0 1 0,0-1 0,0 0 0,0 0 0,0 0 0,-1 0 0,1 0 0,-3 2 0,-6 4 43,-1 0 0,0-1-1,-1 0 1,1-1 0,-1 0-1,0-1 1,-20 5 0,6-4-612,1-1 0,-46 0 0,42-3-6257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1" units="cm"/>
      <inkml:brushProperty name="height" value="0.1" units="cm"/>
    </inkml:brush>
  </inkml:definitions>
  <inkml:trace contextRef="#ctx0" brushRef="#br0">1 1 24575,'0'3'0,"6"2"0,10 2 0,7 1 0,8-1 0,4-2 0,3-2 0,2-1 0,0-1 0,4-1 0,-2 0 0,-3 0 0,0-1 0,-4 1 0,-5 0 0,-7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1" units="cm"/>
      <inkml:brushProperty name="height" value="0.1" units="cm"/>
    </inkml:brush>
  </inkml:definitions>
  <inkml:trace contextRef="#ctx0" brushRef="#br0">1 1 24575,'0'2'0,"0"-1"0,1 1 0,-1-1 0,1 1 0,-1 0 0,1-1 0,0 1 0,0-1 0,-1 1 0,1-1 0,0 0 0,0 1 0,0-1 0,1 0 0,1 2 0,24 18 0,-18-14 0,77 55 0,-42-32 0,-2 2 0,-1 2 0,58 62 0,-93-90 0,-1 1 0,1 0 0,-2 1 0,1-1 0,-1 1 0,0 0 0,-1 0 0,0 0 0,0 1 0,-1-1 0,0 1 0,0-1 0,-1 1 0,0 0 0,0 0 0,-1-1 0,-2 16 0,1-20-68,-1 0 0,0 0-1,0 0 1,0 0 0,-1 0 0,1 0-1,-1 0 1,0-1 0,0 0 0,0 1-1,0-1 1,-1 0 0,1 0 0,-1-1-1,0 1 1,0-1 0,0 0-1,0 0 1,-9 3 0,-8 3-6758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1" units="cm"/>
      <inkml:brushProperty name="height" value="0.1" units="cm"/>
      <inkml:brushProperty name="color" value="#C55A11"/>
    </inkml:brush>
  </inkml:definitions>
  <inkml:trace contextRef="#ctx0" brushRef="#br0">605 0 24575,'-14'2'0,"0"-1"0,1 2 0,-1 0 0,0 0 0,1 2 0,-19 7 0,-26 9 0,33-14 0,1 2 0,0 0 0,0 2 0,-25 16 0,-83 63 0,97-68 0,28-19 0,1 1 0,0-1 0,0 1 0,0 0 0,1 0 0,0 1 0,-1 0 0,1 0 0,1 0 0,-1 0 0,1 1 0,-7 11 0,3 7 0,2 0 0,0 0 0,1 0 0,-1 29 0,1-11 0,0 1 0,3-1 0,1 1 0,5 43 0,1-61 0,0 0 0,1-1 0,19 48 0,-14-44 0,0-3-176,1-1-1,1 0 0,1-1 1,19 22-1,-27-35-305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5:52.231"/>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5:52.232"/>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15.375"/>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15.376"/>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1" units="cm"/>
      <inkml:brushProperty name="height" value="0.1" units="cm"/>
      <inkml:brushProperty name="color" value="#548235"/>
    </inkml:brush>
  </inkml:definitions>
  <inkml:trace contextRef="#ctx0" brushRef="#br0">139 120 24575,'0'1'0,"1"0"0,-1 0 0,0 0 0,0 0 0,0 1 0,0-1 0,1 0 0,-1 0 0,1 0 0,-1 0 0,1 0 0,-1 0 0,1 0 0,-1 0 0,1-1 0,0 1 0,-1 0 0,1 0 0,0 0 0,0-1 0,1 2 0,0-1 0,1 0 0,-1 1 0,1-1 0,-1 0 0,1 0 0,-1-1 0,1 1 0,4 0 0,4 0 0,-1 0 0,1-1 0,15-2 0,-19 1 0,0-1 0,0 1 0,1-1 0,-1 0 0,0-1 0,-1 0 0,1 0 0,0 0 0,8-7 0,-12 8 0,0 0 0,0 0 0,0 0 0,-1-1 0,1 1 0,-1-1 0,0 0 0,0 0 0,0 1 0,0-1 0,0-1 0,0 1 0,-1 0 0,0 0 0,0-1 0,0 1 0,0 0 0,0-1 0,0 1 0,-1-1 0,0-5 0,0 7 0,0 1 0,0-1 0,-1 0 0,1 1 0,0-1 0,-1 1 0,0-1 0,1 1 0,-1-1 0,0 1 0,0 0 0,0-1 0,0 1 0,0 0 0,0-1 0,0 1 0,0 0 0,-2-1 0,-1-1 0,1 1 0,-1 0 0,0 0 0,1 1 0,-1-1 0,0 1 0,-5-1 0,-4-1 0,0 1 0,0 1 0,-20-1 0,23 3 0,0-1 0,0 1 0,0 1 0,0 0 0,0 0 0,0 1 0,1 1 0,0-1 0,-1 1 0,1 1 0,1 0 0,-1 0 0,1 0 0,0 1 0,0 1 0,0-1 0,1 1 0,0 1 0,1-1 0,-1 1 0,1 0 0,1 1 0,0-1 0,0 1 0,0 0 0,1 0 0,1 1 0,0-1 0,0 1 0,1 0 0,0-1 0,0 1 0,1 0 0,0 12 0,1-18 0,1 0 0,-1-1 0,1 1 0,0-1 0,0 0 0,0 1 0,0-1 0,0 0 0,1 1 0,0-1 0,-1 0 0,1 0 0,0 0 0,1-1 0,-1 1 0,0 0 0,1-1 0,0 1 0,-1-1 0,1 0 0,0 0 0,0 0 0,0 0 0,0-1 0,1 1 0,4 1 0,6 2 0,0 0 0,0-2 0,1 1 0,-1-2 0,18 2 0,-7-2-273,0 0 0,0-2 0,0-1 0,39-6 0,-27-2-6553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29.372"/>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6:29.373"/>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02646" units="cm"/>
      <inkml:brushProperty name="height" value="0.02646" units="cm"/>
      <inkml:brushProperty name="color" value="#548235"/>
    </inkml:brush>
  </inkml:definitions>
  <inkml:trace contextRef="#ctx0" brushRef="#br0">36 17 24575,'-2'1'0,"1"0"0,0 0 0,-1-1 0,1 1 0,0 0 0,-4 1 0,4-2 0,0 1 0,-1-1 0,1 1 0,0 0 0,0-1 0,0 1 0,0 0 0,0 0 0,0 0 0,0 0 0,0 0 0,-1 1 0,1 0 0,0-1 0,0 1 0,0-1 0,1 1 0,-1 0 0,0 0 0,1-1 0,-1 1 0,1 0 0,0 0 0,-1 0 0,1-1 0,0 1 0,0 0 0,0 0 0,1 2 0,0-1 0,-1-1 0,1 1 0,0 0 0,1-1 0,-1 1 0,0-1 0,1 0 0,-1 1 0,4 3 0,0-1 0,1 1 0,-1-1 0,1 0 0,1-1 0,-1 0 0,13 7 0,-1-3-43,1-1 0,0 0 0,0-2 0,0 0 0,0-1 0,1-1-1,0-1 1,-1-1 0,37-2 0,-16-3-65,0-1 0,0-3 1,70-21-1,4-10 102,-79 25-14,39-22 0,-72 35 47,21-13-108,-22 13 133,1 0-1,-1 0 0,0 0 1,0 0-1,0 0 1,0 0-1,0 0 0,0 0 1,0-1-1,-1 1 0,1 0 1,0-1-1,-1 1 0,2-3 1,-3-3-1266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02646" units="cm"/>
      <inkml:brushProperty name="height" value="0.02646" units="cm"/>
      <inkml:brushProperty name="color" value="#548235"/>
    </inkml:brush>
  </inkml:definitions>
  <inkml:trace contextRef="#ctx0" brushRef="#br0">1 0 24575,'0'31'0,"-1"1"0,2 1 0,6 38 0,34 139 0,-39-192 312,-1-12-871,-1 0 0,3 7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02646" units="cm"/>
      <inkml:brushProperty name="height" value="0.02646" units="cm"/>
      <inkml:brushProperty name="color" value="#548235"/>
    </inkml:brush>
  </inkml:definitions>
  <inkml:trace contextRef="#ctx0" brushRef="#br0">36 46 24575,'0'0'0,"0"0"0,-1 1 0,1-1 0,0 0 0,-1 0 0,1 0 0,0 1 0,-1-1 0,1 0 0,0 0 0,0 1 0,-1-1 0,1 0 0,0 1 0,0-1 0,0 0 0,-1 1 0,1-1 0,0 0 0,0 1 0,0-1 0,0 0 0,0 1 0,0-1 0,0 1 0,0-1 0,0 0 0,0 1 0,0 0 0,0-1 0,0 1 0,0 0 0,0 0 0,0 0 0,0 0 0,0 0 0,0 0 0,0 0 0,0 0 0,1 0 0,0 1 0,0-1 0,0 0 0,1 0 0,-1 0 0,1 0 0,-1 0 0,1 0 0,-1 0 0,1 0 0,0-1 0,-1 1 0,1-1 0,0 1 0,0-1 0,-1 1 0,5-1 0,-1 0 0,1 0 0,-1 0 0,12-2 0,-6 0 0,23-8 0,-29 9 0,-1-1 0,1 0 0,-1-1 0,0 1 0,1-1 0,-1 0 0,5-4 0,-8 6 0,-1 1 0,1-1 0,0 0 0,0 0 0,-1 0 0,1 1 0,-1-1 0,1 0 0,-1 0 0,1 0 0,-1 0 0,1 0 0,-1 0 0,0 0 0,1 0 0,-1 0 0,0 0 0,0 0 0,0 0 0,0 0 0,0 0 0,0-1 0,0 1 0,-1 0 0,1 0 0,-1 0 0,1 0 0,-1 0 0,0 0 0,1 1 0,-1-1 0,0 0 0,1 0 0,-1 1 0,0-1 0,0 1 0,0-1 0,0 0 0,0 1 0,1 0 0,-1-1 0,0 1 0,0-1 0,0 1 0,-2 0 0,-4-2 0,0 1 0,-1-1 0,1 2 0,0-1 0,-1 1 0,1 0 0,-1 1 0,-13 2 0,15-2 0,0 1 0,1 0 0,-1 0 0,0 0 0,1 1 0,0 0 0,-1 0 0,1 0 0,1 0 0,-1 1 0,-6 6 0,9-8 0,0 0 0,0 1 0,0-1 0,1 1 0,-1-1 0,1 1 0,-1 0 0,1 0 0,0-1 0,0 1 0,0 0 0,1 0 0,-1 0 0,1 0 0,-1 0 0,1 0 0,0 0 0,0 0 0,0 0 0,1 0 0,-1 0 0,1 0 0,1 5 0,0-4 0,-1 0 0,1 0 0,0 0 0,1 0 0,-1 0 0,1 0 0,0 0 0,-1-1 0,2 1 0,-1-1 0,0 0 0,1 0 0,-1 0 0,9 4 0,-2-2 0,1 0 0,0-1 0,1 0 0,-1-1 0,1 0 0,0 0 0,-1-2 0,1 1 0,0-2 0,0 1 0,0-2 0,0 0 0,0 0 0,21-5 0,-26 3-227,0 1-1,0-1 1,0 0-1,-1-1 1,9-5-1,-1-1-6598</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02646" units="cm"/>
      <inkml:brushProperty name="height" value="0.02646" units="cm"/>
      <inkml:brushProperty name="color" value="#548235"/>
    </inkml:brush>
  </inkml:definitions>
  <inkml:trace contextRef="#ctx0" brushRef="#br0">188 0 24575,'-1'2'0,"1"0"0,-1-1 0,0 1 0,1-1 0,-1 1 0,0-1 0,0 0 0,0 1 0,0-1 0,0 0 0,-2 3 0,-1 0 0,1 0 0,-113 147 0,96-121 290,-13 18-1945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02646" units="cm"/>
      <inkml:brushProperty name="height" value="0.02646" units="cm"/>
      <inkml:brushProperty name="color" value="#548235"/>
    </inkml:brush>
  </inkml:definitions>
  <inkml:trace contextRef="#ctx0" brushRef="#br0">0 368 24575,'1'0'0,"0"1"0,0-1 0,0 1 0,0 0 0,0 0 0,0-1 0,0 1 0,0 0 0,1 1 0,1 2 0,8 5-76,0-1 1,1 0-1,0-1 0,1 0 0,0-1 0,0 0 0,0-1 0,0-1 1,1 0-1,0-1 0,0 0 0,0-1 0,0 0 0,0-1 1,0-1-1,0-1 0,20-2 0,-21 1-6750</inkml:trace>
  <inkml:trace contextRef="#ctx0" brushRef="#br0" timeOffset="1">317 0 24575,'0'5'0,"-1"0"0,-2 10 0,0 4 0,2 2 0,0-1 0,1 1 0,1-1 0,1 1 0,1-1 0,1 0 0,0 1 0,2-2 0,0 1 0,16 31 0,-10-26 0,2-1 0,19 26 0,-21-35 0,-1-1 0,2 0 0,0-1 0,18 14 0,-25-23-151,1 1-1,-1-1 0,1 0 0,-1-1 1,1 0-1,0 0 0,1-1 1,7 3-1,-2-3-6674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02646" units="cm"/>
      <inkml:brushProperty name="height" value="0.02646" units="cm"/>
      <inkml:brushProperty name="color" value="#548235"/>
    </inkml:brush>
  </inkml:definitions>
  <inkml:trace contextRef="#ctx0" brushRef="#br0">3 29 24575,'-1'0'0,"-1"-2"0,5 1 0,1-4 0,5-1 0,3-1 0,1-1-8191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02646" units="cm"/>
      <inkml:brushProperty name="height" value="0.02646" units="cm"/>
      <inkml:brushProperty name="color" value="#548235"/>
    </inkml:brush>
  </inkml:definitions>
  <inkml:trace contextRef="#ctx0" brushRef="#br0">241 35 24575,'0'-1'0,"-1"1"0,1-1 0,0 0 0,0 1 0,-1-1 0,1 0 0,0 1 0,-1-1 0,1 1 0,0-1 0,-1 1 0,1-1 0,-1 1 0,1-1 0,-1 1 0,1 0 0,-1-1 0,1 1 0,-1-1 0,0 1 0,0 0 0,-14-7 0,13 6 0,-9-2 0,0 0 0,0 0 0,0 1 0,0 0 0,0 1 0,-1 0 0,1 0 0,-15 3 0,21-2 0,-1 1 0,1 0 0,-1 1 0,1 0 0,0 0 0,-1 0 0,1 0 0,-5 4 0,6-4 0,1 1 0,0-1 0,0 1 0,0 0 0,0 0 0,0 0 0,0 0 0,1 1 0,-1-1 0,1 1 0,-3 7 0,3-8 0,1 1 0,-1 0 0,1 0 0,0 0 0,1 0 0,-1-1 0,0 1 0,1 0 0,0 0 0,0 0 0,0 0 0,2 6 0,-2-7 0,1-1 0,0 1 0,0-1 0,0 1 0,0-1 0,1 0 0,-1 1 0,1-1 0,-1 0 0,1 0 0,0 0 0,0 0 0,0 0 0,0-1 0,0 1 0,0-1 0,0 1 0,0-1 0,5 2 0,4 2 0,0-2 0,0 1 0,1-2 0,-1 1 0,1-1 0,0-1 0,0 0 0,-1-1 0,1 0 0,23-4 0,-30 3 0,0 0 0,-1 0 0,1-1 0,0 0 0,-1 0 0,1 0 0,-1 0 0,1 0 0,-1-1 0,0 0 0,5-4 0,-6 4 0,-1 0 0,1 0 0,0 0 0,-1-1 0,0 1 0,0-1 0,0 0 0,0 1 0,-1-1 0,1 0 0,-1 0 0,0 0 0,1-8 0,-1 5 0,0-1 0,-1 1 0,0-1 0,-2-11 0,2 17 0,0-1 0,-1 1 0,1-1 0,-1 1 0,0 0 0,0-1 0,0 1 0,0 0 0,0 0 0,0-1 0,-1 1 0,1 0 0,-1 0 0,0 0 0,1 1 0,-5-4 0,4 5 0,3 3 0,2 4 0,11 11 0,26 28 0,-23-28 0,17 24 0,-29-35 0,-1-1 0,0 1 0,0 1 0,-1-1 0,1 1 0,-2-1 0,4 15 0,-5-16 0,0 0 0,0 0 0,-1 0 0,0 0 0,0 0 0,0 0 0,-1-1 0,0 1 0,0 0 0,0 0 0,-1 0 0,0-1 0,0 1 0,0 0 0,-1-1 0,0 0 0,0 0 0,0 0 0,-1 0 0,0 0 0,0-1 0,0 1 0,0-1 0,-6 4 0,-2 1 0,-1-1 0,1 0 0,-1-1 0,-1 0 0,-15 5 0,7-5 0,1-1 0,-39 7 0,49-12 86,0 0-1,0 0 0,-12-1 1,19-1-229,0 1 1,0-1 0,0 1 0,0-1-1,1 0 1,-1-1 0,0 1 0,1-1 0,-1 0-1,1 1 1,-7-6 0,-2-4-6684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02646" units="cm"/>
      <inkml:brushProperty name="height" value="0.02646" units="cm"/>
      <inkml:brushProperty name="color" value="#548235"/>
    </inkml:brush>
  </inkml:definitions>
  <inkml:trace contextRef="#ctx0" brushRef="#br0">35 69 24575,'0'0'0,"0"1"0,0-1 0,0 1 0,0-1 0,1 1 0,-1-1 0,0 1 0,0-1 0,0 1 0,0-1 0,1 1 0,-1-1 0,0 1 0,0-1 0,1 0 0,-1 1 0,0-1 0,1 0 0,-1 1 0,0-1 0,1 0 0,-1 1 0,1-1 0,0 1 0,0-1 0,0 1 0,0-1 0,1 0 0,-1 1 0,0-1 0,0 0 0,0 0 0,2 0 0,1 0 0,-1 0 0,1 0 0,0-1 0,-1 1 0,6-3 0,-6 2 0,0 0 0,-1 0 0,1 0 0,-1-1 0,1 1 0,-1-1 0,1 0 0,-1 0 0,0 1 0,4-6 0,-5 6 0,0-1 0,0 0 0,0 0 0,0 0 0,0 1 0,0-1 0,0 0 0,-1 0 0,1 0 0,-1 0 0,0-1 0,1 1 0,-1 0 0,0 0 0,0-3 0,0 4 0,-1 0 0,1 0 0,0 0 0,0 0 0,0 0 0,-1 0 0,1 0 0,0 0 0,-1 0 0,1 0 0,-1 0 0,1 0 0,-1 1 0,0-1 0,1 0 0,-1 0 0,0 1 0,0-1 0,1 0 0,-1 1 0,0-1 0,0 1 0,0-1 0,0 1 0,0-1 0,0 1 0,0-1 0,0 1 0,0 0 0,0 0 0,0 0 0,0-1 0,0 1 0,0 0 0,0 0 0,-2 1 0,0-1 0,-1 0 0,1 1 0,-1 0 0,1 0 0,-1 0 0,1 0 0,-1 0 0,1 1 0,-4 1 0,2 1 0,1-1 0,0 1 0,-1-1 0,2 1 0,-1 1 0,0-1 0,1 0 0,0 1 0,0 0 0,0 0 0,-3 6 0,5-7 0,-1-1 0,1 1 0,0 0 0,0 0 0,0-1 0,0 1 0,1 0 0,-1 0 0,1 0 0,0 0 0,0-1 0,1 1 0,-1 0 0,1 0 0,0 0 0,0-1 0,2 6 0,-2-7 0,1 0 0,-1 1 0,1-1 0,0 0 0,0 0 0,0 0 0,0 0 0,0 0 0,0 0 0,1-1 0,-1 1 0,1-1 0,-1 0 0,1 1 0,-1-1 0,6 1 0,1 1 0,1-1 0,-1-1 0,17 2 0,-10-2 86,0-1-1,1-1 0,15-2 1,-23 1-300,0 0 1,-1 0 0,1 0-1,-1-1 1,0-1 0,0 1-1,9-6 1,-5 0-6613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1" units="cm"/>
      <inkml:brushProperty name="height" value="0.1" units="cm"/>
      <inkml:brushProperty name="color" value="#548235"/>
    </inkml:brush>
  </inkml:definitions>
  <inkml:trace contextRef="#ctx0" brushRef="#br0">99 0 24575,'-17'35'0,"1"1"0,2 1 0,2 0 0,1 1 0,2 0 0,2 1 0,1-1 0,0 52 0,6-54 0,1-1 0,2 0 0,1 0 0,2 0 0,1 0 0,2-1 0,1 0 0,2 0 0,22 42 0,-24-56 69,1-1-1,2 0 0,0-1 0,15 18 1,-22-30-183,-1 0 0,1 0 0,0-1 0,1 0 1,-1 0-1,1 0 0,0-1 0,0 0 1,0 0-1,1 0 0,-1-1 0,1-1 1,0 1-1,10 1 0,-1-3-6712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02646" units="cm"/>
      <inkml:brushProperty name="height" value="0.02646" units="cm"/>
      <inkml:brushProperty name="color" value="#548235"/>
    </inkml:brush>
  </inkml:definitions>
  <inkml:trace contextRef="#ctx0" brushRef="#br0">8 20 24575,'0'106'0,"-3"-127"0,0 4 0,2 12 0,1 0 0,-1 0 0,1 0 0,1 0 0,-1-1 0,2-7 0,-1 11 0,-1 0 0,1 0 0,0 0 0,0 0 0,0 1 0,0-1 0,0 0 0,1 0 0,-1 0 0,0 1 0,1-1 0,-1 1 0,1-1 0,0 1 0,-1 0 0,1-1 0,0 1 0,3-1 0,1-1 0,0 1 0,0 1 0,0-1 0,0 1 0,1 0 0,-1 0 0,0 0 0,1 1 0,-1 0 0,1 1 0,-1-1 0,0 1 0,7 2 0,-9-1 0,0-1 0,0 1 0,-1 0 0,1 0 0,-1 0 0,1 1 0,-1-1 0,0 1 0,0 0 0,0 0 0,5 6 0,-1 2 0,0-1 0,8 18 0,-14-26-54,-1-1-1,1 0 0,0 0 1,0 0-1,-1 1 1,1-1-1,0 0 0,0 0 1,1 0-1,-1 0 1,0 0-1,0-1 0,0 1 1,1 0-1,-1-1 0,0 1 1,0 0-1,1-1 1,-1 0-1,1 1 0,-1-1 1,1 0-1,-1 1 1,3-1-1,3 0-6771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02646" units="cm"/>
      <inkml:brushProperty name="height" value="0.02646" units="cm"/>
      <inkml:brushProperty name="color" value="#548235"/>
    </inkml:brush>
  </inkml:definitions>
  <inkml:trace contextRef="#ctx0" brushRef="#br0">61 52 24575,'-1'1'0,"1"0"0,-1 0 0,0 0 0,1 0 0,-1 0 0,1 0 0,-1 0 0,1 0 0,0 0 0,-1 0 0,1 0 0,0 0 0,0 0 0,0 0 0,0 1 0,0-1 0,0 0 0,0 0 0,0 0 0,0 0 0,0 0 0,1 0 0,-1 0 0,0 0 0,1 0 0,-1 0 0,1 0 0,-1 0 0,1 0 0,-1 0 0,1 0 0,0 0 0,1 1 0,0-1 0,0 0 0,1 0 0,-1 0 0,0-1 0,1 1 0,-1 0 0,1-1 0,-1 0 0,1 0 0,-1 0 0,1 0 0,-1 0 0,1 0 0,-1-1 0,1 1 0,-1-1 0,0 0 0,1 1 0,-1-1 0,0 0 0,3-2 0,-2 2 0,-1-1 0,1 1 0,-1-1 0,1 1 0,-1-1 0,0 0 0,1 0 0,-1 0 0,0-1 0,-1 1 0,1 0 0,0-1 0,-1 1 0,1-1 0,-1 1 0,0-1 0,2-5 0,-3 7 0,1 0 0,-1 0 0,0 0 0,0 0 0,0 0 0,0 0 0,0 0 0,-1 0 0,1 0 0,0 0 0,0 0 0,-1 0 0,1 0 0,0 0 0,-1 0 0,1 0 0,-2-1 0,1 0 0,0 1 0,-1-1 0,1 1 0,0 0 0,-1 0 0,1 0 0,-1 0 0,1 0 0,-3-1 0,-2 0 0,0 0 0,0 0 0,1 0 0,-1 1 0,-7 0 0,10 0 0,0 1 0,-1 0 0,1 1 0,0-1 0,0 1 0,0-1 0,0 1 0,-1 0 0,1 0 0,0 0 0,1 1 0,-1-1 0,0 1 0,0-1 0,1 1 0,-1 0 0,1 0 0,-1 0 0,1 1 0,0-1 0,-3 3 0,2 0 0,0-1 0,0 1 0,0 0 0,0-1 0,1 1 0,0 0 0,0 1 0,0-1 0,1 0 0,0 0 0,-1 10 0,1-11 0,1 0 0,0 0 0,0-1 0,1 1 0,-1 0 0,1 0 0,0-1 0,0 1 0,2 4 0,-2-5 0,1-1 0,-1 1 0,1-1 0,0 1 0,0-1 0,0 0 0,0 1 0,0-1 0,0 0 0,0 0 0,1-1 0,3 3 0,-1-1 0,1 0 0,1-1 0,-1 1 0,0-1 0,0 0 0,1-1 0,-1 0 0,8 1 0,0-1 0,0-1 0,25-2 0,-33 0-273,1 1 0,-1-1 0,0 0 0,10-3 0,-5-1-6553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02646" units="cm"/>
      <inkml:brushProperty name="height" value="0.02646" units="cm"/>
      <inkml:brushProperty name="color" value="#548235"/>
    </inkml:brush>
  </inkml:definitions>
  <inkml:trace contextRef="#ctx0" brushRef="#br0">0 0 24575,'1'3'0,"0"0"0,-1 1 0,1-1 0,1 0 0,-1 0 0,0 0 0,1 0 0,0 0 0,2 3 0,2 3 0,30 57 0,-29-51 0,-1 0 0,7 25 0,-12-29 0,-1-11 0,0 0 0,0 0 0,0 0 0,0 0 0,0 0 0,0 0 0,0 0 0,0 0 0,0 0 0,0 0 0,0 0 0,0 0 0,0 0 0,0 0 0,0 0 0,0 0 0,0 0 0,0 0 0,0 0 0,0 0 0,0 0 0,0 0 0,0 0 0,0 0 0,0 0 0,0 0 0,0 0 0,0 0 0,0 0 0,0 0 0,-1 0 0,1 0 0,0 0 0,0 0 0,0 1 0,0-1 0,0 0 0,0 0 0,0 0 0,0 0 0,0 0 0,0 0 0,0 0 0,0 0 0,0 0 0,0 0 0,0 0 0,0 0 0,0 0 0,0 0 0,0 0 0,0 0 0,-1-6 0,-1-1 0,1 1 0,1 0 0,-1-1 0,1 1 0,0-1 0,1 1 0,1-9 0,-1 12 0,0-1 0,0 1 0,0 0 0,0 0 0,1 0 0,-1 0 0,1 0 0,0 0 0,0 1 0,0-1 0,0 0 0,0 1 0,0 0 0,1-1 0,-1 1 0,4-2 0,6-3-1365,0 2-5461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02646" units="cm"/>
      <inkml:brushProperty name="height" value="0.02646" units="cm"/>
      <inkml:brushProperty name="color" value="#548235"/>
    </inkml:brush>
  </inkml:definitions>
  <inkml:trace contextRef="#ctx0" brushRef="#br0">172 15 24575,'-5'-2'0,"0"-1"0,0 1 0,-1 0 0,1 1 0,-1-1 0,1 1 0,-1 0 0,1 1 0,-1-1 0,0 1 0,1 0 0,-1 1 0,-7 0 0,9 0 0,-1 0 0,1 1 0,-1-1 0,1 1 0,0 0 0,0 0 0,0 0 0,0 1 0,0 0 0,0-1 0,1 1 0,-1 0 0,1 1 0,0-1 0,0 1 0,-4 5 0,4-5 0,1 1 0,-1-1 0,1 0 0,0 1 0,1 0 0,-1-1 0,-1 10 0,2-12 0,1-1 0,0 1 0,0 0 0,0-1 0,0 1 0,0-1 0,0 1 0,1-1 0,-1 1 0,1-1 0,-1 1 0,1-1 0,-1 1 0,1-1 0,0 0 0,-1 1 0,1-1 0,0 0 0,0 1 0,0-1 0,0 0 0,0 0 0,0 0 0,0 0 0,1 0 0,-1 0 0,0 0 0,3 1 0,-1-1 0,0 0 0,0 1 0,0-1 0,0 0 0,0-1 0,0 1 0,0-1 0,0 1 0,0-1 0,1 0 0,-1 0 0,0 0 0,0-1 0,0 1 0,0-1 0,1 1 0,-1-1 0,0 0 0,0 0 0,0-1 0,-1 1 0,1-1 0,0 1 0,0-1 0,-1 0 0,1 0 0,-1 0 0,0 0 0,1 0 0,-1-1 0,0 1 0,0-1 0,2-4 0,1-3 0,-1 0 0,6-18 0,-7 22 0,-3 6 0,0 0 0,0 0 0,0-1 0,0 1 0,0 0 0,0 0 0,0 0 0,0 0 0,0 0 0,0 0 0,0 0 0,1 0 0,-1 0 0,0 0 0,0 0 0,0 0 0,0 0 0,0 0 0,0 0 0,0 0 0,0 0 0,0 0 0,0 0 0,0 0 0,1 0 0,-1 0 0,0 0 0,0 0 0,0 0 0,0 0 0,0 0 0,0 0 0,0 1 0,0-1 0,0 0 0,0 0 0,0 0 0,6 10 0,-4-4 0,1-2 29,0 1-1,1-1 1,-1 1-1,1-1 0,-1 0 1,1-1-1,1 1 1,-1-1-1,0 1 1,1-1-1,7 4 1,-4-4-243,-1 0 1,1 0 0,0 0-1,-1-1 1,1 0 0,0-1-1,10 1 1,-7-2-6613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02646" units="cm"/>
      <inkml:brushProperty name="height" value="0.02646" units="cm"/>
      <inkml:brushProperty name="color" value="#548235"/>
    </inkml:brush>
  </inkml:definitions>
  <inkml:trace contextRef="#ctx0" brushRef="#br0">0 0 24575,'0'23'0,"2"66"0,-1-70 0,2 0 0,7 30 0,-1-15 0,28 61 0,-26-71 0,2-1 0,0 0 0,20 25 0,-28-42 69,0 0-1,1 0 0,0 0 0,7 6 1,-10-10-212,0 0 1,1 0 0,-1 0 0,0 0-1,1-1 1,-1 0 0,1 1 0,-1-1 0,1 0-1,0-1 1,4 1 0,4 0-6684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02646" units="cm"/>
      <inkml:brushProperty name="height" value="0.02646" units="cm"/>
      <inkml:brushProperty name="color" value="#548235"/>
    </inkml:brush>
  </inkml:definitions>
  <inkml:trace contextRef="#ctx0" brushRef="#br0">0 11 24575,'3'0'0,"5"0"0,5-3 0,1-1 0,-2 0-8191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02646" units="cm"/>
      <inkml:brushProperty name="height" value="0.02646" units="cm"/>
      <inkml:brushProperty name="color" value="#548235"/>
    </inkml:brush>
  </inkml:definitions>
  <inkml:trace contextRef="#ctx0" brushRef="#br0">4 0 24575,'-2'0'0,"0"3"0,3 3 0,2 2 0,2 1 0,2 1 0,-1 1 0,1-1 0,-1 0 0,-1 0 0,0-2 0,-1-1 0,-1 0 0,1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02646" units="cm"/>
      <inkml:brushProperty name="height" value="0.02646" units="cm"/>
      <inkml:brushProperty name="color" value="#548235"/>
    </inkml:brush>
  </inkml:definitions>
  <inkml:trace contextRef="#ctx0" brushRef="#br0">2 0 24575,'-2'0'0,"4"0"0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02646" units="cm"/>
      <inkml:brushProperty name="height" value="0.02646" units="cm"/>
      <inkml:brushProperty name="color" value="#548235"/>
    </inkml:brush>
  </inkml:definitions>
  <inkml:trace contextRef="#ctx0" brushRef="#br0">188 26 24575,'-6'0'0,"0"-1"0,0 0 0,0 0 0,1-1 0,-1 0 0,-7-3 0,-16-4 0,23 7 0,1 1 0,-1 0 0,1 1 0,-10-1 0,13 2 0,-1-1 0,1 0 0,0 1 0,-1-1 0,1 1 0,0 0 0,-1 0 0,1 0 0,0 0 0,0 0 0,0 0 0,-4 3 0,1 1 0,0-1 0,0 1 0,1 0 0,-1 0 0,-5 8 0,9-12 0,1 1 0,-1-1 0,0 0 0,0 1 0,1-1 0,-1 1 0,1-1 0,-1 1 0,1-1 0,0 1 0,-1-1 0,1 1 0,0-1 0,0 1 0,0-1 0,0 1 0,0-1 0,1 1 0,-1 0 0,0-1 0,1 1 0,-1-1 0,1 0 0,-1 1 0,1-1 0,0 1 0,0-1 0,0 0 0,1 2 0,2 1 0,0 0 0,0-1 0,1 1 0,-1-1 0,1 0 0,0-1 0,0 1 0,0-1 0,9 3 0,-6-2 0,0-1 0,0-1 0,0 1 0,0-1 0,16 0 0,-20-2 0,0 1 0,-1-1 0,1 1 0,0-1 0,0 0 0,-1-1 0,1 1 0,-1-1 0,1 1 0,-1-1 0,0 0 0,0 0 0,1-1 0,4-4 0,-6 5 0,0-1 0,0 1 0,0 0 0,0-1 0,-1 1 0,1-1 0,-1 0 0,0 1 0,1-1 0,-1 0 0,-1 0 0,1 0 0,0 0 0,-1 0 0,1 0 0,-1 0 0,0 0 0,0 0 0,-1-5 0,1 6 23,-1 0 0,1 0 0,-1 0-1,0 0 1,1 0 0,-1 1 0,0-1-1,0 0 1,-1 0 0,1 1 0,0-1-1,-1 1 1,1-1 0,-3-1 0,-1-1-450,1 1 0,-1 0 1,-10-5-1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02646" units="cm"/>
      <inkml:brushProperty name="height" value="0.02646" units="cm"/>
      <inkml:brushProperty name="color" value="#548235"/>
    </inkml:brush>
  </inkml:definitions>
  <inkml:trace contextRef="#ctx0" brushRef="#br0">33 96 24575,'-8'1'0,"7"-1"0,1 0 0,-1 0 0,0 1 0,1-1 0,-1 0 0,0 0 0,1 0 0,-1 0 0,1 0 0,-1 0 0,0 0 0,1 0 0,-1-1 0,0 1 0,1 0 0,-1 0 0,1 0 0,-1-1 0,0 1 0,1 0 0,-1-1 0,1 1 0,-1 0 0,1-1 0,-1 1 0,1-1 0,-1 1 0,1-1 0,0 1 0,-1-1 0,1 1 0,0-1 0,-1 1 0,1-1 0,0 0 0,-1 1 0,1-2 0,-1 0 0,0 0 0,1 0 0,-1 0 0,0 0 0,1 0 0,0 0 0,-1-1 0,1 1 0,0 0 0,0 0 0,0-1 0,1 1 0,-1 0 0,0 0 0,1-1 0,-1 1 0,1 0 0,0 0 0,0 0 0,0 0 0,0 0 0,0 0 0,0 0 0,1 0 0,1-1 0,-1 0 0,1 0 0,0 1 0,0-1 0,0 1 0,1 0 0,-1 0 0,1 0 0,-1 1 0,1-1 0,-1 1 0,1-1 0,0 1 0,7-1 0,-4 1 0,1 1 0,-1-1 0,1 1 0,-1 0 0,1 1 0,-1 0 0,10 2 0,-11-1 0,-1 0 0,1 0 0,0 0 0,-1 1 0,0 0 0,0 0 0,0 0 0,0 1 0,7 6 0,22 27-1365,-27-31-5461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1" units="cm"/>
      <inkml:brushProperty name="height" value="0.1" units="cm"/>
      <inkml:brushProperty name="color" value="#548235"/>
    </inkml:brush>
  </inkml:definitions>
  <inkml:trace contextRef="#ctx0" brushRef="#br0">0 1 24575,'10'0'0,"13"0"0,10 0 0,-2 0-8191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02646" units="cm"/>
      <inkml:brushProperty name="height" value="0.02646" units="cm"/>
      <inkml:brushProperty name="color" value="#548235"/>
    </inkml:brush>
  </inkml:definitions>
  <inkml:trace contextRef="#ctx0" brushRef="#br0">1 0 24575,'0'21'0,"-1"6"0,2 0 0,5 39 0,6 8 0,-3-5 0,2 12 0,-8-53 0,-1 24 0,-1-47-1365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02646" units="cm"/>
      <inkml:brushProperty name="height" value="0.02646" units="cm"/>
      <inkml:brushProperty name="color" value="#548235"/>
    </inkml:brush>
  </inkml:definitions>
  <inkml:trace contextRef="#ctx0" brushRef="#br0">0 69 24575,'0'1'0,"2"1"0,0 3 0,-1 3 0,2 2 0,0 1 0,0 0 0,0-1 0,0 0 0,1-1 0,1 0 0,2-2 0</inkml:trace>
  <inkml:trace contextRef="#ctx0" brushRef="#br0" timeOffset="1">17 0 24575,'3'0'0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02646" units="cm"/>
      <inkml:brushProperty name="height" value="0.02646" units="cm"/>
      <inkml:brushProperty name="color" value="#548235"/>
    </inkml:brush>
  </inkml:definitions>
  <inkml:trace contextRef="#ctx0" brushRef="#br0">8 0 24575,'0'0'0,"-1"0"0,1 0 0,0 1 0,0-1 0,-1 0 0,1 0 0,0 0 0,-1 1 0,1-1 0,0 0 0,0 0 0,0 1 0,-1-1 0,1 0 0,0 1 0,0-1 0,0 0 0,0 1 0,0-1 0,-1 0 0,1 0 0,0 1 0,0-1 0,0 0 0,0 1 0,-2 11 0,2-10 0,0 7 0,-1 0 0,2 1 0,-1-1 0,1 0 0,3 12 0,14 46 0,-8-32 0,3 11 0,-3-14 0,10 63 0,-19-91 0,-1 0 0,1 1 0,-1-1 0,3 7 0,0-25 0,-1 6 0,0 0 0,0 0 0,1 1 0,0-1 0,0 1 0,1-1 0,0 1 0,0 0 0,0 1 0,1-1 0,6-5 0,6-6 0,1 0 0,25-17 0,-17 11 0,-45 44 0,14-15 0,1 1 0,0 0 0,0 0 0,1 0 0,-1 0 0,2 1 0,-1-1 0,0 1 0,1 0 0,1 0 0,-1-1 0,1 1 0,-1 13 0,2-15 0,0 0 0,1 0 0,-1 0 0,1 0 0,0 0 0,2 7 0,-2-10 0,0 0 0,0 1 0,1-1 0,-1 0 0,0 1 0,1-1 0,0 0 0,-1 0 0,1 0 0,0 0 0,0-1 0,0 1 0,0 0 0,3 1 0,0 0-91,1 0 0,0-1 0,0 0 0,0 0 0,0 0 0,0-1 0,0 1 0,1-2 0,-1 1 0,0-1 0,1 0 0,-1 0 0,0 0 0,9-3 0,-1 0-6735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02646" units="cm"/>
      <inkml:brushProperty name="height" value="0.02646" units="cm"/>
      <inkml:brushProperty name="color" value="#548235"/>
    </inkml:brush>
  </inkml:definitions>
  <inkml:trace contextRef="#ctx0" brushRef="#br0">62 53 24575,'0'0'0,"0"1"0,0-1 0,0 1 0,0-1 0,0 1 0,0-1 0,0 1 0,0-1 0,0 1 0,1-1 0,-1 1 0,0-1 0,0 0 0,1 1 0,-1-1 0,0 1 0,1-1 0,-1 0 0,0 1 0,1-1 0,0 1 0,0-1 0,0 1 0,0-1 0,0 1 0,0-1 0,0 1 0,0-1 0,0 0 0,2 1 0,2-1 0,0 0 0,0 0 0,6-1 0,-8 1 0,0-1 0,1 1 0,-1-1 0,0 0 0,0 0 0,0 0 0,0-1 0,0 1 0,4-4 0,-6 5 0,0-1 0,0 0 0,1 0 0,-1 0 0,0-1 0,0 1 0,0 0 0,0 0 0,0 0 0,0-1 0,-1 1 0,1 0 0,0-1 0,-1 1 0,1-1 0,-1 1 0,1-1 0,-1 1 0,0-1 0,0 1 0,1-4 0,-2 5 0,1-1 0,0 0 0,0 1 0,0-1 0,0 0 0,-1 1 0,1-1 0,0 0 0,0 1 0,-1-1 0,1 0 0,-1 1 0,1-1 0,-1 1 0,1-1 0,-1 1 0,1-1 0,-1 0 0,-1 0 0,1 0 0,-1 0 0,0 0 0,1 1 0,-1-1 0,0 0 0,-2 0 0,-1 0 0,-1 0 0,0 1 0,-9-1 0,11 1 0,-1 1 0,1-1 0,0 1 0,-1 0 0,1 0 0,0 0 0,0 0 0,-1 1 0,1 0 0,0 0 0,1 0 0,-1 0 0,0 1 0,1-1 0,-1 1 0,1 0 0,0 0 0,0 0 0,0 1 0,0-1 0,0 1 0,1-1 0,0 1 0,-1 0 0,1 0 0,1 0 0,-1 0 0,1 1 0,-1-1 0,1 0 0,1 0 0,-1 1 0,0-1 0,1 6 0,0-8 0,0-1 0,1 1 0,-1-1 0,0 1 0,1-1 0,-1 1 0,1-1 0,-1 1 0,1-1 0,0 0 0,0 1 0,-1-1 0,1 0 0,0 1 0,0-1 0,0 0 0,0 0 0,1 0 0,-1 0 0,0 0 0,0 0 0,1 0 0,-1 0 0,0-1 0,1 1 0,2 0 0,2 2 0,0-1 0,0-1 0,1 1 0,-1-1 0,8 1 0,-3-1-273,0-1 0,0 0 0,0 0 0,17-3 0,-11-1-6553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02646" units="cm"/>
      <inkml:brushProperty name="height" value="0.02646" units="cm"/>
      <inkml:brushProperty name="color" value="#548235"/>
    </inkml:brush>
  </inkml:definitions>
  <inkml:trace contextRef="#ctx0" brushRef="#br0">44 0 24575,'-8'16'0,"1"0"0,1 0 0,1 0 0,0 1 0,1 0 0,1 0 0,0 0 0,0 22 0,3-23 0,1 0 0,0-1 0,1 1 0,0-1 0,2 0 0,0 1 0,0-2 0,1 1 0,10 19 0,-10-25 69,0-1-1,0 0 0,1 0 0,7 8 1,-11-13-183,0-1 0,1 1 0,0-1 0,0 1 1,-1-1-1,1 0 0,1 0 0,-1 0 1,0-1-1,0 1 0,1-1 0,-1 0 1,0 1-1,5-1 0,0 0-6712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02646" units="cm"/>
      <inkml:brushProperty name="height" value="0.02646" units="cm"/>
      <inkml:brushProperty name="color" value="#548235"/>
    </inkml:brush>
  </inkml:definitions>
  <inkml:trace contextRef="#ctx0" brushRef="#br0">0 0 24575,'5'0'0,"5"0"0,4 0 0,0 0-8191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02646" units="cm"/>
      <inkml:brushProperty name="height" value="0.02646" units="cm"/>
      <inkml:brushProperty name="color" value="#548235"/>
    </inkml:brush>
  </inkml:definitions>
  <inkml:trace contextRef="#ctx0" brushRef="#br0">9 0 24575,'-3'53'0,"-1"-10"0,2-3 0,2 1 0,8 56 0,7 16 0,-12-77 0,-2 41 0,-1-92 0,0 7 0,2-17 0,-2 23 0,1-1 0,0 0 0,-1 1 0,1-1 0,0 0 0,0 1 0,1-1 0,-1 1 0,0 0 0,3-3 0,0 0 0,0 1 0,0 0 0,0 1 0,1-1 0,-1 1 0,1 0 0,0 0 0,0 0 0,0 1 0,0-1 0,1 1 0,-1 0 0,1 1 0,-1 0 0,1-1 0,-1 2 0,7-1 0,-8 1 0,0 0 0,1 0 0,-1 0 0,0 1 0,0-1 0,0 1 0,0 0 0,0 1 0,0-1 0,0 1 0,0-1 0,0 1 0,-1 0 0,1 1 0,-1-1 0,1 1 0,-1-1 0,0 1 0,0 0 0,0 0 0,0 1 0,-1-1 0,4 5 0,-4-3 112,1 0 0,2 8-1,-4-8-451,0-1 0,1 0 0,0 0 0,3 5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02646" units="cm"/>
      <inkml:brushProperty name="height" value="0.02646" units="cm"/>
      <inkml:brushProperty name="color" value="#548235"/>
    </inkml:brush>
  </inkml:definitions>
  <inkml:trace contextRef="#ctx0" brushRef="#br0">157 25 24575,'-21'-9'0,"17"6"0,0 1 0,-1 0 0,-5-1 0,5 1 0,0 1 0,0 0 0,-1 0 0,1 1 0,0-1 0,0 1 0,-1 1 0,1-1 0,-8 2 0,10-1 0,1-1 0,-1 1 0,1 0 0,-1 0 0,1 0 0,-1 1 0,1-1 0,0 1 0,0-1 0,0 1 0,0 0 0,0 0 0,0 0 0,0 0 0,0 0 0,1 0 0,-1 0 0,1 0 0,0 1 0,-2 3 0,1-2 0,1 1 0,-1-1 0,1 1 0,0 0 0,0 0 0,0 6 0,1-9 0,0-1 0,0 1 0,0-1 0,0 0 0,0 1 0,1-1 0,-1 1 0,0-1 0,1 0 0,-1 1 0,1-1 0,-1 0 0,1 1 0,0-1 0,-1 0 0,1 0 0,0 1 0,0-1 0,0 0 0,0 0 0,0 0 0,0 0 0,0 0 0,0-1 0,3 2 0,0 0 0,0 0 0,1-1 0,-1 0 0,0 0 0,1 0 0,-1-1 0,1 0 0,0 1 0,-1-1 0,1-1 0,-1 1 0,1-1 0,-1 0 0,1 0 0,-1 0 0,0 0 0,1-1 0,-1 0 0,0 0 0,0 0 0,0 0 0,6-6 0,-7 5 0,1 0 0,-1 0 0,0-1 0,0 0 0,0 0 0,-1 0 0,1 0 0,-1 0 0,3-7 0,-5 11 0,0-1 0,0 1 0,0-1 0,0 1 0,0-1 0,1 1 0,-1-1 0,0 1 0,0 0 0,0-1 0,1 1 0,-1-1 0,0 1 0,1 0 0,-1-1 0,0 1 0,1 0 0,-1-1 0,0 1 0,1 0 0,-1-1 0,2 1 0,-2 0 0,1 0 0,-1 1 0,1-1 0,-1 1 0,1-1 0,-1 0 0,1 1 0,-1-1 0,1 1 0,-1-1 0,1 1 0,-1-1 0,1 1 0,-1 0 0,0-1 0,1 2 0,9 15 0,-6-9 0,0-1 0,10 14 0,-12-19 0,0 0 0,0-1 0,0 1 0,0 0 0,0-1 0,0 1 0,0-1 0,0 1 0,1-1 0,-1 0 0,1 0 0,-1 0 0,5 1 0,3-1-1365,-1 0-5461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02646" units="cm"/>
      <inkml:brushProperty name="height" value="0.02646" units="cm"/>
      <inkml:brushProperty name="color" value="#548235"/>
    </inkml:brush>
  </inkml:definitions>
  <inkml:trace contextRef="#ctx0" brushRef="#br0">36 0 24575,'-10'28'0,"5"-14"0,0 1 0,-5 25 0,7-19 0,1-1 0,1 0 0,1 1 0,5 39 0,-3-48 0,0 0 0,1 0 0,1-1 0,0 1 0,1-1 0,0 0 0,0 0 0,1-1 0,12 18 0,-13-23-170,-1 1-1,1-1 0,0 0 1,0 0-1,1 0 0,0-1 1,7 5-1,-3-4-6655</inkml:trace>
  <inkml:trace contextRef="#ctx0" brushRef="#br0" timeOffset="1">96 333 24575,'3'0'0,"1"-3"0,2 0 0,1-2 0,3-2 0,3-2 0,0 1-8191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02646" units="cm"/>
      <inkml:brushProperty name="height" value="0.02646" units="cm"/>
      <inkml:brushProperty name="color" value="#548235"/>
    </inkml:brush>
  </inkml:definitions>
  <inkml:trace contextRef="#ctx0" brushRef="#br0">25 0 24575,'0'0'0,"-1"0"0,1 1 0,-1-1 0,0 0 0,1 0 0,-1 1 0,1-1 0,-1 0 0,1 1 0,-1-1 0,1 0 0,0 1 0,-1-1 0,1 1 0,-1-1 0,1 0 0,0 1 0,-1-1 0,1 2 0,-6 9 0,4-6 0,0 1 0,0 0 0,1 0 0,0 0 0,0 0 0,0-1 0,1 1 0,0 0 0,0 0 0,1 0 0,-1 0 0,1 0 0,1 0 0,-1 0 0,1 0 0,0-1 0,4 9 0,-4-9 0,0-1 0,1 0 0,-1 0 0,1 0 0,0 0 0,0 0 0,1 0 0,-1-1 0,1 0 0,0 0 0,0 0 0,0 0 0,0 0 0,0-1 0,0 1 0,1-1 0,-1-1 0,1 1 0,0 0 0,0-1 0,8 1 0,-9-1 0,-1-1 0,1 0 0,0 0 0,-1-1 0,1 1 0,-1-1 0,1 0 0,-1 1 0,1-1 0,-1-1 0,1 1 0,-1-1 0,0 1 0,0-1 0,0 0 0,0 0 0,0 0 0,0 0 0,0-1 0,-1 1 0,1-1 0,-1 0 0,0 0 0,0 0 0,0 0 0,0 0 0,0 0 0,-1 0 0,1-1 0,-1 1 0,0 0 0,0-1 0,0 1 0,0-5 0,-1 6 0,1-16 0,-1 18 0,0-1 0,0 1 0,0-1 0,0 0 0,-1 1 0,1-1 0,0 0 0,0 1 0,0-1 0,0 1 0,-1-1 0,1 1 0,0-1 0,-1 1 0,1-1 0,0 1 0,-1-1 0,1 1 0,-1-1 0,1 1 0,-1-1 0,1 1 0,-2-1 0,2 1 0,0 0 0,-1 0 0,1 0 0,0 0 0,-1 0 0,1 0 0,0 1 0,0-1 0,-1 0 0,1 0 0,0 0 0,-1 0 0,1 1 0,0-1 0,0 0 0,-1 0 0,1 0 0,0 1 0,0-1 0,0 0 0,-1 1 0,1-1 0,0 0 0,0 0 0,0 1 0,0-1 0,0 0 0,0 1 0,-1-1 0,1 0 0,0 1 0,0-1 0,0 1 0,-2 12 0,2-10 0,0 1 0,1-1 0,-1 1 0,1-1 0,-1 1 0,1-1 0,0 1 0,0-1 0,1 0 0,-1 1 0,1-1 0,-1 0 0,5 5 0,-3-4 0,0 0 0,1-1 0,-1 1 0,1-1 0,0 0 0,0 0 0,0 0 0,0-1 0,6 3 0,-4-2 0,-1-1 0,0 0 0,1 0 0,-1-1 0,1 0 0,-1 0 0,1 0 0,-1-1 0,1 1 0,0-1 0,-1-1 0,1 1 0,0-1 0,-1 0 0,1 0 0,-1-1 0,11-3 0,-11 2 0,0 0 0,0 0 0,0-1 0,-1 1 0,1-1 0,-1 0 0,7-9 0,-9 11 0,0-1 0,0 1 0,-1-1 0,1 0 0,-1 0 0,1 1 0,-1-1 0,0 0 0,0 0 0,-1 0 0,1 0 0,-1 0 0,1 0 0,-1-1 0,0 1 0,-1-5 0,1 5-113,-1 0 1,0 1-1,0-1 0,-1 0 0,1 1 0,0-1 1,-1 1-1,0 0 0,1-1 0,-4-2 0,5 5-11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1" units="cm"/>
      <inkml:brushProperty name="height" value="0.1" units="cm"/>
      <inkml:brushProperty name="color" value="#548235"/>
    </inkml:brush>
  </inkml:definitions>
  <inkml:trace contextRef="#ctx0" brushRef="#br0">22 0 24575,'-9'119'0,"1"-21"0,4-6 0,4 0 0,17 127 0,17 38 0,-27-176 0,-4 95 0,-3-210 0,0 15 0,3-37 0,-2 50 0,1 0 0,-1 0 0,1 0 0,0 0 0,0 0 0,1 0 0,0 1 0,0-1 0,0 1 0,5-6 0,1 1 0,0 1 0,0 0 0,1 0 0,0 1 0,1 1 0,-1 0 0,1 0 0,1 1 0,-1 0 0,1 1 0,0 1 0,1-1 0,-1 2 0,1 0 0,-1 0 0,1 2 0,13-2 0,-16 3 0,-1 0 0,1 0 0,-1 1 0,1 0 0,-1 1 0,1 0 0,-1 1 0,0-1 0,0 2 0,0-1 0,0 1 0,-1 1 0,0 0 0,0 0 0,0 0 0,0 1 0,-1 0 0,0 1 0,0-1 0,0 1 0,-1 1 0,0-1 0,6 12 0,-6-8 112,-1 1 0,6 17-1,-8-19-451,1 0 0,0-1 0,0 0 0,8 13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02646" units="cm"/>
      <inkml:brushProperty name="height" value="0.02646" units="cm"/>
      <inkml:brushProperty name="color" value="#548235"/>
    </inkml:brush>
  </inkml:definitions>
  <inkml:trace contextRef="#ctx0" brushRef="#br0">139 15 24575,'-3'0'0,"0"0"0,0-1 0,0 0 0,0 0 0,-5-1 0,-5-3 0,7 4 0,0 0 0,-1-1 0,1 2 0,0-1 0,-1 1 0,-10 1 0,15-1 0,-1 1 0,1-1 0,0 1 0,0-1 0,0 1 0,0 0 0,0 0 0,0 0 0,0 0 0,0 0 0,1 0 0,-1 1 0,0-1 0,1 0 0,-1 1 0,1 0 0,-1-1 0,1 1 0,0 0 0,-1 0 0,1-1 0,0 1 0,-1 3 0,1-2 0,0 1 0,0-1 0,0 0 0,0 0 0,1 1 0,0-1 0,-1 0 0,1 1 0,0-1 0,0 0 0,1 1 0,-1-1 0,1 0 0,0 1 0,0-1 0,0 0 0,0 0 0,0 0 0,1 0 0,1 4 0,0-4 0,-1 0 0,1 0 0,-1 0 0,1 0 0,0-1 0,0 1 0,0-1 0,1 0 0,-1 1 0,0-2 0,1 1 0,0 0 0,-1-1 0,1 1 0,0-1 0,7 1 0,-8-1 0,1-1 0,0 1 0,0-1 0,0 0 0,-1 0 0,1-1 0,0 1 0,0-1 0,-1 1 0,1-1 0,0-1 0,-1 1 0,1 0 0,-1-1 0,0 0 0,1 1 0,-1-1 0,0-1 0,0 1 0,0 0 0,0-1 0,-1 1 0,1-1 0,-1 0 0,1 0 0,-1 0 0,0 0 0,0-1 0,2-4 0,-2 3 0,0 1 0,0-1 0,-1 0 0,1 1 0,-1-1 0,0 0 0,0 0 0,-1 0 0,0 0 0,0 0 0,0 0 0,-1-6 0,1 11 0,0-1 0,0 1 0,0-1 0,0 1 0,0 0 0,0-1 0,-1 1 0,1 0 0,0-1 0,0 1 0,0 0 0,-1-1 0,1 1 0,0 0 0,0 0 0,-1-1 0,1 1 0,0 0 0,0 0 0,-1-1 0,1 1 0,0 0 0,-1 0 0,1 0 0,0-1 0,-1 1 0,0 0 0,1 0 0,0 0 0,-1 0 0,1 0 0,0 0 0,-1 1 0,1-1 0,0 0 0,0 0 0,-1 0 0,1 0 0,0 0 0,0 1 0,-1-1 0,1 0 0,0 0 0,0 1 0,-1-1 0,1 0 0,0 0 0,0 1 0,0-1 0,0 0 0,-1 0 0,1 1 0,0-1 0,0 0 0,0 1 0,0-1 0,0 0 0,0 1 0,0-1 0,0 1 0,0 1 0,0 0 0,0 0 0,0 0 0,0 0 0,1 0 0,-1-1 0,1 1 0,-1 0 0,1 0 0,0 0 0,-1 0 0,1 0 0,0-1 0,0 1 0,1 0 0,1 2 0,2 1 0,0 1 0,0-1 0,7 5 0,-9-8-124,0 0 0,0 0 0,0 0 0,0 0 0,1 0 0,-1-1-1,1 1 1,-1-1 0,1 0 0,6 1 0,0-1-6702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02646" units="cm"/>
      <inkml:brushProperty name="height" value="0.02646" units="cm"/>
      <inkml:brushProperty name="color" value="#548235"/>
    </inkml:brush>
  </inkml:definitions>
  <inkml:trace contextRef="#ctx0" brushRef="#br0">104 2 24575,'-15'-1'0,"10"1"0,0-1 0,0 1 0,0 1 0,0-1 0,0 1 0,0-1 0,-8 3 0,12-2 0,0-1 0,1 1 0,-1-1 0,0 1 0,0-1 0,0 1 0,1 0 0,-1-1 0,0 1 0,1 0 0,-1 0 0,0-1 0,1 1 0,-1 0 0,1 0 0,-1 0 0,1 0 0,0 0 0,-1 0 0,1 0 0,0-1 0,0 1 0,0 0 0,-1 0 0,1 0 0,0 0 0,0 0 0,1 2 0,-1-1 0,0 0 0,1 0 0,-1 0 0,1-1 0,-1 1 0,1 0 0,0 0 0,0 0 0,0-1 0,0 1 0,0-1 0,0 1 0,3 2 0,3 2 0,1 0 0,0-1 0,0 0 0,15 7 0,-13-7 0,1 1 0,10 7 0,-19-12 0,-1 0 0,1 1 0,-1-1 0,1 0 0,-1 1 0,0-1 0,0 1 0,0-1 0,0 1 0,0-1 0,0 1 0,0 0 0,0 0 0,0 1 0,-1-2 0,0 0 0,0 0 0,0 0 0,0 0 0,0 0 0,0 0 0,0 0 0,0 0 0,0 0 0,-1 0 0,1 0 0,0 0 0,-1 0 0,1 0 0,0 0 0,-1 0 0,1-1 0,-1 1 0,0 0 0,1 0 0,-1 0 0,0-1 0,1 1 0,-1 0 0,0-1 0,0 1 0,-1 0 0,-4 2 0,1 0 0,0-1 0,-1 0 0,1 0 0,-1 0 0,0-1 0,-10 1 0,4 0 0,0-2 0,-22-1 0,18-1-1365,2-2-5461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02646" units="cm"/>
      <inkml:brushProperty name="height" value="0.02646" units="cm"/>
      <inkml:brushProperty name="color" value="#548235"/>
    </inkml:brush>
  </inkml:definitions>
  <inkml:trace contextRef="#ctx0" brushRef="#br0">0 0 24575,'0'3'0,"0"2"0,0 4 0,0 1 0,0 1 0,3-1 0,1 0 0,-1 0 0,0-1 0,1 0 0,-1 0 0,0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02646" units="cm"/>
      <inkml:brushProperty name="height" value="0.02646" units="cm"/>
      <inkml:brushProperty name="color" value="#548235"/>
    </inkml:brush>
  </inkml:definitions>
  <inkml:trace contextRef="#ctx0" brushRef="#br0">0 2 24575,'0'-2'0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02646" units="cm"/>
      <inkml:brushProperty name="height" value="0.02646" units="cm"/>
      <inkml:brushProperty name="color" value="#548235"/>
    </inkml:brush>
  </inkml:definitions>
  <inkml:trace contextRef="#ctx0" brushRef="#br0">77 112 24575,'-1'1'0,"1"0"0,0-1 0,0 1 0,-1 0 0,1 0 0,0-1 0,-1 1 0,1 0 0,-1-1 0,1 1 0,-1-1 0,1 1 0,-1 0 0,1-1 0,-1 1 0,1-1 0,-2 1 0,-11 7 0,12-8 0,-1 1 0,1 0 0,-1-1 0,0 1 0,1-1 0,-1 0 0,1 0 0,-1 1 0,0-1 0,1 0 0,-1 0 0,1 0 0,-1-1 0,-2 1 0,2-1 0,1 1 0,0-1 0,0 0 0,0 1 0,0-1 0,0 0 0,0 0 0,0 0 0,0 1 0,0-1 0,0 0 0,1 0 0,-1 0 0,0-1 0,0 1 0,1 0 0,-1 0 0,1 0 0,-1-2 0,-1-3 0,0 0 0,0 0 0,0 0 0,-1-10 0,3 14 0,0 0 0,0 0 0,0 0 0,0 0 0,1 0 0,-1 0 0,0 0 0,1 1 0,-1-1 0,1 0 0,0 0 0,0 0 0,-1 1 0,1-1 0,0 0 0,0 1 0,1-1 0,-1 1 0,2-3 0,2 0 0,1 0 0,-1 0 0,1 1 0,0-1 0,0 1 0,0 1 0,1-1 0,-1 1 0,0 0 0,1 0 0,0 1 0,-1 0 0,1 0 0,7 0 0,-7 1 0,1 0 0,-1 1 0,1 0 0,-1 0 0,0 0 0,0 1 0,1 0 0,-1 0 0,-1 1 0,1 0 0,0 0 0,10 7 0,-14-7 0,1 0 0,-1 0 0,0 0 0,0 1 0,0-1 0,0 1 0,0-1 0,-1 1 0,0 0 0,0 0 0,0 0 0,0 0 0,-1 0 0,1 1 0,-1-1 0,0 0 0,0 1 0,-1-1 0,1 1 0,-1-1 0,0 1 0,0-1 0,-1 5 0,0-8 0,1 0 0,0 1 0,-1-1 0,1 0 0,-1 0 0,0 0 0,1 0 0,-1 0 0,0 0 0,-1 1 0,2-2 0,0 0 0,0 0 0,-1 1 0,1-1 0,0 0 0,0 0 0,-1 0 0,1 1 0,0-1 0,0 0 0,-1 0 0,1 0 0,0 0 0,0 0 0,-1 1 0,1-1 0,0 0 0,-1 0 0,1 0 0,0 0 0,-1 0 0,1 0 0,0 0 0,-1 0 0,1 0 0,0 0 0,0 0 0,-1-1 0,1 1 0,0 0 0,-1 0 0,1 0 0,0 0 0,0 0 0,-1-1 0,1 1 0,0 0 0,0 0 0,-1 0 0,1-1 0,0 1 0,0 0 0,-1-1 0,0-1 0,0 0 0,0 0 0,0-1 0,0 1 0,0-1 0,1 1 0,-1 0 0,1-1 0,-1 1 0,1-4 0,0 1 0,0 1 0,0-1 0,1 0 0,1-7 0,-2 9 0,1 0 0,0 1 0,0-1 0,0 0 0,0 1 0,0-1 0,1 1 0,-1-1 0,1 1 0,-1-1 0,1 1 0,0 0 0,0 0 0,0 0 0,0 0 0,1 0 0,-1 1 0,0-1 0,1 1 0,-1-1 0,1 1 0,-1 0 0,1 0 0,0 0 0,0 0 0,-1 0 0,5 0 0,-3 1 0,0-1 0,0 1 0,1 0 0,-1 0 0,0 0 0,0 1 0,0-1 0,0 1 0,1 0 0,-1 0 0,0 1 0,0-1 0,-1 1 0,1 0 0,0 0 0,-1 0 0,1 0 0,-1 1 0,1-1 0,4 7 0,14 16 293,-14-16-846,1 1 1,11 10-1,-12-15-6273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02646" units="cm"/>
      <inkml:brushProperty name="height" value="0.02646" units="cm"/>
      <inkml:brushProperty name="color" value="#548235"/>
    </inkml:brush>
  </inkml:definitions>
  <inkml:trace contextRef="#ctx0" brushRef="#br0">0 0 24575,'0'13'0,"5"199"0,-4-206 0,2 29 0,-3 59 0,0-93 1,0 0-92,0 0 0,0 0 0,0 0-1,-1 0 1,1 0 0,0 0 0,0 0 0,-1 0 0,1 1 0,0-1 0,-1 0 0,0 0 0,1 0 0,-1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02646" units="cm"/>
      <inkml:brushProperty name="height" value="0.02646" units="cm"/>
      <inkml:brushProperty name="color" value="#548235"/>
    </inkml:brush>
  </inkml:definitions>
  <inkml:trace contextRef="#ctx0" brushRef="#br0">25 157 24575,'-2'-1'0,"1"0"0,-1 0 0,0-1 0,1 1 0,-1 0 0,1-1 0,-1 1 0,1-1 0,0 0 0,-1 1 0,1-1 0,0 0 0,0 0 0,0 0 0,1 0 0,-1 1 0,0-1 0,1 0 0,-1-1 0,1 1 0,-1-4 0,1 3 0,0 0 0,0 0 0,1 0 0,-1 0 0,0 0 0,1 0 0,0 0 0,0 0 0,0 0 0,0 1 0,0-1 0,0 0 0,1 0 0,2-3 0,1 0 0,0 1 0,1-1 0,0 1 0,0 0 0,0 1 0,0-1 0,1 1 0,0 1 0,0-1 0,0 1 0,12-4 0,-8 4 0,0 0 0,1 1 0,-1 0 0,1 1 0,-1 0 0,1 1 0,13 2 0,-21-2 0,0 1 0,0-1 0,-1 1 0,1 0 0,0 0 0,0 1 0,-1-1 0,1 1 0,-1 0 0,1 0 0,-1 0 0,0 0 0,5 4 0,-6-4 0,0 1 0,0-1 0,0 1 0,0 0 0,-1-1 0,1 1 0,-1 0 0,1 0 0,-1 0 0,0 0 0,0 0 0,0 0 0,-1 0 0,1 1 0,-1-1 0,0 6 0,0-5 0,0-1 0,0 1 0,-1-1 0,0 1 0,0-1 0,0 1 0,0-1 0,0 1 0,-1-1 0,-3 6 0,2-4 0,0-1 0,-1 0 0,1 0 0,-1 0 0,0 0 0,-8 5 0,5-4 0,0-1 0,0 0 0,-1 0 0,1-1 0,-1 0 0,0 0 0,0-1 0,0 0 0,-12 2 0,17-4 12,-3 1 97,0-1-1,-10 0 1,15 0-215,-1 0-1,1-1 1,-1 1 0,1 0-1,-1-1 1,1 1-1,0-1 1,-1 1-1,1-1 1,0 0-1,-1 1 1,1-1-1,0 0 1,0 0-1,-2-2 1,-3-5-6720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02646" units="cm"/>
      <inkml:brushProperty name="height" value="0.02646" units="cm"/>
      <inkml:brushProperty name="color" value="#548235"/>
    </inkml:brush>
  </inkml:definitions>
  <inkml:trace contextRef="#ctx0" brushRef="#br0">198 1 24575,'-31'-1'0,"-30"2"0,54-1 0,1 1 0,-1 0 0,1 0 0,-1 1 0,1 0 0,-12 5 0,15-5 0,-1 1 0,1-1 0,-1 1 0,1 0 0,0 0 0,0 0 0,0 1 0,0-1 0,1 1 0,-1 0 0,1-1 0,0 1 0,0 0 0,0 0 0,1 0 0,-1 1 0,1-1 0,0 0 0,0 0 0,1 1 0,-1-1 0,1 9 0,0-11 0,1 0 0,-1 0 0,1 0 0,0 0 0,-1-1 0,1 1 0,0 0 0,0 0 0,0-1 0,0 1 0,0-1 0,3 4 0,-2-3 0,1 0 0,0 0 0,0 1 0,0-2 0,0 1 0,5 2 0,0-1 0,0 0 0,0 0 0,0-1 0,1-1 0,9 2 0,-12-3 0,-1 0 0,1 0 0,0 0 0,-1 0 0,1-1 0,0 0 0,-1 0 0,1-1 0,-1 1 0,11-6 0,-13 6 0,0-1 0,0 0 0,0 0 0,0 0 0,0-1 0,0 1 0,-1-1 0,1 0 0,-1 1 0,0-1 0,0 0 0,0 0 0,0-1 0,0 1 0,-1 0 0,1-1 0,-1 1 0,1-5 0,-1 6 0,-1-1 0,0 1 0,1-1 0,-1 0 0,0 0 0,0 1 0,0-1 0,0 0 0,-1 1 0,1-1 0,-1 1 0,0-1 0,0 0 0,1 1 0,-2-1 0,1 1 0,0 0 0,0-1 0,-1 1 0,1 0 0,-1 0 0,0 0 0,0 0 0,0 0 0,0 0 0,0 0 0,-3-1 0,2 0-273,-1 1 0,1-1 0,-1 1 0,-6-3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02646" units="cm"/>
      <inkml:brushProperty name="height" value="0.02646" units="cm"/>
      <inkml:brushProperty name="color" value="#548235"/>
    </inkml:brush>
  </inkml:definitions>
  <inkml:trace contextRef="#ctx0" brushRef="#br0">91 1 24575,'-24'0'0,"11"-1"0,-23 3 0,35-2 0,0 0 0,0 0 0,0 0 0,1 0 0,-1 0 0,0 0 0,0 1 0,0-1 0,1 0 0,-1 1 0,0-1 0,1 0 0,-1 1 0,0-1 0,1 1 0,-1-1 0,0 1 0,1 0 0,-1-1 0,1 1 0,-2 1 0,2-1 0,0 0 0,0-1 0,-1 1 0,1 0 0,0 0 0,0 0 0,0 0 0,0 0 0,0 0 0,0 0 0,1 0 0,-1 0 0,0 0 0,0 0 0,1 1 0,1 3 0,1-1 0,-1 1 0,1-1 0,0 0 0,5 6 0,-1-3 0,0-1 0,0 0 0,13 8 0,-12-9 0,-1 1 0,1-1 0,8 10 0,-15-14 0,-1-1 0,1 1 0,-1-1 0,1 1 0,-1-1 0,1 1 0,-1 0 0,0-1 0,1 1 0,-1 0 0,0-1 0,0 1 0,1-1 0,-1 1 0,0 0 0,0 0 0,0-1 0,0 1 0,0 0 0,0-1 0,0 1 0,0 0 0,0-1 0,0 2 0,-1-1 0,1 0 0,-1 0 0,0 0 0,1 0 0,-1-1 0,0 1 0,1 0 0,-1 0 0,0-1 0,0 1 0,0 0 0,0-1 0,-2 2 0,-1 0 0,-1 0 0,0 0 0,1-1 0,-1 0 0,-9 2 0,-15-1-1365,18-2-5461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02646" units="cm"/>
      <inkml:brushProperty name="height" value="0.02646" units="cm"/>
      <inkml:brushProperty name="color" value="#548235"/>
    </inkml:brush>
  </inkml:definitions>
  <inkml:trace contextRef="#ctx0" brushRef="#br0">161 1 24575,'-27'0'0,"13"-1"0,-29 3 0,41-2 0,1 0 0,-1 1 0,0-1 0,1 1 0,-1-1 0,1 1 0,-1 0 0,1 0 0,-1-1 0,1 1 0,0 0 0,-1 0 0,1 0 0,0 0 0,0 1 0,0-1 0,0 0 0,-2 3 0,3-3 0,-1 0 0,1 0 0,-1 0 0,1 0 0,-1 0 0,1 0 0,0 1 0,0-1 0,-1 0 0,1 0 0,0 1 0,0-1 0,0 0 0,1 0 0,-1 1 0,0-1 0,0 0 0,0 0 0,1 0 0,-1 0 0,1 1 0,-1-1 0,1 0 0,1 2 0,0 0 0,1 1 0,0-1 0,0 0 0,0 0 0,1 0 0,6 5 0,1-2 0,12 6 0,-15-8 0,0 0 0,0 0 0,0 1 0,8 7 0,-15-11 0,1 0 0,-1 1 0,1-1 0,-1 1 0,0-1 0,0 1 0,0 0 0,0-1 0,0 1 0,0 0 0,0 0 0,1 3 0,-2-4 0,0 0 0,0 0 0,0 0 0,0-1 0,0 1 0,0 0 0,0 0 0,-1 0 0,1 0 0,0 0 0,0 0 0,-1 0 0,1 0 0,0 0 0,-1 0 0,1-1 0,-1 1 0,0 0 0,1 0 0,-1-1 0,1 1 0,-1 0 0,0-1 0,0 1 0,1 0 0,-1-1 0,-1 1 0,-5 3 0,1 0 0,-1-1 0,-1 0 0,1 0 0,0-1 0,0 0 0,-11 1 0,6-1 0,-1-1 0,1 0 0,-22-2 0,33 1-52,0 0-1,-1 0 1,1 0-1,0-1 1,0 1-1,0 0 1,-1 0-1,1-1 1,0 1-1,0-1 1,0 1-1,0-1 1,0 1-1,0-1 1,0 0-1,0 1 1,0-1-1,0 0 1,0 0-1,0 0 0,0 0 1,1 0-1,-1 0 1,0 0-1,0-1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1" units="cm"/>
      <inkml:brushProperty name="height" value="0.1" units="cm"/>
      <inkml:brushProperty name="color" value="#548235"/>
    </inkml:brush>
  </inkml:definitions>
  <inkml:trace contextRef="#ctx0" brushRef="#br0">355 57 24575,'-46'-21'0,"36"15"0,0 2 0,0-1 0,-13-3 0,12 5 0,-1 0 0,0 1 0,1 0 0,-1 1 0,0 0 0,0 1 0,0 0 0,0 1 0,-18 4 0,24-4 0,0 1 0,0 0 0,1 0 0,-1 1 0,1-1 0,-1 1 0,1 0 0,0 1 0,0-1 0,0 1 0,1 0 0,-1 1 0,1-1 0,0 1 0,0-1 0,1 1 0,-1 0 0,1 1 0,0-1 0,-3 8 0,2-3 0,1 1 0,0-1 0,0 1 0,1 0 0,0 0 0,0 15 0,2-23 0,-1 1 0,1-1 0,1 0 0,-1 0 0,0 0 0,1 1 0,-1-1 0,1 0 0,0 0 0,0 0 0,0 0 0,1 0 0,-1 0 0,1 0 0,-1 0 0,1-1 0,0 1 0,0-1 0,0 1 0,0-1 0,1 0 0,-1 1 0,1-1 0,-1-1 0,6 4 0,2-1 0,-1-1 0,1 0 0,0 0 0,0-1 0,1-1 0,-1 1 0,0-2 0,0 1 0,1-2 0,-1 1 0,0-1 0,1-1 0,-1 0 0,0 0 0,0-1 0,-1 0 0,1-1 0,0 0 0,-1-1 0,0 1 0,0-2 0,14-10 0,-15 9 0,-1-1 0,1 1 0,-2-2 0,1 1 0,-1-1 0,0 1 0,0-2 0,-1 1 0,6-16 0,-11 23 0,0 1 0,0 0 0,0 0 0,1 0 0,-1 0 0,1 0 0,-1 0 0,0 0 0,1 0 0,0 0 0,-1 0 0,1 0 0,0 1 0,-1-1 0,1 0 0,0 0 0,0 1 0,0-1 0,-1 0 0,1 1 0,0-1 0,2 0 0,-2 1 0,1 1 0,-1 0 0,0 0 0,1-1 0,-1 1 0,0 0 0,0 0 0,0 0 0,0 1 0,0-1 0,0 0 0,0 0 0,0 0 0,0 1 0,-1-1 0,2 2 0,20 37 0,-13-22 0,1-2 0,22 31 0,-28-43 0,0 1 0,0-1 0,1 0 0,-1 0 0,1-1 0,0 1 0,0-1 0,0 0 0,1 0 0,-1-1 0,1 0 0,-1 0 0,11 3 0,7-2-1365,-2-2-5461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02646" units="cm"/>
      <inkml:brushProperty name="height" value="0.02646" units="cm"/>
      <inkml:brushProperty name="color" value="#548235"/>
    </inkml:brush>
  </inkml:definitions>
  <inkml:trace contextRef="#ctx0" brushRef="#br0">0 0 24575,'2'2'0,"-1"3"0,3 0 0,-1 4 0,0 0 0,-1 1 0,0 0 0,-2-1 0,1 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02646" units="cm"/>
      <inkml:brushProperty name="height" value="0.02646" units="cm"/>
      <inkml:brushProperty name="color" value="#548235"/>
    </inkml:brush>
  </inkml:definitions>
  <inkml:trace contextRef="#ctx0" brushRef="#br0">0 0 24575,'2'4'0,"-1"0"0,1 0 0,-1 0 0,0 0 0,-1 0 0,2 6 0,-2 27 0,0-21 0,4 70 0,0-4 0,-3-52 0,-2 69 0,-1-91 0,2-8 0,0 0 0,0 0 0,0 0 0,0 0 0,0 0 0,0 0 0,0 0 0,0 0 0,0-1 0,0 1 0,0 0 0,0 0 0,0 0 0,0 0 0,-1 0 0,1 0 0,0 0 0,0 0 0,0 0 0,0 0 0,0 0 0,0 0 0,0 0 0,0 0 0,0 0 0,0 0 0,0 0 0,-1 0 0,1 0 0,0 0 0,0 0 0,0 0 0,0 0 0,0 0 0,0 0 0,0 0 0,0 0 0,0 0 0,0 0 0,0 0 0,-1 0 0,1 0 0,0 1 0,0-1 0,0 0 0,0 0 0,0 0 0,0 0 0,0 0 0,-1-4 0,0 0 0,0 0 0,1 0 0,0 0 0,-1 0 0,1 1 0,1-1 0,-1 0 0,1 0 0,-1 0 0,2-5 0,-1 7 0,0-1 0,0 0 0,1 0 0,-1 1 0,1-1 0,-1 1 0,1-1 0,0 1 0,0-1 0,0 1 0,0 0 0,0 0 0,0 0 0,1 0 0,4-2 0,0 0 0,1 1 0,1 0 0,-1 1 0,0-1 0,1 1 0,-1 1 0,1 0 0,0 0 0,-1 1 0,1 0 0,0 0 0,-1 1 0,13 2 0,-17-2 0,-1 0 0,0 0 0,1 0 0,-1 1 0,0-1 0,0 1 0,0 0 0,0 0 0,0 0 0,-1 0 0,1 0 0,0 1 0,2 2 0,-4-3 0,1 1 0,0-1 0,-1 1 0,0-1 0,0 1 0,1 0 0,-2 0 0,1-1 0,0 1 0,0 0 0,-1 0 0,0 0 0,1 0 0,-1 0 0,0 0 0,-1 3 0,1-3 0,-1 0 0,1 0 0,-1 0 0,0 1 0,0-1 0,0 0 0,-1 0 0,1 0 0,-1-1 0,0 1 0,1 0 0,-4 3 0,2-3 0,-1 1 0,0-1 0,0 0 0,0 0 0,0 0 0,0 0 0,-6 2 0,-1 0 0,0-1 0,0 0 0,0-1 0,-1 0 0,1-1 0,-14 1 0,18-3 0,-26 2 0,30-2 0,0 0 0,0 0 0,0-1 0,-1 1 0,1-1 0,0 0 0,-5-2 0,0-3-1365,3-1-5461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02646" units="cm"/>
      <inkml:brushProperty name="height" value="0.02646" units="cm"/>
      <inkml:brushProperty name="color" value="#548235"/>
    </inkml:brush>
  </inkml:definitions>
  <inkml:trace contextRef="#ctx0" brushRef="#br0">0 0 24575,'0'2'0,"0"1"0,2 1 0,3-1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02646" units="cm"/>
      <inkml:brushProperty name="height" value="0.02646" units="cm"/>
      <inkml:brushProperty name="color" value="#548235"/>
    </inkml:brush>
  </inkml:definitions>
  <inkml:trace contextRef="#ctx0" brushRef="#br0">44 0 24575,'-1'24'0,"-2"-1"0,-6 30 0,-2 24 0,-7 172 0,16-173 0,6-82-1365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02646" units="cm"/>
      <inkml:brushProperty name="height" value="0.02646" units="cm"/>
      <inkml:brushProperty name="color" value="#548235"/>
    </inkml:brush>
  </inkml:definitions>
  <inkml:trace contextRef="#ctx0" brushRef="#br0">17 103 24575,'0'0'0,"0"1"0,1-1 0,-1 0 0,0 0 0,0 1 0,0-1 0,0 0 0,1 0 0,-1 0 0,0 1 0,0-1 0,0 0 0,1 0 0,-1 0 0,0 0 0,0 0 0,1 1 0,-1-1 0,0 0 0,0 0 0,1 0 0,-1 0 0,0 0 0,1 0 0,6 1 0,-7-1 0,4 0 0,0 0 0,0 0 0,-1 0 0,1-1 0,-1 0 0,1 0 0,0 0 0,-1 0 0,1 0 0,-1-1 0,0 1 0,0-1 0,1 0 0,-1 0 0,0 0 0,4-5 0,-3 4 0,-1 0 0,0-1 0,0 1 0,0-1 0,0 0 0,0 0 0,-1 0 0,0 0 0,1-1 0,-2 1 0,1 0 0,2-8 0,-4 11 0,0 0 0,0 0 0,0 0 0,0 0 0,0 1 0,0-1 0,0 0 0,0 0 0,0 0 0,-1 0 0,1 1 0,0-1 0,0 0 0,-1 0 0,1 0 0,-1 1 0,1-1 0,0 0 0,-1 0 0,0 1 0,1-1 0,-1 0 0,1 1 0,-1-1 0,0 1 0,1-1 0,-1 1 0,0-1 0,0 1 0,1 0 0,-1-1 0,0 1 0,0 0 0,0-1 0,1 1 0,-3 0 0,0-1 0,0 1 0,0-1 0,-1 1 0,1 0 0,0 0 0,0 0 0,-1 1 0,-5 0 0,5 1 0,1-1 0,-1 0 0,0 1 0,1 0 0,-1 0 0,1 0 0,-1 0 0,1 0 0,0 1 0,0-1 0,0 1 0,1 0 0,-1 0 0,0 0 0,-3 6 0,3-3 0,0 0 0,0 1 0,1-1 0,-1 1 0,1 0 0,1-1 0,-1 1 0,1 10 0,0-15 0,1 0 0,0 1 0,1-1 0,-1 0 0,0 1 0,1-1 0,-1 0 0,1 1 0,0-1 0,-1 0 0,1 0 0,2 3 0,-1-2 0,0 1 0,1-1 0,-1 0 0,1 0 0,0 0 0,5 4 0,-1-2 0,1 0 0,0 0 0,0-1 0,0 0 0,15 5 0,-12-5-80,0-2 0,0 1-1,0-2 1,0 1 0,0-2-1,0 1 1,1-1 0,-1-1-1,0 0 1,0-1 0,0 0 0,0-1-1,0 0 1,-1 0 0,1-1-1,12-7 1,-8 3-6746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02646" units="cm"/>
      <inkml:brushProperty name="height" value="0.02646" units="cm"/>
      <inkml:brushProperty name="color" value="#C55A11"/>
    </inkml:brush>
  </inkml:definitions>
  <inkml:trace contextRef="#ctx0" brushRef="#br0">10 0 24575,'0'0'0,"-1"0"0,1 0 0,0 1 0,-1-1 0,1 0 0,0 0 0,0 1 0,-1-1 0,1 0 0,0 0 0,0 1 0,-1-1 0,1 0 0,0 0 0,0 1 0,0-1 0,0 0 0,0 1 0,-1-1 0,1 0 0,0 1 0,0-1 0,0 0 0,0 1 0,-1 11 0,0-10 0,-1 18 0,1 0 0,3 38 0,1-42 0,7 27 0,0-8 0,-3 6 0,-1 0 0,-2 1 0,-2 50 0,-2-99 0,-1-5 0,2-16 0,-1 25 0,0 0 0,1 0 0,0 0 0,-1 0 0,1-1 0,0 1 0,0 0 0,0 0 0,1 1 0,-1-1 0,4-4 0,-1 3 0,0 0 0,1 0 0,-1 0 0,1 1 0,0 0 0,0 0 0,0 0 0,0 1 0,0 0 0,1 0 0,-1 0 0,1 0 0,-1 1 0,1 0 0,0 0 0,7 0 0,-11 2 0,0-1 0,0 0 0,0 0 0,0 1 0,0-1 0,0 1 0,0 0 0,0-1 0,0 1 0,0 0 0,-1 0 0,1 0 0,0 0 0,1 2 0,0 0 0,-1-1 0,1 1 0,-1 0 0,0 0 0,0 0 0,0 0 0,2 4 0,1 5 0,-1 0 0,0-1 0,3 19 0,2 12-1365,-8-34-5461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02646" units="cm"/>
      <inkml:brushProperty name="height" value="0.02646" units="cm"/>
      <inkml:brushProperty name="color" value="#C55A11"/>
    </inkml:brush>
  </inkml:definitions>
  <inkml:trace contextRef="#ctx0" brushRef="#br0">102 9 24575,'-3'-1'0,"-1"1"0,1-1 0,-6-1 0,-6-1 0,13 3 0,-2-1 0,-1 0 0,0 1 0,0 0 0,-8 1 0,11-1 0,1 1 0,0-1 0,-1 0 0,1 1 0,0-1 0,-1 1 0,1 0 0,0-1 0,-1 1 0,1 0 0,0 0 0,0 0 0,0 0 0,0 0 0,0 0 0,0 0 0,0 0 0,0 1 0,0-1 0,0 2 0,-1 0 0,1 0 0,0 0 0,0 0 0,0 0 0,0 0 0,0 0 0,1 0 0,-1 0 0,1 0 0,0 6 0,1-6 0,-1-1 0,1 1 0,-1-1 0,1 0 0,0 1 0,0-1 0,0 0 0,0 0 0,0 1 0,1-1 0,-1 0 0,1 0 0,-1 0 0,3 2 0,0-1 0,0 0 0,0 0 0,0-1 0,0 1 0,1-1 0,-1 0 0,1 0 0,-1-1 0,1 1 0,0-1 0,-1 0 0,1 0 0,0 0 0,0-1 0,0 0 0,0 0 0,0 0 0,6-1 0,-9 0 0,-1 1 0,1 0 0,-1-1 0,1 1 0,-1-1 0,1 0 0,-1 1 0,1-1 0,-1 0 0,0 0 0,1 0 0,-1 0 0,0 0 0,0 0 0,0 0 0,1 0 0,-1-1 0,0 1 0,-1 0 0,1-1 0,0 1 0,0-1 0,-1 1 0,1-1 0,-1 1 0,1-1 0,-1 1 0,1-1 0,-1 1 0,0-1 0,0 0 0,0 1 0,0-1 0,0 0 0,0 1 0,0-1 0,-1 1 0,1-1 0,-1 1 0,1-1 0,-1 0 0,1 1 0,-1 0 0,0-1 0,0 1 0,0-1 0,0 1 0,0 0 0,-1-2 0,-4-2-148,1 1 0,-1 0 0,0 0 0,-1 0 0,1 0 0,-14-4 0,17 6-181,-3-1-6497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02646" units="cm"/>
      <inkml:brushProperty name="height" value="0.02646" units="cm"/>
      <inkml:brushProperty name="color" value="#C55A11"/>
    </inkml:brush>
  </inkml:definitions>
  <inkml:trace contextRef="#ctx0" brushRef="#br0">0 11 24575,'3'0'0,"5"0"0,5 0 0,2 0 0,2 0 0,1 0 0,2 0 0,0 0 0,0 0 0,-1-3 0,-2-1 0,-4 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02646" units="cm"/>
      <inkml:brushProperty name="height" value="0.02646" units="cm"/>
      <inkml:brushProperty name="color" value="#C55A11"/>
    </inkml:brush>
  </inkml:definitions>
  <inkml:trace contextRef="#ctx0" brushRef="#br0">0 0 24575,'2'2'0,"-1"0"0,1 0 0,-1 0 0,1 0 0,0 0 0,0-1 0,2 3 0,6 4 0,-3 1 0,1-1 0,-1 1 0,-1 0 0,0 0 0,0 1 0,-1 0 0,0 0 0,4 12 0,-7-14 0,1 1 0,-1 0 0,0-1 0,-1 1 0,0 0 0,0 0 0,-1 0 0,0 0 0,-1 0 0,-2 14 0,1-16-95,0-1 0,-1 1 0,0-1 0,0 0 0,-5 8 0,5-9-700,-2 4-6031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02646" units="cm"/>
      <inkml:brushProperty name="height" value="0.02646" units="cm"/>
      <inkml:brushProperty name="color" value="#C55A11"/>
    </inkml:brush>
  </inkml:definitions>
  <inkml:trace contextRef="#ctx0" brushRef="#br0">448 0 24575,'-2'1'0,"1"0"0,0-1 0,0 1 0,0 0 0,0 0 0,0 0 0,0-1 0,0 1 0,0 0 0,0 1 0,0-1 0,0 0 0,0 2 0,-1-1 0,-31 50 0,20-30 0,-20 26 0,5-15 0,10-13 0,-19 29 0,17-21 0,12-16 0,-15 24 0,16-22 0,0-1 0,-1 0 0,-1 0 0,0-1 0,-19 20 0,21-24 0,0 0 0,1 1 0,0-1 0,-6 14 0,-5 7 0,11-19 0,0-1 0,-1 0 0,0 0 0,-1-1 0,1 0 0,-18 13 0,22-19 0,0 0 0,0 0 0,0 0 0,1 0 0,-1 0 0,1 1 0,-1-1 0,-3 6 0,5-7 0,1 0 0,0-1 0,0 1 0,0-1 0,0 1 0,0-1 0,0 1 0,0 0 0,1-1 0,-1 1 0,0-1 0,0 1 0,0-1 0,0 1 0,1-1 0,-1 1 0,0-1 0,1 1 0,-1-1 0,0 1 0,1-1 0,-1 1 0,0-1 0,1 1 0,-1-1 0,1 0 0,0 1 0,14 9 0,-4-5 0,0-1 0,14 4 0,13 4 0,-21-6 0,23 5 0,-11-4 0,5 5 0,-24-7 0,0-2 0,12 4 0,-8-4 0,0 1 0,23 9 0,-24-8 0,20 5 0,-20-7 0,23 10 0,7 6 0,-41-18 0,-1 0 0,1-1 0,-1 1 0,1-1 0,-1 0 0,1 0 0,-1 1 0,1-1 0,-1 0 0,1 0 0,0 0 0,-1-1 0,1 1 0,-1 0 0,1-1 0,-1 1 0,1-1 0,1 0 0,4-2 0,-1-1 0,11-7 0,1 0 0,-10 6 0,52-26 0,51-20 0,-48 23 0,-61 27-105,-1 0 0,1 1 0,-1-1 0,1 0 0,-1 0 0,0 0 0,1 0 0,-1 0 0,0 0 0,0 0 0,0 0 0,2-3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1" units="cm"/>
      <inkml:brushProperty name="height" value="0.1" units="cm"/>
      <inkml:brushProperty name="color" value="#548235"/>
    </inkml:brush>
  </inkml:definitions>
  <inkml:trace contextRef="#ctx0" brushRef="#br0">81 0 24575,'-22'63'0,"10"-30"0,1-1 0,-11 61 0,16-47 0,1 0 0,3 0 0,2 1 0,10 89 0,-5-109 0,0 0 0,2 0 0,1-1 0,1 0 0,2-1 0,0 0 0,1-1 0,2 0 0,28 38 0,-33-49-170,2 0-1,0-1 0,0-1 1,1 0-1,0 0 0,1-1 1,17 10-1,-7-9-6655</inkml:trace>
  <inkml:trace contextRef="#ctx0" brushRef="#br0" timeOffset="1">218 755 24575,'6'0'0,"3"-6"0,6-3 0,0-2 0,8-4 0,7-4 0,-3-1-8191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02646" units="cm"/>
      <inkml:brushProperty name="height" value="0.02646" units="cm"/>
      <inkml:brushProperty name="color" value="#C55A11"/>
    </inkml:brush>
  </inkml:definitions>
  <inkml:trace contextRef="#ctx0" brushRef="#br0">0 0 24575,'1'12'0,"0"-1"0,0 0 0,1 0 0,0 0 0,7 17 0,25 53 0,-12-32 0,-16-35 0,-1 0 0,13 22 0,-12-25 0,-1 0 0,0 1 0,5 18 0,-6-17 0,0 0 0,10 18 0,16 39 0,-19-42 0,10 17 0,-19-42-1365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02646" units="cm"/>
      <inkml:brushProperty name="height" value="0.02646" units="cm"/>
      <inkml:brushProperty name="color" value="#C55A11"/>
    </inkml:brush>
  </inkml:definitions>
  <inkml:trace contextRef="#ctx0" brushRef="#br0">0 1 24575,'0'0'0,"0"0"0,0 0 0,0 0 0,0 0 0,0 0 0,0 0 0,0 0 0,1 1 0,-1-1 0,0 0 0,0 0 0,0 0 0,0 0 0,0 0 0,0 0 0,0 0 0,0 0 0,0 0 0,0 0 0,0 0 0,0 0 0,1 0 0,-1 0 0,0 0 0,0 0 0,0 0 0,0 0 0,0 0 0,0 0 0,0 0 0,0 0 0,0 0 0,0 0 0,0 0 0,0 0 0,1 0 0,-1-1 0,0 1 0,0 0 0,0 0 0,0 0 0,0 0 0,0 0 0,0 0 0,0 0 0,0 0 0,0 0 0,0 0 0,0 0 0,0 0 0,0 0 0,0 0 0,0-1 0,0 1 0,0 0 0,6 9 0,-5-7 0,2 3 0,0 1 0,0 0 0,0 0 0,-1 0 0,0 0 0,1 6 0,6 41 0,-1-5 0,7 34 0,-16-88 0,2 0 0,-1 0 0,1 0 0,0 0 0,1-7 0,-1 10 0,0 1 0,1-1 0,-1 0 0,0 1 0,1-1 0,-1 1 0,1-1 0,0 1 0,0 0 0,0-1 0,0 1 0,5-3 0,-2 1 0,1 1 0,0-1 0,1 1 0,-1 0 0,1 1 0,-1 0 0,9-2 0,0 1 0,1 0 0,17 0 0,-32 3 0,0 0 0,1 0 0,-1 0 0,0 0 0,1 0 0,-1 0 0,0 1 0,0-1 0,1 0 0,-1 1 0,0-1 0,0 0 0,0 1 0,1 0 0,-1-1 0,0 1 0,0 0 0,0-1 0,0 1 0,0 0 0,0 0 0,0 0 0,-1 0 0,1 0 0,0 0 0,0 0 0,-1 0 0,1 0 0,-1 1 0,1-1 0,-1 0 0,1 0 0,0 3 0,6 46 0,-6-37 0,1-1 0,0 0 0,1 0 0,0 0 0,6 15 0,-5-22 171,-4-5-164,0 0 0,0 0-1,1 1 1,-1-1 0,0 0 0,0 0 0,0 0 0,0 0-1,0 0 1,1 0 0,-1 0 0,0 0 0,0 0-1,0 0 1,0 0 0,1 0 0,-1 0 0,0 0 0,0 0-1,0 0 1,0 0 0,0-1 0,1 1 0,-1 0 0,1-1-178,0 1 0,-1-1 1,1 0-1,0 0 0,-1 0 1,1 0-1,0 0 0,-1 0 1,1-1-1,3-7-6655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02646" units="cm"/>
      <inkml:brushProperty name="height" value="0.02646" units="cm"/>
      <inkml:brushProperty name="color" value="#C55A11"/>
    </inkml:brush>
  </inkml:definitions>
  <inkml:trace contextRef="#ctx0" brushRef="#br0">0 6 24575,'17'-3'0,"-15"2"0,1 1 0,0-1 0,0 1 0,3-1 0,-4 1 0,0 0 0,0 0 0,0 0 0,-1 1 0,1-1 0,0 0 0,0 1 0,-1 0 0,1-1 0,0 1 0,-1 0 0,1 0 0,-1 0 0,1 0 0,-1 0 0,0 0 0,3 2 0,-3-2 0,0 1 0,0 0 0,1 0 0,-1 0 0,0 0 0,-1 0 0,1 0 0,0 0 0,0 0 0,-1 0 0,0 0 0,1 4 0,-1-1 0,0 0 0,0 0 0,0 0 0,-1 0 0,0 0 0,0 0 0,0-1 0,-1 1 0,1 0 0,-1-1 0,-5 9 0,-6 4 0,-3 4 0,15-20 0,0 1 0,0 0 0,1-1 0,-1 1 0,0 0 0,1-1 0,-1 1 0,1 0 0,0-1 0,0 1 0,-1 3 0,2-3 0,-1 0 0,1 0 0,-1-1 0,1 1 0,0 0 0,-1-1 0,1 1 0,0-1 0,0 1 0,0-1 0,0 1 0,1-1 0,-1 0 0,0 1 0,0-1 0,1 0 0,1 1 0,1 1 0,1 0 0,-1 0 0,1-1 0,7 4 0,-5-4 43,-1-1 0,0 1-1,1-1 1,0 0 0,-1 0-1,1-1 1,11-1 0,-14 1-165,0 0 0,0-1 0,0 0 0,0 0 0,0 0 0,0 0 0,-1-1 0,1 1 0,0-1 1,-1 0-1,1 0 0,-1-1 0,6-4 0,-1-2-6704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02646" units="cm"/>
      <inkml:brushProperty name="height" value="0.02646" units="cm"/>
      <inkml:brushProperty name="color" value="#C55A11"/>
    </inkml:brush>
  </inkml:definitions>
  <inkml:trace contextRef="#ctx0" brushRef="#br0">0 7 24575,'3'0'0,"5"0"0,5 0 0,2 0 0,2 0 0,3 0 0,0 0 0,0 0 0,-1 0 0,-1 0 0,-2-2 0,-2 1 0,-2-1 0,-2 0-8191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02646" units="cm"/>
      <inkml:brushProperty name="height" value="0.02646" units="cm"/>
      <inkml:brushProperty name="color" value="#C55A11"/>
    </inkml:brush>
  </inkml:definitions>
  <inkml:trace contextRef="#ctx0" brushRef="#br0">0 0 24575,'17'10'0,"24"11"0,-23-13 0,22 14 0,-31-16 0,-1 0 0,0 0 0,0 1 0,12 13 0,-18-17 0,0 0 0,1 0 0,-1 0 0,-1 0 0,1 0 0,0 0 0,-1 1 0,1-1 0,-1 1 0,0-1 0,0 1 0,-1-1 0,1 1 0,-1-1 0,1 1 0,-1 0 0,-1 3 0,1-4-85,-1-1 0,1 0-1,-1 0 1,0 0 0,0 0-1,0 1 1,0-1 0,-1 0-1,1-1 1,0 1 0,-1 0-1,0 0 1,1-1 0,-1 1-1,-2 1 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02646" units="cm"/>
      <inkml:brushProperty name="height" value="0.02646" units="cm"/>
      <inkml:brushProperty name="color" value="#C55A11"/>
    </inkml:brush>
  </inkml:definitions>
  <inkml:trace contextRef="#ctx0" brushRef="#br0">0 0 24575,'1'3'0,"-1"1"0,0-1 0,1 0 0,0 0 0,-1 0 0,1 1 0,0-1 0,1 0 0,-1 0 0,2 2 0,3 5 0,12 13 0,1 3 0,-7-10 0,26 30 0,-19-26 0,-4 0 0,-9-12 0,11 11 0,-15-16 0,0 0 0,0-1 0,0 1 0,0 0 0,-1 0 0,1 0 0,1 6 0,-2-6 0,0 0 0,0 0 0,1 0 0,-1 0 0,1 0 0,0 0 0,0-1 0,0 1 0,2 2 0,3 1 0,-1 1 0,1-1 0,-1 1 0,-1 0 0,8 12 0,29 45 0,-1-3 0,11 17 0,-37-56 0,1-3-1365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02646" units="cm"/>
      <inkml:brushProperty name="height" value="0.02646" units="cm"/>
      <inkml:brushProperty name="color" value="#C55A11"/>
    </inkml:brush>
  </inkml:definitions>
  <inkml:trace contextRef="#ctx0" brushRef="#br0">384 0 24575,'-3'3'0,"2"0"0,-1 0 0,0-1 0,0 1 0,1 0 0,-2 6 0,-3 5 0,-23 36 0,9-14 0,-23 53 0,37-75 0,-16 44 0,-32 58 0,47-102 0,-8 22 0,-3 8 0,-31 48 0,36-68 0,-1-1 0,-1-1 0,-35 41 0,41-54-1365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02646" units="cm"/>
      <inkml:brushProperty name="height" value="0.02646" units="cm"/>
      <inkml:brushProperty name="color" value="#C55A11"/>
    </inkml:brush>
  </inkml:definitions>
  <inkml:trace contextRef="#ctx0" brushRef="#br0">0 0 24575,'8'1'0,"0"0"0,0 0 0,0 0 0,8 4 0,-6-3 0,18 4 0,43 3 0,-6 0 0,-19-1 0,-29-5 0,-1 0 0,25 0 0,-1-3 0,105 5 0,-105-2-19,41-2-1,-44-2-1306,-30 1-5500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02646" units="cm"/>
      <inkml:brushProperty name="height" value="0.02646" units="cm"/>
      <inkml:brushProperty name="color" value="#C55A11"/>
    </inkml:brush>
  </inkml:definitions>
  <inkml:trace contextRef="#ctx0" brushRef="#br0">243 0 24575,'0'2'0,"-1"0"0,1 0 0,-1 0 0,0-1 0,1 1 0,-1 0 0,-2 2 0,0 2 0,-7 12 0,-22 32 0,18-30 0,-3 6 0,4-5 0,-2 0 0,-28 32 0,34-44 0,0 0 0,1 1 0,0 0 0,0 0 0,-8 18 0,-15 29-1365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02646" units="cm"/>
      <inkml:brushProperty name="height" value="0.02646" units="cm"/>
      <inkml:brushProperty name="color" value="#C55A11"/>
    </inkml:brush>
  </inkml:definitions>
  <inkml:trace contextRef="#ctx0" brushRef="#br0">1 0 24575,'-1'10'0,"1"0"0,1-1 0,0 1 0,0-1 0,1 1 0,0-1 0,1 1 0,7 16 0,-5-14 0,1-1 0,-2 1 0,0 0 0,0 0 0,-1 0 0,-1 0 0,2 25 0,-3-29 0,3 16 0,0 4 0,0 1 0,-2-22 0,1 16 0,-4-41 0,2-23 0,0 39 0,-1 0 0,1 0 0,0 0 0,0 0 0,0 0 0,0 0 0,0 0 0,0 0 0,1 0 0,-1 1 0,1-1 0,-1 1 0,1-1 0,-1 1 0,1-1 0,0 1 0,0 0 0,2-1 0,1-1 0,1 0 0,0 0 0,0 1 0,0 0 0,7-1 0,-8 1 0,0 1 0,0 1 0,1-1 0,-1 1 0,1 0 0,7 1 0,-9 0 0,-1-1 0,0 1 0,0 0 0,0 0 0,0 1 0,0-1 0,0 0 0,0 1 0,-1 0 0,1 0 0,0 0 0,2 2 0,0 2-85,0 0 0,0 0-1,-1 0 1,0 0 0,0 0-1,0 1 1,-1 0 0,0 0-1,0 0 1,-1 0 0,0 0-1,0 1 1,0-1 0,-1 1-1,0 11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1" units="cm"/>
      <inkml:brushProperty name="height" value="0.1" units="cm"/>
      <inkml:brushProperty name="color" value="#548235"/>
    </inkml:brush>
  </inkml:definitions>
  <inkml:trace contextRef="#ctx0" brushRef="#br0">57 0 24575,'-1'1'0,"0"-1"0,-1 0 0,1 1 0,0-1 0,0 1 0,-1 0 0,1-1 0,0 1 0,0 0 0,0 0 0,0-1 0,0 1 0,0 0 0,0 0 0,0 0 0,0 0 0,1 1 0,-1-1 0,0 1 0,-13 23 0,10-12 0,-1 0 0,2 0 0,0 0 0,0 1 0,1-1 0,1 1 0,0-1 0,1 1 0,0 0 0,1-1 0,1 1 0,0-1 0,1 0 0,0 1 0,1-1 0,1-1 0,9 19 0,-10-20 0,2-2 0,-1 1 0,1-1 0,1 0 0,0 0 0,0 0 0,0-1 0,1 0 0,0-1 0,1 0 0,0 0 0,0 0 0,1-2 0,-1 1 0,1-1 0,0 0 0,1-1 0,-1 0 0,1-1 0,0 0 0,19 2 0,-22-4 0,1-1 0,-1 0 0,0 0 0,0-1 0,0 0 0,0 0 0,0-1 0,0 0 0,0 0 0,0-1 0,-1 0 0,1 0 0,-1-1 0,0 0 0,0-1 0,0 1 0,-1-1 0,1 0 0,-1-1 0,0 0 0,-1 0 0,0 0 0,0 0 0,0-1 0,0 0 0,-1 0 0,0 0 0,-1-1 0,0 1 0,0-1 0,0 0 0,-1 0 0,0 0 0,0-10 0,-1 16 0,0-39 0,-1 40 0,0-1 0,0 1 0,0-1 0,0 1 0,-1-1 0,1 1 0,0 0 0,-1-1 0,1 1 0,-1 0 0,1-1 0,-1 1 0,0 0 0,1 0 0,-1 0 0,0-1 0,0 1 0,0 0 0,0 0 0,0 0 0,0 0 0,0 1 0,-3-3 0,4 3 0,-1 0 0,0 1 0,0-1 0,1 0 0,-1 0 0,0 0 0,1 1 0,-1-1 0,0 0 0,1 1 0,-1-1 0,0 1 0,1-1 0,-1 1 0,1-1 0,-1 1 0,1-1 0,-1 1 0,1-1 0,-1 1 0,1 0 0,0-1 0,-1 1 0,1 0 0,0-1 0,-1 1 0,1 0 0,0-1 0,0 1 0,0 0 0,0 0 0,0-1 0,0 2 0,-5 27 0,5-21 0,0 0 0,1 0 0,-1 0 0,2 0 0,-1 0 0,1 0 0,1 0 0,-1-1 0,1 1 0,0-1 0,1 1 0,0-1 0,8 11 0,-5-9 0,1-1 0,-1 0 0,2 0 0,-1-1 0,1 0 0,0 0 0,0-1 0,1 0 0,13 6 0,-11-7 0,0 0 0,0-1 0,0 0 0,0 0 0,1-2 0,0 0 0,-1 0 0,1-1 0,0 0 0,0-1 0,0-1 0,-1 0 0,1-1 0,0 0 0,-1-1 0,1 0 0,22-10 0,-24 7 0,1-1 0,-1 0 0,0-1 0,-1 0 0,0-1 0,0 0 0,16-20 0,-22 24 0,1-1 0,-2 0 0,1 0 0,-1 0 0,1 0 0,-2-1 0,1 1 0,-1-1 0,0 0 0,0 0 0,-1 0 0,0 0 0,0 0 0,-1 0 0,1 0 0,-3-12 0,1 13-113,-1 0 1,-1 0-1,1 0 0,-1 0 0,0 0 0,0 0 1,-1 1-1,1-1 0,-1 1 0,-7-6 0,11 10-11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02646" units="cm"/>
      <inkml:brushProperty name="height" value="0.02646" units="cm"/>
      <inkml:brushProperty name="color" value="#C55A11"/>
    </inkml:brush>
  </inkml:definitions>
  <inkml:trace contextRef="#ctx0" brushRef="#br0">0 0 24575,'0'4'0,"1"-1"0,0 1 0,-1-1 0,1 0 0,0 1 0,3 5 0,2 7 0,0 12 0,5 41 0,-7-39 0,-3-23-1365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02646" units="cm"/>
      <inkml:brushProperty name="height" value="0.02646" units="cm"/>
      <inkml:brushProperty name="color" value="#C55A11"/>
    </inkml:brush>
  </inkml:definitions>
  <inkml:trace contextRef="#ctx0" brushRef="#br0">0 7 24575,'5'0'0,"3"0"0,5 0 0,0 0 0,2 0 0,1 0 0,-1 0 0,0 0 0,0 0 0,-1-1 0,-1-1 0,-1 0 0,-2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02646" units="cm"/>
      <inkml:brushProperty name="height" value="0.02646" units="cm"/>
      <inkml:brushProperty name="color" value="#C55A11"/>
    </inkml:brush>
  </inkml:definitions>
  <inkml:trace contextRef="#ctx0" brushRef="#br0">0 0 24575,'26'11'0,"3"2"0,-12-4 0,0 2 0,28 22 0,-40-29 0,0 1 0,0 0 0,0 1 0,0-1 0,-1 1 0,0 0 0,0 0 0,0 0 0,-1 0 0,0 1 0,3 8 0,-6-13-97,1 1-1,0 0 1,-1 0-1,1 0 1,-1 0-1,0 0 1,0 0-1,0 0 1,0 0-1,0 0 1,-1 0-1,0 0 0,0 3 1,-4 1-6729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02646" units="cm"/>
      <inkml:brushProperty name="height" value="0.02646" units="cm"/>
      <inkml:brushProperty name="color" value="#C55A11"/>
    </inkml:brush>
  </inkml:definitions>
  <inkml:trace contextRef="#ctx0" brushRef="#br0">0 642 24575,'0'1'0,"1"0"0,-1-1 0,0 1 0,0 0 0,0-1 0,1 1 0,-1-1 0,0 1 0,1 0 0,-1-1 0,1 1 0,-1-1 0,1 1 0,-1-1 0,1 1 0,-1-1 0,1 0 0,-1 1 0,1-1 0,-1 0 0,1 1 0,0-1 0,-1 0 0,1 0 0,0 1 0,0-1 0,18 4 0,-14-4 0,0 0 0,0 0 0,-1 0 0,1-1 0,-1 0 0,1 0 0,0 0 0,-1 0 0,0-1 0,1 1 0,-1-1 0,6-4 0,4-3 0,0-1 0,13-12 0,-25 21 0,3-3 0,0 0 0,0 0 0,0 0 0,-1 0 0,1-1 0,-1 1 0,0-1 0,-1 0 0,6-9 0,-2 0 0,-4 8 0,0 0 0,0 0 0,0-1 0,-1 1 0,0-1 0,0 1 0,-1-1 0,0 0 0,1-7 0,-3-28 0,1-27 0,1 64 0,0-1 0,1 0 0,-1 1 0,1 0 0,4-9 0,-3 9 0,-1 0 0,0 0 0,-1 0 0,1 0 0,-1 0 0,1-9 0,2-18 0,-2 22 0,0-17 0,-2 0 0,0-23 0,1 45 0,1 1 0,-1-1 0,1 0 0,0 1 0,0 0 0,0-1 0,6-7 0,-4 6 0,-1 1 0,1 1 0,-1-1 0,1 1 0,0-1 0,0 1 0,1 0 0,-1 1 0,1-1 0,-1 1 0,1 0 0,0 0 0,1 0 0,-1 1 0,0 0 0,1 0 0,9-2 0,-4 1 160,-5 1-541,0 1-1,1-1 1,7 1 0,-7 0-6445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02646" units="cm"/>
      <inkml:brushProperty name="height" value="0.02646" units="cm"/>
      <inkml:brushProperty name="color" value="#C55A11"/>
    </inkml:brush>
  </inkml:definitions>
  <inkml:trace contextRef="#ctx0" brushRef="#br0">0 0 24575,'11'1'0,"-1"0"0,10 2 0,1 1 0,-16-4 0,-1 1 0,1 0 0,0 0 0,0 0 0,0 1 0,-1 0 0,8 3 0,-10-3 0,0-1 0,0 1 0,0-1 0,0 1 0,0 0 0,-1 0 0,1 0 0,0 0 0,-1 0 0,0 0 0,1 1 0,-1-1 0,0 0 0,0 1 0,0-1 0,0 4 0,2 9 0,-1 0 0,0 0 0,-2 1 0,0-1 0,-2 21 0,0-27-1365,0-1-5461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02646" units="cm"/>
      <inkml:brushProperty name="height" value="0.02646" units="cm"/>
      <inkml:brushProperty name="color" value="#C55A11"/>
    </inkml:brush>
  </inkml:definitions>
  <inkml:trace contextRef="#ctx0" brushRef="#br0">258 0 24575,'-3'1'0,"1"-1"0,1 1 0,-1 0 0,0 0 0,0 0 0,0 0 0,0 0 0,1 0 0,-1 1 0,-2 1 0,0 1 0,-17 10 0,-39 21 0,39-23 0,17-10 0,1 1 0,-1-1 0,1 1 0,0 0 0,0 1 0,0-1 0,0 0 0,1 1 0,-5 6 0,4-4 0,-1 0 0,-8 9 0,10-13 0,-27 30 0,26-27 0,-1-1 0,1 1 0,1 0 0,-1 0 0,-3 10 0,0 3 0,1 1 0,1 0 0,1 0 0,1 0 0,-1 32 0,3 35 0,1-84 27,-1 1-1,0 0 0,1-1 0,0 1 1,-1-1-1,1 1 0,0-1 0,0 0 1,1 1-1,-1-1 0,0 0 0,3 4 1,1-1-454,-1 0 0,1 0 1,8 7-1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02646" units="cm"/>
      <inkml:brushProperty name="height" value="0.02646" units="cm"/>
      <inkml:brushProperty name="color" value="#C55A11"/>
    </inkml:brush>
  </inkml:definitions>
  <inkml:trace contextRef="#ctx0" brushRef="#br0">0 101 24575,'0'0'0,"0"1"0,0-1 0,0 1 0,1-1 0,-1 0 0,0 1 0,0-1 0,0 1 0,0-1 0,1 0 0,-1 1 0,0-1 0,0 0 0,1 1 0,-1-1 0,0 0 0,1 1 0,-1-1 0,1 1 0,9 4 0,-6-3 0,12 6 0,61 35 0,-73-41 0,-1-1 0,1 1 0,-1-1 0,1 1 0,0-1 0,0 0 0,-1 0 0,1-1 0,7 1 0,-9-1 0,-1 0 0,1 0 0,-1 0 0,1 0 0,-1 0 0,1-1 0,-1 1 0,1-1 0,-1 1 0,1-1 0,-1 1 0,0-1 0,1 0 0,-1 0 0,0 0 0,1 1 0,-1-1 0,0-1 0,0 1 0,0 0 0,0 0 0,0 0 0,0 0 0,0-1 0,-1 1 0,1 0 0,0-2 0,4-11 0,-1 0 0,-1-1 0,2-27 0,1 2 0,-6 38-97,1 0-1,0-1 1,0 1-1,0 0 1,0-1-1,0 1 1,0 0-1,1 0 1,-1 0-1,1 0 1,-1 0-1,1 0 0,3-2 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02646" units="cm"/>
      <inkml:brushProperty name="height" value="0.02646" units="cm"/>
      <inkml:brushProperty name="color" value="#C55A11"/>
    </inkml:brush>
  </inkml:definitions>
  <inkml:trace contextRef="#ctx0" brushRef="#br0">0 444 24575,'1'-1'0,"-1"-1"0,1 1 0,-1 0 0,1-1 0,-1 1 0,3-3 0,0-2 0,-1 0 0,0-1 0,0 1 0,1-13 0,-2 12 0,0 0 0,1 0 0,3-9 0,3-1 0,0 1 0,16-22 0,-13 22 0,-1 0 0,9-19 0,-9 13 0,1 1 0,19-27 0,-11 24 0,-14 19 0,0-1 0,0 0 0,5-10 0,-6 9 86,0 1-1,1-1 0,9-10 1,-11 14-276,0 0 0,0 0 1,0 0-1,1 1 0,0-1 1,-1 1-1,1 0 1,5-2-1,-1 1-6636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02646" units="cm"/>
      <inkml:brushProperty name="height" value="0.02646" units="cm"/>
      <inkml:brushProperty name="color" value="#C55A11"/>
    </inkml:brush>
  </inkml:definitions>
  <inkml:trace contextRef="#ctx0" brushRef="#br0">0 0 24575,'127'0'0,"-125"0"0,0 0 0,-1 1 0,1-1 0,0 0 0,0 1 0,0-1 0,0 1 0,0-1 0,-1 1 0,1 0 0,0 0 0,-1 0 0,1 0 0,2 2 0,-1-1 0,-1 0 0,0 1 0,0-1 0,-1 1 0,1-1 0,0 1 0,-1-1 0,2 6 0,1 1 0,-2 1 0,1 0 0,-1 0 0,1 16 0,-2 45-8,-1-47-1349,-1-17-5469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02646" units="cm"/>
      <inkml:brushProperty name="height" value="0.02646" units="cm"/>
      <inkml:brushProperty name="color" value="#C55A11"/>
    </inkml:brush>
  </inkml:definitions>
  <inkml:trace contextRef="#ctx0" brushRef="#br0">62 0 24575,'0'10'0,"-1"-1"0,0 0 0,0 0 0,-1 0 0,0 0 0,-1 0 0,1 0 0,-7 11 0,-7 21 0,7-15 0,5-17 0,-2 14 0,4-14 0,1-3 0,0 0 0,0 0 0,1 1 0,-1-1 0,1 0 0,1 1 0,0 7 0,0-10 0,0 1 0,0-1 0,1 1 0,-1-1 0,1 1 0,0-1 0,0 0 0,0 0 0,1 0 0,4 5 0,5 9 0,-9-14 0,0 1 0,7 7 0,-4-6-1365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1" units="cm"/>
      <inkml:brushProperty name="height" value="0.1" units="cm"/>
      <inkml:brushProperty name="color" value="#548235"/>
    </inkml:brush>
  </inkml:definitions>
  <inkml:trace contextRef="#ctx0" brushRef="#br0">315 35 24575,'-7'-1'0,"0"0"0,0 0 0,0-1 0,0 0 0,-10-4 0,-12-4 0,15 7 0,-1 0 0,1 0 0,0 2 0,-1 0 0,1 0 0,-26 3 0,35-1 0,0 0 0,1 0 0,-1 0 0,0 1 0,0-1 0,1 1 0,-1 0 0,1 0 0,0 1 0,0-1 0,0 1 0,0 0 0,0 0 0,0 1 0,1-1 0,-1 1 0,1 0 0,0 0 0,0 0 0,1 0 0,-1 0 0,1 0 0,-3 7 0,2-4 0,1 1 0,0-1 0,0 0 0,0 1 0,1-1 0,0 1 0,1-1 0,-1 1 0,2 0 0,-1-1 0,1 1 0,0-1 0,0 1 0,1-1 0,0 0 0,0 1 0,1-1 0,0 0 0,1-1 0,4 9 0,-3-7 0,1-1 0,0 0 0,0-1 0,0 0 0,1 0 0,0 0 0,0-1 0,0 0 0,1 0 0,0-1 0,0 0 0,0 0 0,0-1 0,1 0 0,-1 0 0,17 2 0,-16-3 0,-1-1 0,1 0 0,-1-1 0,1 0 0,-1 0 0,1-1 0,-1 0 0,1 0 0,-1-1 0,0 0 0,1-1 0,-1 0 0,0 0 0,-1 0 0,1-1 0,0-1 0,-1 1 0,0-1 0,0 0 0,-1-1 0,1 1 0,-1-1 0,0-1 0,-1 1 0,0-1 0,0 0 0,0 0 0,-1-1 0,6-11 0,-5 9 0,-1 0 0,0-1 0,0 0 0,-1 0 0,-1 0 0,0 0 0,0 0 0,-1 0 0,0 0 0,-1-1 0,-1 1 0,-1-14 0,2 24 0,-1 0 0,1 0 0,0 1 0,0-1 0,0 0 0,-1 0 0,1 0 0,0 1 0,-1-1 0,1 0 0,-1 0 0,1 1 0,-1-1 0,1 0 0,-1 1 0,1-1 0,-1 0 0,0 1 0,1-1 0,-1 1 0,0-1 0,0 1 0,1 0 0,-1-1 0,0 1 0,0 0 0,-1-1 0,2 1 0,-1 0 0,0 1 0,0-1 0,1 0 0,-1 0 0,0 1 0,1-1 0,-1 0 0,1 1 0,-1-1 0,0 0 0,1 1 0,-1-1 0,1 1 0,-1-1 0,1 1 0,-1-1 0,1 1 0,-1-1 0,1 1 0,0 0 0,-1-1 0,1 1 0,0 0 0,0-1 0,-1 1 0,1 0 0,0-1 0,0 1 0,0 0 0,0 0 0,0 0 0,0 4 0,0-1 0,0 1 0,0-1 0,1 1 0,0-1 0,-1 1 0,2-1 0,-1 0 0,1 1 0,-1-1 0,1 0 0,0 0 0,0 0 0,1 0 0,-1-1 0,6 6 0,3 4 0,0-1 0,1 0 0,15 11 0,-21-18-124,1 0 0,0 0 0,1-1 0,-1 0 0,1 0 0,0-1-1,0 0 1,0 0 0,0-1 0,15 3 0,0-3-6702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02646" units="cm"/>
      <inkml:brushProperty name="height" value="0.02646" units="cm"/>
      <inkml:brushProperty name="color" value="#C55A11"/>
    </inkml:brush>
  </inkml:definitions>
  <inkml:trace contextRef="#ctx0" brushRef="#br0">0 54 24575,'3'2'0,"-1"0"0,1 0 0,0 0 0,-1 0 0,1-1 0,0 1 0,5 1 0,23 7 0,-7-4 0,45 16 0,-68-22 0,1 1 0,-1-1 0,0 0 0,0 0 0,1 0 0,-1 0 0,0 0 0,0 0 0,0 0 0,1 0 0,-1-1 0,0 1 0,0 0 0,0-1 0,1 1 0,-1-1 0,0 1 0,1-2 0,4-2 0,-1 0 0,7-5 0,-5 3 0,-1 2 0,-1 0 0,0-1 0,0 1 0,-1-1 0,1 0 0,-1 0 0,0 0 0,0 0 0,4-9 0,4-11-1365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02646" units="cm"/>
      <inkml:brushProperty name="height" value="0.02646" units="cm"/>
      <inkml:brushProperty name="color" value="#C55A11"/>
    </inkml:brush>
  </inkml:definitions>
  <inkml:trace contextRef="#ctx0" brushRef="#br0">3 130 24575,'0'1'0,"0"0"0,0-1 0,0 1 0,1 0 0,-1-1 0,0 1 0,0-1 0,1 1 0,-1 0 0,1-1 0,-1 1 0,0-1 0,1 1 0,-1-1 0,1 1 0,-1-1 0,1 1 0,0-1 0,-1 1 0,1-1 0,-1 0 0,1 1 0,0-1 0,-1 0 0,1 0 0,0 1 0,-1-1 0,1 0 0,0 0 0,4 1 0,0 0 0,10 0 0,-12-1 0,2 0 0,0 0 0,0 0 0,0-1 0,0 0 0,0 0 0,0 0 0,0-1 0,-1 1 0,1-1 0,0 0 0,5-4 0,-7 4 0,0 1 0,0-1 0,-1 0 0,1-1 0,0 1 0,-1 0 0,0-1 0,1 1 0,-1-1 0,0 0 0,-1 0 0,1 0 0,0 0 0,-1 0 0,1 0 0,-1 0 0,1-5 0,-2 6 0,0 0 0,0-1 0,0 1 0,0 0 0,-1 0 0,1 0 0,-1 0 0,1 0 0,-1 0 0,0 0 0,0 0 0,1 0 0,-2 0 0,1 0 0,0 1 0,0-1 0,0 0 0,-4-2 0,1 0 0,0-1 0,-1 2 0,0-1 0,0 0 0,-8-3 0,10 5 0,-1 0 0,0 0 0,0 1 0,0 0 0,0 0 0,0 0 0,-7-1 0,10 2 0,-1 0 0,0 0 0,1 0 0,-1 0 0,0 1 0,0-1 0,1 0 0,-1 1 0,0-1 0,1 1 0,-1 0 0,1-1 0,-1 1 0,1 0 0,-1 0 0,1 0 0,0 0 0,-1 0 0,1 1 0,-2 1 0,0 1 0,0 0 0,1 1 0,-1-1 0,1 1 0,0 0 0,1-1 0,-1 1 0,1 0 0,-1 7 0,0-3 0,2-1 0,-1 1 0,1-1 0,2 17 0,-1-21 0,0-1 0,-1 1 0,1 0 0,1-1 0,-1 0 0,0 1 0,1-1 0,0 0 0,-1 0 0,1 0 0,1 0 0,-1 0 0,0 0 0,1 0 0,-1-1 0,1 1 0,0-1 0,0 0 0,0 0 0,0 0 0,0 0 0,0-1 0,1 1 0,-1-1 0,6 2 0,5 0 0,2 0 0,-1 0 0,0-2 0,0 0 0,1-1 0,15-1 0,-11-1 0,0-1 0,0-1 0,19-7 0,-23 5-1365,-3 0-5461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02646" units="cm"/>
      <inkml:brushProperty name="height" value="0.02646" units="cm"/>
      <inkml:brushProperty name="color" value="#C55A11"/>
    </inkml:brush>
  </inkml:definitions>
  <inkml:trace contextRef="#ctx0" brushRef="#br0">0 84 24575,'0'0'0,"0"1"0,0 0 0,0-1 0,1 1 0,-1-1 0,0 1 0,0 0 0,0-1 0,1 1 0,-1-1 0,0 1 0,0-1 0,1 1 0,-1-1 0,0 1 0,1-1 0,-1 1 0,1-1 0,-1 0 0,1 1 0,-1-1 0,1 1 0,1 0 0,-1-1 0,1 1 0,0 0 0,-1-1 0,1 1 0,0-1 0,3 1 0,-1-1 0,0 0 0,0 0 0,0 0 0,0 0 0,0-1 0,5-1 0,-4 1 0,-1 0 0,0-1 0,0 0 0,0 0 0,0 0 0,-1-1 0,1 1 0,0-1 0,-1 0 0,6-6 0,-7 7 0,0-1 0,-1 1 0,1-1 0,-1 1 0,1-1 0,-1 0 0,0 1 0,0-1 0,0 0 0,0 0 0,-1 0 0,1 0 0,-1 0 0,0 0 0,1 0 0,-1 0 0,-1-3 0,1 6 0,0-1 0,0 0 0,0 1 0,0-1 0,0 0 0,-1 1 0,1-1 0,0 1 0,0-1 0,-1 0 0,1 1 0,0-1 0,-1 1 0,1-1 0,0 1 0,-1-1 0,1 1 0,-1-1 0,1 1 0,-1-1 0,1 1 0,-1-1 0,1 1 0,-1 0 0,0-1 0,0 1 0,-1 0 0,1-1 0,0 1 0,0 0 0,-1 0 0,1 0 0,0 0 0,0 0 0,-1 1 0,1-1 0,0 0 0,-2 1 0,-1 1 0,0-1 0,0 1 0,0 0 0,0 1 0,0-1 0,-5 5 0,3-1 0,1-1 0,1 1 0,-1 0 0,1 0 0,0 0 0,0 1 0,1-1 0,-1 1 0,2 0 0,-1 0 0,1 0 0,0 0 0,0 0 0,1 1 0,-1 8 0,2-14 0,0 0 0,0 0 0,1 0 0,-1-1 0,0 1 0,1 0 0,-1 0 0,1 0 0,0 0 0,-1-1 0,1 1 0,0 0 0,0-1 0,2 3 0,-1-1 0,0-1 0,0 0 0,1 0 0,-1 0 0,1 0 0,-1 0 0,1-1 0,3 2 0,2 1 0,1-1 0,0 0 0,-1 0 0,1-1 0,11 1 0,-1-1-170,0-1-1,0-1 0,1 0 1,-1-2-1,0 0 0,0-1 1,23-7-1,-26 6-6655</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02646" units="cm"/>
      <inkml:brushProperty name="height" value="0.02646" units="cm"/>
      <inkml:brushProperty name="color" value="#C55A11"/>
    </inkml:brush>
  </inkml:definitions>
  <inkml:trace contextRef="#ctx0" brushRef="#br0">486 0 24575,'-19'31'0,"0"0"0,-42 48 0,15-21 0,-56 66 0,57-72 0,7-5 0,-30 34 0,33-41 306,-18 18-1977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02646" units="cm"/>
      <inkml:brushProperty name="height" value="0.02646" units="cm"/>
      <inkml:brushProperty name="color" value="#C55A11"/>
    </inkml:brush>
  </inkml:definitions>
  <inkml:trace contextRef="#ctx0" brushRef="#br0">0 0 24575,'1'1'0,"-1"0"0,0 1 0,1-1 0,0 0 0,-1 0 0,1 0 0,0 0 0,0 0 0,1 2 0,2 2 0,62 102 0,-7-14 0,-18-18 0,-21-37 0,0-7-1365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02646" units="cm"/>
      <inkml:brushProperty name="height" value="0.02646" units="cm"/>
      <inkml:brushProperty name="color" value="#C55A11"/>
    </inkml:brush>
  </inkml:definitions>
  <inkml:trace contextRef="#ctx0" brushRef="#br0">0 0 24575,'3'0'0,"0"1"0,-1-1 0,1 1 0,0-1 0,-1 1 0,1 0 0,4 2 0,18 11 0,-12-6 0,21 9 0,40 15 0,3 2 0,-43-18 0,44 21 0,-77-36-80,1 0 0,-1-1-1,0 1 1,0-1 0,0 0-1,1 1 1,-1-1 0,0 0-1,0 0 1,1 1 0,-1-1 0,0 0-1,0 0 1,1-1 0,-1 1-1,2 0 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02646" units="cm"/>
      <inkml:brushProperty name="height" value="0.02646" units="cm"/>
      <inkml:brushProperty name="color" value="#C55A11"/>
    </inkml:brush>
  </inkml:definitions>
  <inkml:trace contextRef="#ctx0" brushRef="#br0">353 0 24575,'0'2'0,"-1"1"0,0-1 0,1 0 0,-1 1 0,-1-1 0,1 0 0,0 0 0,0 0 0,-1 0 0,1 0 0,-4 3 0,-1 1 0,-8 10 0,0 0 0,-2-2 0,-28 22 0,32-27 0,5-3 0,0 1 0,0 0 0,0 0 0,-7 12 0,-20 35 0,-1 0 0,-12 24 0,0-3 0,41-65 0,5-8 0,0 1 0,-1-1 0,0 1 0,0-1 0,1 0 0,-1 0 0,-3 3 0,1-4-1365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02646" units="cm"/>
      <inkml:brushProperty name="height" value="0.02646" units="cm"/>
      <inkml:brushProperty name="color" value="#C55A11"/>
    </inkml:brush>
  </inkml:definitions>
  <inkml:trace contextRef="#ctx0" brushRef="#br0">0 0 24575,'1'11'0,"1"0"0,0-1 0,0 1 0,1-1 0,5 15 0,0-1 0,30 125 0,-33-115 0,0 0 0,-1 51 0,-4-85 0,0 9 0,0-9 0,0-5 0,-1-1 0,0-1 0,0 1 0,0 0 0,-4-9 0,3 9 0,0 0 0,1 0 0,-1 0 0,1-1 0,0-7 0,1 12 0,0 0 0,1 0 0,-1 0 0,0 1 0,1-1 0,-1 0 0,1 0 0,0 1 0,-1-1 0,1 0 0,0 1 0,0-1 0,0 1 0,0-1 0,1 1 0,-1-1 0,0 1 0,0 0 0,1 0 0,-1-1 0,1 1 0,2-1 0,1-1 0,1 0 0,-1 0 0,1 1 0,0 0 0,-1 0 0,1 1 0,0-1 0,0 1 0,0 1 0,0-1 0,10 1 0,-11 0 0,0 1 0,0 0 0,0 0 0,0 0 0,0 1 0,0-1 0,-1 1 0,1 0 0,-1 1 0,1-1 0,-1 1 0,0 0 0,0 0 0,5 4 0,-3-1 43,0 1 0,-1-1-1,0 2 1,0-1 0,0 0-1,-1 1 1,7 15 0,-7-13-287,-1 1 0,0-1 0,-1 1 0,0-1 1,0 1-1,-1 11 0,-1-15-6582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02646" units="cm"/>
      <inkml:brushProperty name="height" value="0.02646" units="cm"/>
      <inkml:brushProperty name="color" value="#C55A11"/>
    </inkml:brush>
  </inkml:definitions>
  <inkml:trace contextRef="#ctx0" brushRef="#br0">12 27 24575,'0'0'0,"-1"0"0,1 0 0,0 0 0,-1 0 0,1 0 0,0 0 0,-1 0 0,1 0 0,0-1 0,-1 1 0,1 0 0,0 0 0,0 0 0,-1 0 0,1 0 0,0 0 0,-1-1 0,1 1 0,0 0 0,0 0 0,0 0 0,-1-1 0,1 1 0,0 0 0,0 0 0,0-1 0,-1 1 0,1 0 0,0 0 0,0-1 0,0 1 0,0 0 0,0-1 0,0 1 0,-1-1 0,1 1 0,0-1 0,1 1 0,-1-1 0,0 1 0,0-1 0,0 1 0,0-1 0,0 1 0,1-1 0,-1 1 0,0-1 0,0 1 0,1-1 0,-1 1 0,0 0 0,1-1 0,-1 1 0,1 0 0,-1-1 0,0 1 0,1 0 0,0-1 0,3-1 0,0 1 0,0-1 0,0 1 0,0 0 0,0 0 0,0 0 0,0 1 0,0 0 0,0-1 0,0 1 0,1 1 0,-1-1 0,0 1 0,0-1 0,0 1 0,0 0 0,4 2 0,-5-2 0,-1 1 0,0-1 0,0 0 0,0 1 0,0 0 0,0-1 0,0 1 0,0 0 0,-1 0 0,1 0 0,-1 0 0,2 3 0,0 0 0,-1-1 0,-1 0 0,1 1 0,-1 0 0,2 7 0,-3-11 0,0 1 0,1-1 0,-1 1 0,1-1 0,0 0 0,-1 1 0,1-1 0,0 0 0,0 1 0,0-1 0,1 2 0,15 11 0,-13-12 0,-1 0 0,0 1 0,0 0 0,4 4 0,-5-5 0,-1-1 0,0 1 0,0 0 0,0 0 0,0 0 0,0 0 0,0 0 0,0 1 0,0-1 0,-1 0 0,1 0 0,-1 0 0,0 1 0,0-1 0,0 0 0,0 0 0,0 1 0,0-1 0,0 0 0,-1 0 0,1 1 0,-2 2 0,0-2 0,1 1 0,-1-1 0,0 0 0,0 1 0,-1-1 0,1 0 0,-1-1 0,1 1 0,-1 0 0,0-1 0,0 1 0,-5 2 0,-1 0-124,0 0 0,-1-1 0,1 0 0,-1-1 0,0 0 0,0 0-1,0-1 1,-1 0 0,1-1 0,-19 0 0,12-1-6702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02646" units="cm"/>
      <inkml:brushProperty name="height" value="0.02646" units="cm"/>
      <inkml:brushProperty name="color" value="#C55A11"/>
    </inkml:brush>
  </inkml:definitions>
  <inkml:trace contextRef="#ctx0" brushRef="#br0">0 0 24575,'0'1'0,"3"1"0,5 0 0,5 0 0,3-1 0,5-1 0,1 0 0,1 1 0,1-1 0,-1 0 0,1-1 0,-3 1 0,-2 0 0,-3 0 0,-2 0 0,-4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1" units="cm"/>
      <inkml:brushProperty name="height" value="0.1" units="cm"/>
      <inkml:brushProperty name="color" value="#548235"/>
    </inkml:brush>
  </inkml:definitions>
  <inkml:trace contextRef="#ctx0" brushRef="#br0">82 104 24575,'-1'1'0,"1"-1"0,-1 0 0,0 1 0,0-1 0,1 1 0,-1-1 0,0 1 0,1-1 0,-1 1 0,0 0 0,1-1 0,-1 1 0,1 0 0,-1-1 0,1 1 0,0 0 0,-1 0 0,1 0 0,0-1 0,-1 1 0,1 0 0,0 0 0,0 0 0,0-1 0,0 1 0,0 0 0,0 0 0,0 0 0,0 1 0,0 0 0,-1 0 0,1 0 0,0 0 0,0 0 0,1 1 0,-1-1 0,0 0 0,1 0 0,-1 0 0,1 0 0,1 3 0,1-3 0,0 1 0,0 0 0,0-1 0,1 0 0,-1 1 0,1-1 0,-1-1 0,1 1 0,0-1 0,0 1 0,0-1 0,0 0 0,0 0 0,0-1 0,8 1 0,0 0 0,1-1 0,0 0 0,24-5 0,-11 0 0,50-17 0,-65 18 0,-1 0 0,0-1 0,0 0 0,0-1 0,0 0 0,-1 0 0,12-11 0,-20 16 0,1-1 0,0 0 0,0 1 0,-1-1 0,1 0 0,-1 0 0,0 0 0,0 0 0,1 0 0,-1 0 0,0 0 0,-1 0 0,1 0 0,0-1 0,-1 1 0,1 0 0,-1 0 0,0-1 0,1 1 0,-1 0 0,0-1 0,-1-2 0,0 3 0,0-1 0,0 1 0,0 0 0,0 0 0,-1 0 0,1 1 0,0-1 0,-1 0 0,0 0 0,1 1 0,-1-1 0,0 1 0,0 0 0,0-1 0,0 1 0,0 0 0,0 0 0,0 0 0,0 0 0,0 1 0,-1-1 0,-2 0 0,-11-3 0,-1 1 0,0 0 0,1 2 0,-1 0 0,0 0 0,0 2 0,0 0 0,-31 6 0,35-4 0,0 1 0,0 0 0,0 1 0,0 0 0,1 1 0,0 0 0,0 1 0,1 0 0,0 1 0,0 1 0,-14 13 0,20-17 0,1 0 0,0 1 0,0-1 0,0 1 0,0 0 0,1 0 0,0 0 0,0 0 0,1 1 0,0-1 0,0 1 0,1 0 0,-1-1 0,1 1 0,1 0 0,-1 0 0,1 0 0,0 0 0,1-1 0,0 1 0,0 0 0,0 0 0,4 10 0,-1-8 0,0 1 0,0-1 0,1 1 0,0-1 0,1-1 0,0 1 0,0-1 0,0 0 0,1 0 0,1-1 0,-1 0 0,1 0 0,1-1 0,16 11 0,0-5 0,-1-2 0,2 0 0,-1-1 0,1-2 0,1 0 0,-1-2 0,1-1 0,0-1 0,0-2 0,0 0 0,0-2 0,0-1 0,0-1 0,48-11 0,-59 8-227,0 1-1,0-2 1,-1 0-1,0-1 1,19-13-1,-4-2-6598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1" units="cm"/>
      <inkml:brushProperty name="height" value="0.1" units="cm"/>
      <inkml:brushProperty name="color" value="#548235"/>
    </inkml:brush>
  </inkml:definitions>
  <inkml:trace contextRef="#ctx0" brushRef="#br0">236 4 24575,'-34'-1'0,"22"0"0,1 0 0,0 1 0,-1 0 0,1 1 0,0 0 0,-1 1 0,-17 5 0,27-6 0,0 0 0,0 0 0,1 1 0,-1-1 0,0 0 0,0 1 0,0-1 0,1 1 0,-1-1 0,1 1 0,-1 0 0,1-1 0,0 1 0,0 0 0,0 0 0,0 0 0,0 0 0,0 0 0,0 0 0,1 1 0,-1-1 0,1 0 0,-1 0 0,1 0 0,0 1 0,0-1 0,0 0 0,1 4 0,-1-2 0,1 1 0,0-1 0,0 0 0,0 0 0,1 1 0,-1-1 0,1 0 0,0 0 0,0-1 0,1 1 0,-1 0 0,1-1 0,5 6 0,9 5 0,0-1 0,1-1 0,0-1 0,34 16 0,-27-15 0,-1 1 0,24 17 0,-45-28 0,1 1 0,-1 0 0,0 0 0,0 0 0,0 0 0,0 0 0,0 1 0,-1-1 0,1 1 0,-1 0 0,0 0 0,0-1 0,-1 2 0,2 3 0,-2-6 0,-1 0 0,0 1 0,0-1 0,0 0 0,0 0 0,0 1 0,0-1 0,-1 0 0,1 0 0,-1 0 0,0 1 0,1-1 0,-1 0 0,0 0 0,0 0 0,0 0 0,-1 0 0,1-1 0,0 1 0,-1 0 0,1 0 0,-1-1 0,1 1 0,-1-1 0,0 0 0,0 1 0,-4 1 0,-5 3 0,-1 0 0,-1 0 0,1-2 0,-1 1 0,0-2 0,0 0 0,-23 3 0,9-3 0,-1-2 0,-48-3 0,38-4-1365,7-3-5461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02646" units="cm"/>
      <inkml:brushProperty name="height" value="0.02646" units="cm"/>
      <inkml:brushProperty name="color" value="#C55A11"/>
    </inkml:brush>
  </inkml:definitions>
  <inkml:trace contextRef="#ctx0" brushRef="#br0">0 0 24575,'10'0'0,"1"1"0,-1 0 0,0 0 0,0 1 0,0 0 0,0 0 0,-1 1 0,1 1 0,-1-1 0,1 2 0,-1-1 0,-1 1 0,1 1 0,9 7 0,-11-7 0,0 0 0,0 1 0,0 0 0,-1 0 0,0 1 0,-1 0 0,1 0 0,-1 0 0,-1 1 0,7 17 0,-9-20 0,0 0 0,-1 0 0,1 0 0,-1 0 0,-1 0 0,1 1 0,-1-1 0,0 0 0,-1 0 0,1 1 0,-1-1 0,-1 0 0,1 0 0,-1 0 0,0 0 0,0 0 0,-5 9 0,3-9-455,1 0 0,-9 9 0,2-5-6371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02646" units="cm"/>
      <inkml:brushProperty name="height" value="0.02646" units="cm"/>
      <inkml:brushProperty name="color" value="#C55A11"/>
    </inkml:brush>
  </inkml:definitions>
  <inkml:trace contextRef="#ctx0" brushRef="#br0">12 6 24575,'0'-2'0,"-1"0"0,-4 0 0,-1 4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02646" units="cm"/>
      <inkml:brushProperty name="height" value="0.02646" units="cm"/>
      <inkml:brushProperty name="color" value="#C55A11"/>
    </inkml:brush>
  </inkml:definitions>
  <inkml:trace contextRef="#ctx0" brushRef="#br0">0 52 24575,'0'0'0,"0"1"0,1-1 0,-1 0 0,0 0 0,0 1 0,0-1 0,1 0 0,-1 1 0,0-1 0,0 0 0,1 0 0,-1 0 0,0 1 0,0-1 0,1 0 0,-1 0 0,0 0 0,1 0 0,-1 1 0,0-1 0,1 0 0,-1 0 0,0 0 0,1 0 0,-1 0 0,12 2 0,-10-2 0,4 0 0,0 1 0,0-1 0,1 0 0,-1-1 0,0 0 0,10-2 0,-14 3 0,0-1 0,1 1 0,-1-1 0,0 0 0,1 0 0,-1-1 0,0 1 0,0 0 0,0 0 0,0-1 0,0 0 0,-1 1 0,1-1 0,0 0 0,-1 0 0,1 0 0,-1 0 0,0 0 0,3-4 0,-4 6 0,0-1 0,0 1 0,0-1 0,0 1 0,1-1 0,-1 1 0,0-1 0,0 1 0,0-1 0,0 1 0,0-1 0,0 0 0,0 1 0,0-1 0,-1 1 0,1-1 0,0 1 0,0-1 0,0 1 0,0-1 0,-1 1 0,1-1 0,-1 0 0,1 1 0,-1-1 0,0 0 0,0 1 0,0-1 0,1 0 0,-1 1 0,0-1 0,0 1 0,0-1 0,0 1 0,-2-1 0,1 0 0,-1 1 0,0-1 0,0 1 0,1 0 0,-1-1 0,0 1 0,0 0 0,-3 1 0,2 0 0,-1 0 0,1 0 0,0 0 0,0 1 0,0 0 0,1 0 0,-1 0 0,0 0 0,-3 3 0,5-4 0,0 1 0,1 0 0,-1 0 0,0 0 0,1 0 0,0 0 0,-1 0 0,1 0 0,0 1 0,0-1 0,0 0 0,0 1 0,1-1 0,-1 1 0,0-1 0,1 4 0,-1-4 0,1 0 0,0 0 0,0 0 0,0 0 0,1 0 0,-1 0 0,0 0 0,1 0 0,-1 0 0,1 0 0,0 0 0,-1 0 0,1 0 0,0-1 0,0 1 0,0 0 0,1-1 0,-1 1 0,0 0 0,0-1 0,1 0 0,-1 1 0,1-1 0,0 0 0,-1 0 0,1 0 0,0 0 0,3 2 0,1-1 0,0 1 0,0-1 0,1 0 0,-1-1 0,1 0 0,-1 0 0,1 0 0,-1-1 0,1 0 0,8-1 0,8-2 0,34-8 0,-50 9 0,11-2-1365,-2 1-5461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02646" units="cm"/>
      <inkml:brushProperty name="height" value="0.02646" units="cm"/>
      <inkml:brushProperty name="color" value="#C55A11"/>
    </inkml:brush>
  </inkml:definitions>
  <inkml:trace contextRef="#ctx0" brushRef="#br0">0 796 24575,'4'0'0,"0"-1"0,-1 0 0,1 0 0,0 0 0,-1-1 0,7-2 0,-2 0 0,19-7 0,-16 7 0,0 0 0,0-1 0,0 0 0,-1-1 0,14-10 0,-19 11 0,0 0 0,-1 0 0,7-11 0,0 1 0,-3 5 0,0-1 0,-1-1 0,0 1 0,-1-1 0,-1 0 0,0-1 0,5-18 0,-1-20 0,-7 37 0,-1 0 0,0 0 0,-1-1 0,-1-14 0,-1 22 0,1 0 0,-1 1 0,0-1 0,-1 0 0,0 1 0,0-1 0,-4-6 0,2 4 0,0 0 0,-4-15 0,6 15 0,1 0 0,0 0 0,1 0 0,0 0 0,0-14 0,1-10 0,1-29 0,-1 57 0,1 0 0,1 0 0,-1 0 0,1 0 0,0 0 0,0 0 0,1 0 0,-1 0 0,7-8 0,-2 5 0,-1-1 0,2 2 0,-1-1 0,9-6 0,-7 7 0,-1 1 0,1 0 0,0 0 0,0 1 0,0 0 0,1 0 0,0 1 0,0 1 0,0 0 0,17-4 0,-1 3 0,-15 2 0,17-2 0,-25 4 0,1 0 0,0 0 0,-1 1 0,1-1 0,-1 1 0,1 0 0,-1 0 0,7 2 0,-2 1-1365,-1-1-5461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02646" units="cm"/>
      <inkml:brushProperty name="height" value="0.02646" units="cm"/>
      <inkml:brushProperty name="color" value="#C55A11"/>
    </inkml:brush>
  </inkml:definitions>
  <inkml:trace contextRef="#ctx0" brushRef="#br0">0 1 24575,'10'0'0,"4"-1"0,-1 1 0,1 1 0,0 0 0,0 1 0,19 6 0,27 6 0,-60-14 0,1 0 0,0 0 0,-1 1 0,1-1 0,-1 0 0,1 0 0,0 0 0,-1 1 0,1-1 0,-1 0 0,1 1 0,0-1 0,-1 0 0,1 1 0,-1-1 0,1 1 0,0 0 0,-1-1 0,0 1 0,0-1 0,0 0 0,0 1 0,0-1 0,0 0 0,0 1 0,0-1 0,0 0 0,0 1 0,0-1 0,0 0 0,0 1 0,0-1 0,0 1 0,0-1 0,0 0 0,-1 1 0,1-1 0,0 0 0,0 1 0,-1-1 0,-1 3 0,-1 0 0,1 0 0,-1 0 0,-5 3 0,2-1 0,-5 6 0,0 0 0,1 1 0,1 0 0,-1 1 0,-13 25 0,20-31-1365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02646" units="cm"/>
      <inkml:brushProperty name="height" value="0.02646" units="cm"/>
      <inkml:brushProperty name="color" value="#C55A11"/>
    </inkml:brush>
  </inkml:definitions>
  <inkml:trace contextRef="#ctx0" brushRef="#br0">0 111 24575,'0'0'0,"1"1"0,-1-1 0,0 1 0,0-1 0,0 1 0,1-1 0,-1 0 0,0 1 0,0-1 0,1 0 0,-1 1 0,0-1 0,1 0 0,-1 1 0,0-1 0,1 0 0,-1 1 0,1-1 0,-1 0 0,0 0 0,1 1 0,12 3 0,-10-3 0,83 35 0,-2-1 0,-76-31 0,-4-2 0,0-1 0,0 1 0,7 1 0,-10-3 0,-1 1 0,1-1 0,0 0 0,0 0 0,-1 0 0,1 0 0,0 0 0,-1 0 0,1 0 0,0 0 0,-1-1 0,1 1 0,0 0 0,-1 0 0,1 0 0,0-1 0,-1 1 0,1 0 0,0-1 0,-1 1 0,1-1 0,-1 1 0,1-1 0,-1 1 0,1-1 0,-1 1 0,1-1 0,0 0 0,1-4 0,-1 0 0,1 0 0,-1 0 0,0 0 0,0-1 0,-1 1 0,1-6 0,0-6 0,1 3-170,1 0-1,1 0 0,0 1 1,0-1-1,2 1 0,-1 0 1,14-20-1,-15 25-6655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02646" units="cm"/>
      <inkml:brushProperty name="height" value="0.02646" units="cm"/>
      <inkml:brushProperty name="color" value="#C55A11"/>
    </inkml:brush>
  </inkml:definitions>
  <inkml:trace contextRef="#ctx0" brushRef="#br0">0 0 24575,'5'0'0,"5"0"0,4 0 0,4 0 0,4 0 0,1 0 0,-2 0-8191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02646" units="cm"/>
      <inkml:brushProperty name="height" value="0.02646" units="cm"/>
      <inkml:brushProperty name="color" value="#C55A11"/>
    </inkml:brush>
  </inkml:definitions>
  <inkml:trace contextRef="#ctx0" brushRef="#br0">0 0 24575,'1'0'0,"3"0"0,1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02646" units="cm"/>
      <inkml:brushProperty name="height" value="0.02646" units="cm"/>
      <inkml:brushProperty name="color" value="#C55A11"/>
    </inkml:brush>
  </inkml:definitions>
  <inkml:trace contextRef="#ctx0" brushRef="#br0">0 0 24575,'0'0'-8191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02646" units="cm"/>
      <inkml:brushProperty name="height" value="0.02646" units="cm"/>
      <inkml:brushProperty name="color" value="#C55A11"/>
    </inkml:brush>
  </inkml:definitions>
  <inkml:trace contextRef="#ctx0" brushRef="#br0">0 2 24575,'5'0'0</inkml:trace>
  <inkml:trace contextRef="#ctx0" brushRef="#br0" timeOffset="1">420 19 24575,'3'0'0,"1"-3"0,4-1 0,3 0 0,1 1-8191</inkml:trace>
  <inkml:trace contextRef="#ctx0" brushRef="#br0" timeOffset="2">745 19 24575,'0'-2'0,"3"0"0,5-3 0,3 0 0,-1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1" units="cm"/>
      <inkml:brushProperty name="height" value="0.1" units="cm"/>
      <inkml:brushProperty name="color" value="#548235"/>
    </inkml:brush>
  </inkml:definitions>
  <inkml:trace contextRef="#ctx0" brushRef="#br0">0 0 24575,'0'7'0,"0"5"0,0 7 0,0 4 0,0 1 0,7 0 0,1-1 0,1-1 0,-3-1 0,3 0 0,-2-2 0,-1 1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02646" units="cm"/>
      <inkml:brushProperty name="height" value="0.02646" units="cm"/>
      <inkml:brushProperty name="color" value="#C55A11"/>
    </inkml:brush>
  </inkml:definitions>
  <inkml:trace contextRef="#ctx0" brushRef="#br0">0 23 24575,'2'0'0,"1"0"0,2 0 0,2 0 0,1 0 0,2-3 0,2-1 0,2 0 0,3 0 0,3 0 0,-2 0-8191</inkml:trace>
  <inkml:trace contextRef="#ctx0" brushRef="#br0" timeOffset="1">436 6 24575,'2'0'0,"1"0"0,2 0 0,2 0 0,2 0 0,2 0 0,1 0 0,-1 0-8191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02646" units="cm"/>
      <inkml:brushProperty name="height" value="0.02646" units="cm"/>
      <inkml:brushProperty name="color" value="#C55A11"/>
    </inkml:brush>
  </inkml:definitions>
  <inkml:trace contextRef="#ctx0" brushRef="#br0">0 24 24575,'2'0'0,"4"-1"0,5-1 0,3 0 0,2-2 0,-2-1-8191</inkml:trace>
  <inkml:trace contextRef="#ctx0" brushRef="#br0" timeOffset="1">394 24 24575,'2'0'0,"1"0"0,2 0 0,2 0 0,1-3 0,0 0 0,2-1 0,3 0 0,1 0 0,3 0 0,-1 2-8191</inkml:trace>
  <inkml:trace contextRef="#ctx0" brushRef="#br0" timeOffset="2">779 24 24575,'2'0'0,"1"0"0,2 0 0,2 0 0,1-3 0,2 0 0,2-1 0,-1 1-8191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02646" units="cm"/>
      <inkml:brushProperty name="height" value="0.02646" units="cm"/>
      <inkml:brushProperty name="color" value="#C55A11"/>
    </inkml:brush>
  </inkml:definitions>
  <inkml:trace contextRef="#ctx0" brushRef="#br0">0 6 24575,'2'0'0,"1"0"0,2 0 0,2 0 0,1-2 0,0 0 0,1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02646" units="cm"/>
      <inkml:brushProperty name="height" value="0.02646" units="cm"/>
      <inkml:brushProperty name="color" value="#C55A11"/>
    </inkml:brush>
  </inkml:definitions>
  <inkml:trace contextRef="#ctx0" brushRef="#br0">17 7 24575,'0'0'0,"0"0"0,0-1 0,0 1 0,0 0 0,0 0 0,0-1 0,0 1 0,0 0 0,0-1 0,0 1 0,0 0 0,0-1 0,0 1 0,0 0 0,0 0 0,0-1 0,0 1 0,1 0 0,-1-1 0,0 1 0,0 0 0,1-1 0,2 6 0,3 12 0,-3-4 0,-1-1 0,0 1 0,-1 0 0,-1-1 0,-1 22 0,0-3 0,1 194 0,-1-216 0,0 0 0,0 0 0,-1-1 0,0 1 0,0 0 0,-1-1 0,-4 9 0,4-9 0,-3 16 0,0-1 0,7-41 0,1 10 0,0 0 0,1 1 0,0-1 0,1 1 0,-1-1 0,1 1 0,0 0 0,11-12 0,-10 12 0,1 1 0,1 0 0,-1 0 0,1 0 0,0 1 0,0-1 0,16-7 0,-19 12 0,-1-1 0,0 1 0,1 0 0,-1 0 0,1 0 0,-1 1 0,1-1 0,-1 1 0,1 0 0,-1 0 0,5 1 0,-6-1 0,0 0 0,0 1 0,0-1 0,0 1 0,0 0 0,0 0 0,0 0 0,0 0 0,0 0 0,0 0 0,0 0 0,0 1 0,-1-1 0,1 1 0,-1-1 0,1 1 0,-1 0 0,3 3 0,7 16 0,-1 0 0,9 29 0,-18-46 0,4 12 0,-4-12 0,0 0 0,0-1 0,0 1 0,0-1 0,3 6 0,-4-9-42,0 0-1,0 0 0,0 0 1,1 1-1,-1-1 0,0 0 1,0 0-1,0 0 0,0 1 1,0-1-1,1 0 0,-1 0 1,0 0-1,0 0 0,0 0 1,0 0-1,1 1 0,-1-1 1,0 0-1,0 0 0,0 0 1,1 0-1,-1 0 0,0 0 1,0 0-1,1 0 0,-1 0 1,0 0-1,0 0 0,0 0 1,1 0-1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02646" units="cm"/>
      <inkml:brushProperty name="height" value="0.02646" units="cm"/>
      <inkml:brushProperty name="color" value="#C55A11"/>
    </inkml:brush>
  </inkml:definitions>
  <inkml:trace contextRef="#ctx0" brushRef="#br0">190 6 24575,'0'0'0,"0"0"0,0-1 0,-1 1 0,1 0 0,0-1 0,0 1 0,-1 0 0,1 0 0,0-1 0,0 1 0,-1 0 0,1 0 0,0-1 0,-1 1 0,1 0 0,0 0 0,-1 0 0,1 0 0,-1-1 0,1 1 0,0 0 0,-1 0 0,1 0 0,-1 0 0,0 0 0,-11-1 0,7 2 0,0-1 0,-1 1 0,1 0 0,0 1 0,0 0 0,0-1 0,0 1 0,0 1 0,0-1 0,0 1 0,1 0 0,-7 5 0,0 1 0,-1 2 0,1-1 0,-11 15 0,16-17 0,-1 1 0,1-1 0,-6 12 0,11-16 0,-1-1 0,0 1 0,1 0 0,0 0 0,0 0 0,0 0 0,0 0 0,1 0 0,-1 0 0,1 0 0,0 5 0,1-7 0,-1 0 0,0-1 0,1 1 0,-1-1 0,1 1 0,-1-1 0,1 1 0,0-1 0,0 1 0,0-1 0,-1 1 0,1-1 0,2 2 0,0-1 0,-1 0 0,0 0 0,1-1 0,-1 1 0,1-1 0,-1 1 0,4 0 0,1 1 0,1-1 0,-1 0 0,1 0 0,14 0 0,-17-1 0,1-1 0,0 1 0,1-1 0,5-1 0,-10 1 0,-1 0 0,0-1 0,1 1 0,-1 0 0,0-1 0,0 1 0,1-1 0,-1 1 0,0-1 0,0 1 0,0-1 0,0 0 0,0 0 0,0 1 0,0-1 0,0 0 0,0 0 0,0 0 0,0 0 0,1-2 0,-2 2 0,0 0 0,1 1 0,-1-1 0,0 0 0,0 0 0,0 0 0,0 0 0,0 0 0,0 0 0,0 0 0,0 0 0,0 0 0,0 1 0,0-1 0,0 0 0,-1 0 0,1 0 0,0 0 0,-1 0 0,1 1 0,-1-1 0,1 0 0,-1 0 0,1 1 0,-1-1 0,0 0 0,1 1 0,-2-2 0,-1-1 0,0 1 0,-1-1 0,1 0 0,-7-2 0,2 1 107,1 1 0,-13-3 0,-6-4-1793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02646" units="cm"/>
      <inkml:brushProperty name="height" value="0.02646" units="cm"/>
      <inkml:brushProperty name="color" value="#C55A11"/>
    </inkml:brush>
  </inkml:definitions>
  <inkml:trace contextRef="#ctx0" brushRef="#br0">2 0 24575,'-2'0'0,"3"0"0,7 0 0,5 0 0,3 2 0,3 0 0,4-1 0,1 1 0,-1-1 0,0 1 0,-2 0 0,-1 0 0,-4 0 0,-1-1 0,-3-1 0,-2 1 0,-1-1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02646" units="cm"/>
      <inkml:brushProperty name="height" value="0.02646" units="cm"/>
      <inkml:brushProperty name="color" value="#C55A11"/>
    </inkml:brush>
  </inkml:definitions>
  <inkml:trace contextRef="#ctx0" brushRef="#br0">0 0 24575,'5'2'0,"0"-1"0,0 1 0,0 0 0,0 0 0,5 3 0,-5-2 0,87 49 0,-82-46 0,-1 1 0,0 0 0,-1 1 0,1 0 0,-1 0 0,-1 0 0,8 12 0,-12-16 0,-1 0 0,1 0 0,-1 0 0,-1 1 0,1-1 0,-1 1 0,1-1 0,0 7 0,-2-8 0,0-1 0,0 1 0,0 0 0,0 0 0,0 0 0,0-1 0,-1 1 0,0 0 0,1 0 0,-1-1 0,0 1 0,0 0 0,0-1 0,-4 5 0,-19 27-1365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02646" units="cm"/>
      <inkml:brushProperty name="height" value="0.02646" units="cm"/>
    </inkml:brush>
  </inkml:definitions>
  <inkml:trace contextRef="#ctx0" brushRef="#br0">12646 0 24575,'1'37'0,"-2"38"0,0-69 0,0 0 0,0 0 0,0-1 0,-1 1 0,0 0 0,0-1 0,-6 10 0,-2 1 0,-13 16 0,13-18 0,-2-1 0,1 0 0,-2 0 0,1-1 0,-2-1 0,1 0 0,-20 11 0,-8 2 0,-46 19 0,49-26 0,12-7 0,-43 26 0,14 4 0,20-13 0,12-13 0,0-1 0,-1 0 0,-30 10 0,27-12 0,-21 8 0,-92 22 0,-54-2 0,160-33 0,-355 36 0,-12-22 0,293-14 0,-5-1 10,-309 10-124,245-11-449,14 1 605,-431-5-42,281-1 0,3 11 0,301-10 0,-273 17-505,77-4-123,-558 39 628,305-22-302,71-6 98,104-6 204,106-7 0,-67 1 0,-10 1 0,67-2 0,-187 16 0,4 0 0,147-12 0,79-5 0,-104 9 0,-200 30 0,269-21 1891,148-23-1610,-147 16-166,-2 0-138,-23 12 23,-174 30 0,156-31 0,76-13 0,-63 10 0,-39 6 0,-150 38 0,377-69 0,-96 23 0,-28 4 0,-3 2 0,-81 39 0,201-62 0,0 2 0,-46 27 0,58-28 0,-94 58 0,77-49 0,-48 40 0,72-54 0,-2 2 0,1 1 0,-10 10 0,18-18 0,-10 11 0,1 1 0,1 0 0,-15 25 0,19-27 0,0-1 0,1 1 0,0 0 0,1 0 0,-2 16 0,4-21 0,0 0 0,1-1 0,0 1 0,0 0 0,1 0 0,0 0 0,0-1 0,0 1 0,0 0 0,1-1 0,0 1 0,4 7 0,38 59 0,-37-61 0,1-1 0,0 0 0,1 0 0,0 0 0,0-1 0,1-1 0,18 13 0,1-3 0,0-2 0,53 22 0,-74-35 0,98 35 0,-83-31 0,1-1 0,40 5 0,-37-9 0,81 6 0,-62-9 0,145-4 0,-45 2 0,-113 3 0,-31 0-151,0 0-1,-1 0 0,1 0 0,0-1 1,-1 1-1,1 0 0,-1-1 1,3 0-1,3-3-6674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02646" units="cm"/>
      <inkml:brushProperty name="height" value="0.02646" units="cm"/>
      <inkml:brushProperty name="color" value="#2E75B6"/>
    </inkml:brush>
  </inkml:definitions>
  <inkml:trace contextRef="#ctx0" brushRef="#br0">5 0 24575,'0'0'0,"0"0"0,0 0 0,0 0 0,-1 0 0,1 0 0,0 0 0,0 0 0,0 0 0,-1 0 0,1 0 0,0 1 0,0-1 0,0 0 0,-1 0 0,1 0 0,0 0 0,0 0 0,0 0 0,0 0 0,0 0 0,-1 1 0,1-1 0,0 0 0,0 0 0,0 0 0,0 0 0,0 1 0,0-1 0,-1 0 0,2 7 0,5 6 0,-3-10 0,-1-1 0,1 0 0,0 1 0,0-1 0,1 0 0,-1 0 0,7 2 0,3 3 0,-4-3 0,16 6 0,-19-8 0,-1 0 0,1 0 0,-1 1 0,1 0 0,-1-1 0,0 2 0,0-1 0,8 8 0,-12-10 0,0 1 0,0-1 0,0 1 0,0-1 0,0 1 0,0 0 0,0-1 0,-1 1 0,1 0 0,-1-1 0,1 1 0,-1 0 0,0 0 0,0 0 0,1-1 0,-1 1 0,0 0 0,-1 0 0,1 0 0,0 0 0,-1-1 0,1 1 0,-1 2 0,-2 3 0,0 0 0,-1 0 0,0 0 0,-5 7 0,0 1 0,-2 5-1365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02646" units="cm"/>
      <inkml:brushProperty name="height" value="0.02646" units="cm"/>
      <inkml:brushProperty name="color" value="#2E75B6"/>
    </inkml:brush>
  </inkml:definitions>
  <inkml:trace contextRef="#ctx0" brushRef="#br0">4 3 24575,'-2'0'0,"0"-3"0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1" units="cm"/>
      <inkml:brushProperty name="height" value="0.1" units="cm"/>
      <inkml:brushProperty name="color" value="#548235"/>
    </inkml:brush>
  </inkml:definitions>
  <inkml:trace contextRef="#ctx0" brushRef="#br0">1 4 24575,'0'-3'0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02646" units="cm"/>
      <inkml:brushProperty name="height" value="0.02646" units="cm"/>
      <inkml:brushProperty name="color" value="#2E75B6"/>
    </inkml:brush>
  </inkml:definitions>
  <inkml:trace contextRef="#ctx0" brushRef="#br0">0 35 24575,'0'1'0,"0"-2"0,3-1 0,1-1 0,2-1 0,3-1 0</inkml:trace>
  <inkml:trace contextRef="#ctx0" brushRef="#br0" timeOffset="1">231 0 24575,'1'0'0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02646" units="cm"/>
      <inkml:brushProperty name="height" value="0.02646" units="cm"/>
      <inkml:brushProperty name="color" value="#2E75B6"/>
    </inkml:brush>
  </inkml:definitions>
  <inkml:trace contextRef="#ctx0" brushRef="#br0">5 0 24575,'-1'0'0,"-3"0"0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02646" units="cm"/>
      <inkml:brushProperty name="height" value="0.02646" units="cm"/>
      <inkml:brushProperty name="color" value="#2E75B6"/>
    </inkml:brush>
  </inkml:definitions>
  <inkml:trace contextRef="#ctx0" brushRef="#br0">0 17 24575,'0'-2'0</inkml:trace>
  <inkml:trace contextRef="#ctx0" brushRef="#br0" timeOffset="1">146 0 24575,'1'0'0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02646" units="cm"/>
      <inkml:brushProperty name="height" value="0.02646" units="cm"/>
      <inkml:brushProperty name="color" value="#2E75B6"/>
    </inkml:brush>
  </inkml:definitions>
  <inkml:trace contextRef="#ctx0" brushRef="#br0">0 232 24575,'70'-2'-639,"68"-12"-1,68-19-1448,-158 25 1770,655-130-3235,-571 113 4335,-44 14 3167,-78 10-9633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02646" units="cm"/>
      <inkml:brushProperty name="height" value="0.02646" units="cm"/>
      <inkml:brushProperty name="color" value="#2E75B6"/>
    </inkml:brush>
  </inkml:definitions>
  <inkml:trace contextRef="#ctx0" brushRef="#br0">129 0 24575,'-3'7'0,"-1"-1"0,1 1 0,1 0 0,-1-1 0,-2 15 0,1-6 0,-52 201-297,19 3 0,35-205 297,-4 41-2,2 91 1,5-137 44,0-1-1,0 0 1,1 1 0,0-1-1,0 0 1,7 16 0,-7-19-20,1 0 0,0-1 0,0 1-1,0-1 1,0 0 0,1 0 0,0 0 0,0 0 0,0-1 0,0 1 0,0-1 0,6 3 0,-1-2-17,-1 0-1,1 0 0,0-1 1,0 0-1,0-1 0,1 0 1,16 1-1,0-2-112,42-3 0,-26-2-563,58-14 1,41-19-857,-64 16 1123,82-18-1705,159-46 1283,-275 70 369,-10 3-907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02646" units="cm"/>
      <inkml:brushProperty name="height" value="0.02646" units="cm"/>
      <inkml:brushProperty name="color" value="#2E75B6"/>
    </inkml:brush>
  </inkml:definitions>
  <inkml:trace contextRef="#ctx0" brushRef="#br0">180 0 24575,'-12'53'0,"-66"278"-923,78-330 923,-72 292-6,65-249 316,1 0-1,1 65 1,5-105-1675</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02646" units="cm"/>
      <inkml:brushProperty name="height" value="0.02646" units="cm"/>
      <inkml:brushProperty name="color" value="#2E75B6"/>
    </inkml:brush>
  </inkml:definitions>
  <inkml:trace contextRef="#ctx0" brushRef="#br0">173 0 24575,'-1'0'0,"0"0"0,0 0 0,0 1 0,0-1 0,0 0 0,0 0 0,1 1 0,-1-1 0,0 0 0,0 1 0,0-1 0,0 1 0,1-1 0,-1 1 0,0-1 0,0 1 0,1 0 0,-1-1 0,1 1 0,-1 0 0,0-1 0,1 1 0,-1 0 0,1 0 0,0 0 0,-1 0 0,1-1 0,-1 3 0,0 2 0,0 0 0,0 0 0,0 0 0,1 5 0,-1-6 0,1 13 0,0 0 0,1-1 0,1 1 0,0 0 0,1-1 0,9 27 0,-2-13 0,3-1 0,23 43 0,-31-63 0,1 2 0,0 1 0,7 17 0,-13-28 0,0-1 0,1 1 0,-1 0 0,0-1 0,0 1 0,0 0 0,0-1 0,1 1 0,-1 0 0,0-1 0,0 1 0,0 0 0,-1-1 0,1 1 0,0 0 0,0-1 0,0 1 0,0 0 0,-1-1 0,1 1 0,0 0 0,-1-1 0,1 1 0,-1 0 0,0 0 0,0-1 0,1 1 0,-1-1 0,0 1 0,0-1 0,0 0 0,0 1 0,0-1 0,0 0 0,0 0 0,1 1 0,-1-1 0,0 0 0,0 0 0,-2 0 0,-2-1 0,-1 0 0,1 0 0,-1 0 0,-9-4 0,-19-10 0,20 9 0,-29-10 0,38 15 0,0 0 0,1 0 0,-1 0 0,1 1 0,-1-1 0,0 1 0,0 1 0,1-1 0,-1 0 0,-8 3 0,10-2 0,1 0 0,-1 0 0,1 0 0,0 1 0,-1-1 0,1 1 0,0-1 0,0 1 0,0 0 0,0 0 0,0 0 0,0 0 0,1 0 0,-1 0 0,1 0 0,-1 0 0,0 3 0,-1 0 0,1 1 0,1-1 0,-1 0 0,1 1 0,-1 0 0,2-1 0,-2 7 0,2-10 0,0 0 0,1 0 0,-1-1 0,0 1 0,0 0 0,1 0 0,-1 0 0,1-1 0,0 1 0,-1 0 0,1-1 0,0 1 0,0-1 0,0 1 0,0-1 0,0 1 0,0-1 0,1 1 0,-1-1 0,0 0 0,1 0 0,-1 0 0,1 0 0,-1 0 0,1 0 0,2 1 0,2 0 0,0 1 0,0-2 0,0 1 0,0-1 0,0 1 0,10-1 0,-3 0 0,0-1 0,0 0 0,1-1 0,-1-1 0,0 0 0,20-6 0,-17 3-1365,-3 1-5461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02646" units="cm"/>
      <inkml:brushProperty name="height" value="0.02646" units="cm"/>
      <inkml:brushProperty name="color" value="#2E75B6"/>
    </inkml:brush>
  </inkml:definitions>
  <inkml:trace contextRef="#ctx0" brushRef="#br0">26 0 24575,'-2'3'0,"1"0"0,-1 0 0,0 1 0,1-1 0,0 0 0,0 1 0,-2 5 0,3-8 0,-9 52 0,7-38 0,1 0 0,0 22 0,2-23 0,-1-9 0,0-1 0,1 1 0,0 0 0,0 0 0,1 0 0,0-1 0,-1 1 0,1-1 0,4 6 0,-1-2 0,0 0 0,0 0 0,1-1 0,7 7 0,-4-6 0,0-1 0,1 0 0,0-1 0,0 0 0,13 5 0,-7-3 0,-2 0 0,1-2 0,0 0 0,1-1 0,-1 0 0,1-1 0,0-1 0,20 2 0,-31-5-97,-1 0-1,1-1 1,0 1-1,-1-1 1,1 0-1,-1 0 1,1 0-1,-1-1 1,1 1-1,-1-1 1,0-1-1,0 1 0,8-6 1,-4 1-6729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02646" units="cm"/>
      <inkml:brushProperty name="height" value="0.02646" units="cm"/>
      <inkml:brushProperty name="color" value="#2E75B6"/>
    </inkml:brush>
  </inkml:definitions>
  <inkml:trace contextRef="#ctx0" brushRef="#br0">125 70 24575,'0'0'0,"-1"0"0,1 0 0,-1 0 0,1 0 0,-1 0 0,1 0 0,-1 0 0,1 0 0,-1 1 0,1-1 0,-1 0 0,1 0 0,-1 1 0,1-1 0,-1 0 0,1 1 0,-1-1 0,1 0 0,-1 1 0,1-1 0,0 0 0,-1 1 0,1 0 0,-1 0 0,1 0 0,-1 0 0,1 0 0,0 1 0,-1-1 0,1 0 0,0 0 0,0 0 0,0 2 0,0 2 0,1 1 0,0-1 0,2 9 0,-3-12 0,5 12 0,0 0 0,0-1 0,12 21 0,-15-31 0,0 0 0,0 0 0,0 0 0,1-1 0,-1 1 0,1 0 0,0-1 0,-1 0 0,7 4 0,-4-3 0,0 0 0,0-1 0,1 1 0,-1-1 0,9 1 0,3 1 0,0-2 0,0-1 0,19 0 0,-29-1 0,0 0 0,-1-1 0,1 0 0,-1 0 0,1 0 0,-1-1 0,0 0 0,1-1 0,-1 1 0,0-1 0,-1 0 0,1-1 0,0 1 0,-1-1 0,0 0 0,0-1 0,9-9 0,-9 8 0,0-1 0,0 0 0,0 0 0,-1 0 0,0-1 0,-1 1 0,0-1 0,0 0 0,0 0 0,-1 0 0,0 0 0,-1 0 0,1-16 0,-2 14 0,1 1 0,-1 0 0,0-1 0,-1 1 0,-2-9 0,3 17 0,0 0 0,0 1 0,0-1 0,-1 0 0,1 0 0,0 1 0,-1-1 0,1 0 0,-1 1 0,0-2 0,1 2 0,0-1 0,-1 1 0,1 0 0,0 0 0,0 0 0,-1 0 0,1 0 0,0 0 0,0-1 0,-1 1 0,1 0 0,0 0 0,0 0 0,-1 0 0,1 0 0,0 0 0,0 0 0,-1 0 0,1 0 0,0 0 0,-1 0 0,0 1 0,0-1 0,0 1 0,-1 0 0,1-1 0,0 1 0,0 0 0,1 0 0,-1 0 0,0 0 0,0-1 0,0 1 0,-1 2 0,-11 18 0,1 1 0,1 0 0,-13 38 0,-12 24 0,23-60 0,0-1 0,-1-1 0,-24 28 0,27-38 0,0 0 0,-1-1 0,0 0 0,-1-1 0,0 0 0,-25 13 0,-28 8 0,54-26 0,0-1 0,-1 0 0,-19 3 0,31-7 0,-1 0 0,1 0 0,0 0 0,0 0 0,0 0 0,0 0 0,0 0 0,-1 0 0,1 0 0,0-1 0,0 1 0,-2-2 0,3 2 0,-1 0 0,1 0 0,-1-1 0,1 1 0,0 0 0,-1-1 0,1 1 0,0-1 0,-1 1 0,1-1 0,0 1 0,0 0 0,-1-1 0,1 1 0,0-1 0,0 1 0,0-1 0,0 1 0,-1-1 0,1 1 0,0-1 0,0 1 0,0-1 0,0 1 0,0-1 0,0 0 0,1 1 0,-1-1 0,0 1 0,0-1 0,0 0 0,2-1 0,-1-1 0,0 0 0,1 1 0,-1-1 0,1 1 0,0-1 0,0 1 0,0 0 0,0 0 0,0 0 0,5-3 0,-2 1 0,0 1 0,1 0 0,-1 0 0,10-4 0,-7 5 0,0-1 0,0 2 0,0-1 0,0 1 0,0 0 0,0 1 0,0 0 0,0 0 0,12 2 0,-7 0 0,0 1 0,-1 1 0,0 0 0,0 0 0,14 8 0,-19-8 0,1-1 0,-1 1 0,0-2 0,1 1 0,0-1 0,-1 0 0,1 0 0,0-1 0,11 0 0,-5-1-273,-1-2 0,1 1 0,-1-2 0,14-3 0,-17 3-6553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02646" units="cm"/>
      <inkml:brushProperty name="height" value="0.02646" units="cm"/>
      <inkml:brushProperty name="color" value="#2E75B6"/>
    </inkml:brush>
  </inkml:definitions>
  <inkml:trace contextRef="#ctx0" brushRef="#br0">182 60 24575,'0'0'0,"1"0"0,-1 0 0,1 0 0,0 0 0,-1-1 0,1 1 0,-1 0 0,1 0 0,-1-1 0,1 1 0,-1 0 0,1-1 0,-1 1 0,1 0 0,-1-1 0,1 1 0,-1-1 0,1 1 0,-1-1 0,0 1 0,1-1 0,-1 1 0,0-1 0,0 1 0,1-1 0,-1 1 0,0-1 0,0 0 0,0 0 0,1 0 0,-1 1 0,0-1 0,0 0 0,0 0 0,0 0 0,0 0 0,0 0 0,0 0 0,0 0 0,0 1 0,0-1 0,0 0 0,-1 0 0,1 0 0,0 0 0,-1 1 0,1-1 0,0 0 0,-2-1 0,-1 0 0,1-1 0,-1 1 0,-1 0 0,1 0 0,0 0 0,0 0 0,-1 1 0,1-1 0,-6-1 0,-1 1 0,0-1 0,-13 0 0,17 2 0,0 1 0,1 0 0,-1 0 0,1 1 0,-1 0 0,0-1 0,1 2 0,-1-1 0,1 1 0,-9 3 0,11-3 0,0-1 0,1 1 0,-1-1 0,1 1 0,-1 0 0,1 0 0,0 0 0,0 0 0,0 0 0,0 1 0,0-1 0,0 1 0,1-1 0,-1 1 0,1-1 0,0 1 0,0 0 0,0 0 0,0 0 0,0 0 0,-1 5 0,2-7 0,0 0 0,0 0 0,0 0 0,0 0 0,0 0 0,0 0 0,1 0 0,-1 0 0,0 0 0,1 0 0,-1 0 0,0 0 0,1 0 0,-1 0 0,1 0 0,-1 0 0,1 0 0,0 0 0,0 1 0,1-1 0,-1 0 0,1 0 0,0 0 0,-1 0 0,1 0 0,0 0 0,0 0 0,0 0 0,3 0 0,3 1 0,0-1 0,1 0 0,14 0 0,-21-1 0,-1 0 0,8 0 0,1 0 0,-1 0 0,14-3 0,-20 2 0,-1 0 0,1 1 0,-1-1 0,1 0 0,-1 0 0,1-1 0,-1 1 0,0 0 0,0-1 0,1 1 0,-1-1 0,0 0 0,0 0 0,-1 0 0,1 0 0,0 0 0,1-3 0,0-2 0,-3 6 0,1 0 0,-1-1 0,1 1 0,-1 0 0,1 0 0,-1 0 0,1-1 0,0 1 0,0 0 0,1-2 0,-1 3 0,-1 0 0,1 0 0,0 1 0,-1-1 0,1 0 0,0 0 0,-1 0 0,1 0 0,0 1 0,-1-1 0,1 0 0,-1 1 0,1-1 0,0 0 0,-1 1 0,1-1 0,-1 1 0,1 0 0,2 1 0,3 3 0,1-1 0,0 0 0,0 0 0,0-1 0,0 1 0,1-2 0,-1 1 0,1-1 0,0 0 0,-1-1 0,9 1 0,-14-1 4,6-1-233,0 1 1,0-1 0,-1 0 0,1 0 0,15-4 0,-11 0-6598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1" units="cm"/>
      <inkml:brushProperty name="height" value="0.1" units="cm"/>
      <inkml:brushProperty name="color" value="#548235"/>
    </inkml:brush>
  </inkml:definitions>
  <inkml:trace contextRef="#ctx0" brushRef="#br0">174 254 24575,'-1'2'0,"1"0"0,-1-1 0,1 1 0,-1 0 0,0-1 0,0 1 0,0-1 0,0 1 0,0-1 0,0 1 0,0-1 0,0 0 0,0 0 0,-1 1 0,1-1 0,0 0 0,-3 1 0,-25 16 0,25-17 0,1 1 0,0-1 0,-1 0 0,1 0 0,-1 0 0,0 0 0,1-1 0,-1 0 0,1 1 0,-1-1 0,0 0 0,1-1 0,-1 1 0,-6-2 0,7 1 0,1 0 0,-1-1 0,1 1 0,-1-1 0,1 1 0,-1-1 0,1 0 0,0 0 0,0 0 0,0 0 0,0 0 0,0-1 0,1 1 0,-1 0 0,1-1 0,-1 0 0,1 1 0,0-1 0,-1-2 0,-3-9 0,0 0 0,1 0 0,0 0 0,-2-23 0,6 33 0,-1 0 0,1-1 0,1 1 0,-1 0 0,0-1 0,1 1 0,0 0 0,0 0 0,0-1 0,1 1 0,-1 0 0,1 0 0,0 1 0,0-1 0,1 0 0,-1 1 0,1-1 0,-1 1 0,6-5 0,4-2 0,0 1 0,1 0 0,0 1 0,0 1 0,1 0 0,0 1 0,0 0 0,1 1 0,-1 0 0,1 2 0,0 0 0,0 0 0,1 1 0,15 1 0,-14 0 0,0 2 0,0 0 0,-1 1 0,1 0 0,0 1 0,-1 1 0,0 1 0,0 1 0,0 0 0,-1 0 0,0 2 0,23 15 0,-30-17 0,0 0 0,0 1 0,-1 0 0,0 1 0,-1 0 0,1 0 0,-2 0 0,1 1 0,-1 0 0,0 0 0,-1 0 0,0 0 0,-1 1 0,0-1 0,0 1 0,-1 0 0,0 0 0,-1 0 0,0 0 0,0 0 0,-1 1 0,-1-1 0,-1 11 0,1-19 0,0 1 0,0-1 0,0 1 0,0-1 0,0 0 0,-1 1 0,1-1 0,-1 0 0,1 0 0,-4 3 0,5-4 0,-1-1 0,1 1 0,-1-1 0,1 1 0,-1-1 0,1 1 0,-1-1 0,1 0 0,-1 1 0,0-1 0,1 0 0,-1 1 0,0-1 0,1 0 0,-1 0 0,0 0 0,1 1 0,-1-1 0,0 0 0,1 0 0,-1 0 0,0 0 0,0 0 0,1 0 0,-1 0 0,0-1 0,1 1 0,-1 0 0,0 0 0,1 0 0,-1-1 0,0 1 0,1 0 0,-1-1 0,1 1 0,-1-1 0,0 1 0,1 0 0,-1-1 0,1 1 0,-1-1 0,1 0 0,-1 0 0,-2-4 0,1 0 0,-1 0 0,1-1 0,0 1 0,1 0 0,-1-1 0,1 0 0,0 1 0,0-1 0,1-6 0,-1 1 0,1 1 0,1-1 0,0 0 0,4-17 0,-4 22 0,0 0 0,1-1 0,0 1 0,1 0 0,-1 0 0,1 0 0,0 1 0,1-1 0,-1 1 0,1 0 0,0-1 0,1 2 0,-1-1 0,1 0 0,0 1 0,0 0 0,0 0 0,0 1 0,1-1 0,0 1 0,0 0 0,-1 1 0,2-1 0,-1 1 0,0 1 0,0-1 0,9 0 0,-6 0 0,1 1 0,-1 0 0,1 1 0,-1 0 0,1 1 0,-1 0 0,1 1 0,-1-1 0,0 2 0,1-1 0,-1 1 0,0 1 0,-1 0 0,1 0 0,-1 1 0,0 0 0,0 0 0,0 1 0,-1-1 0,13 14 0,30 38 293,-32-35-846,1-1 1,28 24-1,-30-32-6273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02646" units="cm"/>
      <inkml:brushProperty name="height" value="0.02646" units="cm"/>
      <inkml:brushProperty name="color" value="#2E75B6"/>
    </inkml:brush>
  </inkml:definitions>
  <inkml:trace contextRef="#ctx0" brushRef="#br0">1 76 24575,'0'0'0,"0"1"0,0-1 0,0 0 0,0 0 0,0 0 0,0 0 0,0 0 0,0 0 0,0 0 0,0 0 0,0 0 0,-1 0 0,1 0 0,0 0 0,0 0 0,0 1 0,0-1 0,0 0 0,0 0 0,0 0 0,0 0 0,0 0 0,0 0 0,0 0 0,0 0 0,0 0 0,0 1 0,0-1 0,0 0 0,0 0 0,0 0 0,0 0 0,0 0 0,0 0 0,0 0 0,0 0 0,1 0 0,-1 1 0,0-1 0,0 0 0,0 0 0,0 0 0,0 0 0,5 2 0,9 0 0,-13-2 0,17 0 0,0-1 0,0 0 0,0-2 0,27-6 0,-1 1 0,329-45 0,-326 46-1365,-38 5-5461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02646" units="cm"/>
      <inkml:brushProperty name="height" value="0.02646" units="cm"/>
      <inkml:brushProperty name="color" value="#2E75B6"/>
    </inkml:brush>
  </inkml:definitions>
  <inkml:trace contextRef="#ctx0" brushRef="#br0">20 0 24575,'-1'0'0,"0"0"0,0 0 0,0 0 0,0 1 0,0-1 0,0 0 0,0 0 0,0 1 0,0-1 0,0 0 0,0 1 0,0-1 0,0 1 0,-1 1 0,1-2 0,1 0 0,0 1 0,-1-1 0,1 1 0,0-1 0,0 0 0,-1 1 0,1-1 0,0 1 0,0-1 0,0 1 0,0-1 0,-1 1 0,1-1 0,0 1 0,0 0 0,0-1 0,0 1 0,0-1 0,0 1 0,0-1 0,1 1 0,-1-1 0,0 1 0,0-1 0,0 1 0,0-1 0,1 1 0,-1-1 0,0 1 0,1 0 0,1 1 0,0 1 0,-1-1 0,1 0 0,1 0 0,-1 0 0,0 0 0,0 0 0,5 3 0,23 10 0,-24-12 0,16 7 0,26 6 0,-27-9 0,34 15 0,-53-21 0,0 0 0,0 0 0,-1 0 0,1 1 0,0-1 0,-1 0 0,1 1 0,-1-1 0,1 1 0,-1-1 0,0 1 0,0 0 0,1-1 0,-1 1 0,0 0 0,-1 0 0,1 0 0,0 0 0,0 0 0,-1 0 0,1 0 0,-1 0 0,0 0 0,0 0 0,0 0 0,0 0 0,0 0 0,0 0 0,0 0 0,-1 1 0,1-1 0,-2 3 0,0 1 0,0 1 0,-1-1 0,0 0 0,0 0 0,0 0 0,-8 9 0,-29 28 0,28-31 0,-21 26 0,32-38 14,1 1 1,0-1-1,-1 0 0,1 1 0,0-1 1,0 1-1,-1-1 0,1 0 0,0 1 0,0-1 1,0 1-1,0-1 0,-1 0 0,1 1 1,0-1-1,0 1 0,0-1 0,0 1 0,0-1 1,0 1-1,0-1 0,0 0 0,1 1 1,-1 0-84,0-1 1,1 0 0,-1 0 0,0 1-1,1-1 1,-1 0 0,0 0-1,1 0 1,-1 0 0,1 0 0,-1 1-1,0-1 1,1 0 0,-1 0 0,1 0-1,-1 0 1,0 0 0,1 0 0,-1 0-1,1 0 1,-1 0 0,0-1-1,1 1 1,0 0 0,8-2-6758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02646" units="cm"/>
      <inkml:brushProperty name="height" value="0.02646" units="cm"/>
      <inkml:brushProperty name="color" value="#2E75B6"/>
    </inkml:brush>
  </inkml:definitions>
  <inkml:trace contextRef="#ctx0" brushRef="#br0">0 0 24575,'1'3'0,"-1"1"0,1-1 0,0 1 0,-1-1 0,3 5 0,2 6 0,22 111 0,-11-51 0,-8-35 0,-1 1 0,-2 1 0,0 53 0,-6-58 0,1-34 0,-1-2 0,-1-6 0,-3-12 0,4 15 0,-1-4 0,1 0 0,-1 0 0,1 0 0,0 0 0,-1-8 0,2 13 0,1 0 0,-1 1 0,0-1 0,0 0 0,1 0 0,-1 0 0,1 1 0,-1-1 0,1 0 0,0 1 0,-1-1 0,1 0 0,0 1 0,0-1 0,0 1 0,1-1 0,-1 1 0,0 0 0,1-1 0,-1 1 0,2-1 0,2-1 0,0 0 0,0 1 0,0 0 0,1 0 0,-1 0 0,1 0 0,-1 1 0,10-1 0,-8 1 0,1 1 0,-1 0 0,0 0 0,1 0 0,-1 1 0,9 2 0,-12-2 23,0 1 0,0-1 0,0 1-1,0-1 1,0 2 0,0-1 0,0 0-1,-1 1 1,1-1 0,-1 1 0,0 0-1,1 0 1,-2 0 0,6 7 0,-5-6-166,-1 1 1,1 0 0,-1-1 0,0 1-1,0 0 1,-1 0 0,1 0 0,-1 1 0,0-1-1,-1 0 1,1 10 0,-1-7-6684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02646" units="cm"/>
      <inkml:brushProperty name="height" value="0.02646" units="cm"/>
      <inkml:brushProperty name="color" value="#2E75B6"/>
    </inkml:brush>
  </inkml:definitions>
  <inkml:trace contextRef="#ctx0" brushRef="#br0">0 0 24575,'0'1'0,"0"-1"0,1 1 0,-1-1 0,0 1 0,0 0 0,0-1 0,1 1 0,-1-1 0,0 1 0,1-1 0,-1 1 0,1-1 0,-1 1 0,0-1 0,1 0 0,-1 1 0,1-1 0,-1 0 0,1 1 0,0-1 0,-1 0 0,1 1 0,-1-1 0,1 0 0,-1 0 0,2 0 0,18 4 0,-18-4 0,26 2 0,-19-3 0,14 3 0,-23-2 0,1 0 0,-1 0 0,0 0 0,1 1 0,-1-1 0,0 0 0,1 0 0,-1 0 0,0 0 0,1 1 0,-1-1 0,0 0 0,0 0 0,1 0 0,-1 1 0,0-1 0,0 0 0,0 1 0,1-1 0,-1 0 0,0 0 0,0 1 0,0-1 0,0 0 0,1 1 0,-1-1 0,0 0 0,0 1 0,0-1 0,0 0 0,0 1 0,0-1 0,0 1 0,0-1 0,0 0 0,0 1 0,0-1 0,0 0 0,0 1 0,-1-1 0,1 0 0,0 1 0,-7 14 0,6-14 0,-2 5 0,-1 0 0,1 1 0,0 0 0,1-1 0,0 1 0,0 0 0,0 0 0,1 0 0,-1 0 0,2 0 0,-1 10 0,2 18-1365,-1-28-5461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02646" units="cm"/>
      <inkml:brushProperty name="height" value="0.02646" units="cm"/>
      <inkml:brushProperty name="color" value="#2E75B6"/>
    </inkml:brush>
  </inkml:definitions>
  <inkml:trace contextRef="#ctx0" brushRef="#br0">0 39 24575,'5'0'0,"5"0"0,4 0 0,3-3 0,1-1 0,0 1 0,2-3 0,1 0 0,-1-1 0,-3 2 0,-3 0-8191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02646" units="cm"/>
      <inkml:brushProperty name="height" value="0.02646" units="cm"/>
      <inkml:brushProperty name="color" value="#2E75B6"/>
    </inkml:brush>
  </inkml:definitions>
  <inkml:trace contextRef="#ctx0" brushRef="#br0">0 4 24575,'4'0'0,"7"0"0,3 0 0,3 0 0,1 0 0,2 0 0,0 0 0,0 0 0,0 0 0,-1 0 0,-3-2 0,-3 0-8191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02646" units="cm"/>
      <inkml:brushProperty name="height" value="0.02646" units="cm"/>
      <inkml:brushProperty name="color" value="#2E75B6"/>
    </inkml:brush>
  </inkml:definitions>
  <inkml:trace contextRef="#ctx0" brushRef="#br0">3 0 24575,'-3'1'0,"5"2"0,5 1 0,37 16 0,-33-16 0,-1 0 0,1 2 0,-1-1 0,13 9 0,-22-13 0,1 1 0,0 0 0,0-1 0,0 1 0,-1 0 0,1 0 0,-1 0 0,1 0 0,-1 0 0,0 0 0,0 1 0,0-1 0,0 0 0,0 1 0,0 2 0,-1-2 0,1 0 0,-1 0 0,0 0 0,-1 1 0,1-1 0,0 0 0,-1 0 0,1 0 0,-1 0 0,0 0 0,-2 4 0,-16 31 272,7-15-1909,8-16-5189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02646" units="cm"/>
      <inkml:brushProperty name="height" value="0.02646" units="cm"/>
      <inkml:brushProperty name="color" value="#2E75B6"/>
    </inkml:brush>
  </inkml:definitions>
  <inkml:trace contextRef="#ctx0" brushRef="#br0">0 52 24575,'0'1'0,"1"-1"0,-1 1 0,0-1 0,1 0 0,-1 1 0,0-1 0,1 0 0,-1 0 0,0 1 0,1-1 0,-1 0 0,1 0 0,-1 1 0,1-1 0,-1 0 0,0 0 0,1 0 0,-1 0 0,1 0 0,-1 0 0,1 0 0,-1 0 0,1 0 0,1 1 0,7 0 0,0 0 0,0-1 0,1 0 0,15-2 0,38-9 0,-40 6 0,-3 1-273,0 0 0,0-2 0,0 0 0,21-11 0,-32 12-6553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02646" units="cm"/>
      <inkml:brushProperty name="height" value="0.02646" units="cm"/>
      <inkml:brushProperty name="color" value="#2E75B6"/>
    </inkml:brush>
  </inkml:definitions>
  <inkml:trace contextRef="#ctx0" brushRef="#br0">0 0 24575,'0'1'0,"0"-1"0,1 1 0,-1 0 0,0-1 0,0 1 0,1-1 0,-1 1 0,0-1 0,1 1 0,-1-1 0,0 1 0,1-1 0,-1 1 0,1-1 0,-1 1 0,1-1 0,0 1 0,11 6 0,10 3 0,39 13 0,-36-15 0,27 13 0,-49-19 0,0 0 0,1 0 0,-1 0 0,0 0 0,0 1 0,0-1 0,5 6 0,-7-7 0,0 0 0,-1 0 0,1 0 0,0 0 0,-1 0 0,1 1 0,-1-1 0,1 0 0,-1 0 0,0 0 0,1 1 0,-1-1 0,0 0 0,0 0 0,0 0 0,0 1 0,0-1 0,0 0 0,0 0 0,0 1 0,0-1 0,-1 0 0,1 0 0,0 0 0,-1 1 0,1-1 0,-1 0 0,0 1 0,-2 2-101,0 0 1,0-1-1,-1 0 0,1 1 0,-1-1 0,0-1 0,0 1 1,0 0-1,-5 1 0,7-2-256,-11 5-6469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02646" units="cm"/>
      <inkml:brushProperty name="height" value="0.02646" units="cm"/>
      <inkml:brushProperty name="color" value="#2E75B6"/>
    </inkml:brush>
  </inkml:definitions>
  <inkml:trace contextRef="#ctx0" brushRef="#br0">0 50 24575,'577'-9'-2213,"-466"4"2140,254-19-384,-296 14-14,-54 8-4506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1" units="cm"/>
      <inkml:brushProperty name="height" value="0.1" units="cm"/>
      <inkml:brushProperty name="color" value="#548235"/>
    </inkml:brush>
  </inkml:definitions>
  <inkml:trace contextRef="#ctx0" brushRef="#br0">0 1 24575,'0'28'0,"12"454"0,-11-469 0,6 66 0,-7 135 0,0-214 1,0 3-92,0-1 0,0 1 0,0-1-1,-1 1 1,1-1 0,-1 1 0,0-1 0,1 1 0,-1-1 0,0 0 0,0 1 0,-1-1 0,1 0 0,-2 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02646" units="cm"/>
      <inkml:brushProperty name="height" value="0.02646" units="cm"/>
      <inkml:brushProperty name="color" value="#2E75B6"/>
    </inkml:brush>
  </inkml:definitions>
  <inkml:trace contextRef="#ctx0" brushRef="#br0">320 0 24575,'-1'2'0,"0"1"0,1-1 0,-1 0 0,0 0 0,0 0 0,0 0 0,-1 0 0,1-1 0,-2 4 0,-2 2 0,-72 99 0,23-33 0,-30 52 0,62-88 0,-25 60 0,43-88 0,1 0 0,0 0 0,0 0 0,-2 19 0,5-25 0,-1 0 0,1 0 0,0-1 0,0 1 0,1 0 0,-1 0 0,1 0 0,-1-1 0,1 1 0,0 0 0,0-1 0,0 1 0,0-1 0,0 1 0,0-1 0,1 1 0,0-1 0,-1 0 0,1 0 0,0 0 0,3 3 0,1-1 0,0 0 0,0 0 0,1-1 0,0 0 0,-1 0 0,1-1 0,0 1 0,9 0 0,61 7 0,-69-9 0,124 8-1300,167-9 0,-51-23 1300,-108 8 0,102-16-1517,-212 25-2557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02646" units="cm"/>
      <inkml:brushProperty name="height" value="0.02646" units="cm"/>
      <inkml:brushProperty name="color" value="#2E75B6"/>
    </inkml:brush>
  </inkml:definitions>
  <inkml:trace contextRef="#ctx0" brushRef="#br0">214 0 24575,'0'4'0,"-1"-1"0,1 0 0,-1 1 0,0-1 0,-2 5 0,-1 7 0,-12 53 0,-31 117 0,34-142 0,-2-1 0,-26 50 0,-20 18 0,60-108 48,-4 5 230,5-7-305,0 0-1,0 1 0,0-1 0,0 0 1,0 0-1,0 0 0,0 0 0,0 0 1,-1 0-1,1 0 0,0 0 1,0 0-1,0 0 0,0 0 0,0 1 1,0-1-1,0 0 0,0 0 0,0 0 1,-1 0-1,1 0 0,0 0 1,0 0-1,0 0 0,0 0 0,0 0 1,0 0-1,0 0 0,0 0 1,-1 0-1,1 0 0,0 0 0,0 0 1,0 0-1,0 0 0,0 0 0,0 0 1,0 0-1,-1 0 0,1 0 1,0-1-1,0 1 0,0 0 0,0 0 1,0 0-1,0 0 0,0 0 0,0 0 1,0 0-1,0 0 0,0 0 1,0 0-1,-1-1 0,1 1 0,0 0 1,0 0-1,0 0 0,0 0 0,0 0 1,0 0-1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02646" units="cm"/>
      <inkml:brushProperty name="height" value="0.02646" units="cm"/>
      <inkml:brushProperty name="color" value="#2E75B6"/>
    </inkml:brush>
  </inkml:definitions>
  <inkml:trace contextRef="#ctx0" brushRef="#br0">208 28 24575,'-1'-1'0,"-4"-4"0,1 1 0,-1-1 0,0 1 0,-7-4 0,12 8 0,0 0 0,0 0 0,-1 0 0,1 0 0,0 0 0,0 0 0,0-1 0,-1 1 0,1 0 0,0 0 0,0 0 0,0 0 0,-1 0 0,1 0 0,0 0 0,0 0 0,0 1 0,-1-1 0,1 0 0,0 0 0,0 0 0,0 0 0,0 0 0,-1 0 0,1 0 0,0 0 0,0 0 0,0 1 0,-1-1 0,-2 7 0,1 10 0,2-16 0,-1 40 0,2 0 0,6 45 0,2-30 0,1 23 0,-11-84 0,0-1 0,-1 0 0,1 1 0,-2-1 0,-2-6 0,1 3 0,2 5 0,0 1 0,0-1 0,0 1 0,0-1 0,0 1 0,-1 0 0,0-1 0,0 1 0,1 1 0,-2-1 0,1 0 0,0 1 0,0 0 0,-1-1 0,1 1 0,-1 1 0,0-1 0,0 0 0,0 1 0,0 0 0,1 0 0,-1 0 0,-1 0 0,1 1 0,0 0 0,-5 0 0,6 0 0,0 0 0,0 0 0,-1 0 0,1 0 0,0 1 0,0 0 0,0-1 0,0 1 0,0 0 0,0 1 0,0-1 0,1 0 0,-1 1 0,0 0 0,1 0 0,-1-1 0,1 2 0,0-1 0,-1 0 0,1 0 0,-2 4 0,1-3 0,1 1 0,0 0 0,0 0 0,0 1 0,0-1 0,1 0 0,0 0 0,0 1 0,0-1 0,0 1 0,1-1 0,-1 1 0,1-1 0,0 1 0,1 6 0,0-9 0,0 0 0,-1 0 0,1 0 0,0 0 0,0 0 0,0 0 0,0-1 0,0 1 0,1 0 0,-1-1 0,0 1 0,1-1 0,-1 0 0,1 1 0,0-1 0,-1 0 0,4 2 0,-1-1 0,0 0 0,0-1 0,1 1 0,-1-1 0,0 0 0,0 0 0,7 1 0,-2-1-136,0-1-1,0 0 1,0 0-1,0-1 1,0 0-1,0-1 1,0 1-1,0-2 0,13-4 1,-11 2-6690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02646" units="cm"/>
      <inkml:brushProperty name="height" value="0.02646" units="cm"/>
      <inkml:brushProperty name="color" value="#2E75B6"/>
    </inkml:brush>
  </inkml:definitions>
  <inkml:trace contextRef="#ctx0" brushRef="#br0">68 70 24575,'-4'17'0,"1"-3"0,3-11 0,0 0 0,0 0 0,0 0 0,0 0 0,0 0 0,0 0 0,1 0 0,0 0 0,-1-1 0,3 5 0,-2-5 0,0 1 0,0-1 0,1 0 0,-1 0 0,1 0 0,0 0 0,0-1 0,0 1 0,-1 0 0,1-1 0,1 1 0,2 1 0,0 0 0,0-1 0,0 1 0,0-1 0,0-1 0,0 1 0,0-1 0,0 0 0,1 0 0,-1 0 0,0-1 0,1 0 0,5 0 0,-8 0 0,0-1 0,-1 1 0,1-1 0,0 0 0,-1 1 0,1-1 0,-1-1 0,1 1 0,-1 0 0,0 0 0,0-1 0,1 1 0,-1-1 0,0 0 0,0 0 0,-1 0 0,1 0 0,0 0 0,0 0 0,-1 0 0,0-1 0,1 1 0,-1 0 0,0-1 0,1-4 0,0-1 0,0 1 0,-1 0 0,0-1 0,0-12 0,-4-29 0,2 39 0,0 8 0,1 1 0,0-1 0,-1 0 0,1 1 0,0-1 0,0 1 0,0-1 0,0 0 0,0 1 0,0-1 0,1-2 0,0 3 0,-1 1 0,0 0 0,0 0 0,0-1 0,1 1 0,-1 0 0,0 0 0,0 0 0,1-1 0,-1 1 0,0 0 0,1 0 0,-1 0 0,0 0 0,0-1 0,1 1 0,-1 0 0,0 0 0,1 0 0,-1 0 0,0 0 0,1 0 0,-1 0 0,0 0 0,1 0 0,-1 0 0,0 0 0,1 0 0,-1 0 0,0 1 0,1-1 0,-1 0 0,0 0 0,1 0 0,-1 0 0,0 0 0,1 1 0,-1-1 0,0 0 0,13 10 0,-6-3 0,0 1 0,0 0 0,0 1 0,-1-1 0,0 1 0,-1 1 0,7 15 0,-8-17 0,-1 1 0,-1-1 0,0 1 0,0 0 0,0 0 0,-1 0 0,-1 0 0,1 0 0,-3 14 0,2-20 0,-1 1 0,0 0 0,0 0 0,0-1 0,0 1 0,-1-1 0,0 1 0,1-1 0,-5 5 0,3-3 0,-1 0 0,-1-1 0,1 1 0,-1-1 0,-6 5 0,2-2 0,-1-2 0,1 1 0,-1-1 0,-1 0 0,1-1 0,-13 3 0,8-3 0,0-1 0,-1-1 0,0 0 0,1-1 0,-1-1 0,-26-3 0,39 3-85,0 0 0,0-1-1,0 1 1,1-1 0,-1 0-1,0 0 1,0 0 0,0 0-1,1 0 1,-1-1 0,1 1-1,-1-1 1,1 1 0,-1-1-1,-3-4 1,1-2-6741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02646" units="cm"/>
      <inkml:brushProperty name="height" value="0.02646" units="cm"/>
      <inkml:brushProperty name="color" value="#2E75B6"/>
    </inkml:brush>
  </inkml:definitions>
  <inkml:trace contextRef="#ctx0" brushRef="#br0">0 92 24575,'0'1'0,"1"0"0,-1-1 0,0 1 0,0-1 0,0 1 0,1-1 0,-1 1 0,0-1 0,1 1 0,-1-1 0,0 1 0,1-1 0,-1 1 0,1-1 0,-1 1 0,1-1 0,-1 0 0,1 1 0,-1-1 0,1 0 0,-1 0 0,1 1 0,-1-1 0,1 0 0,-1 0 0,2 1 0,17 2 0,-17-2 0,4-1 0,0 1 0,1-1 0,-1 0 0,0 0 0,1 0 0,-1-1 0,7-2 0,-10 2 0,1 0 0,0 0 0,-1-1 0,1 0 0,-1 1 0,0-1 0,0 0 0,0-1 0,0 1 0,0-1 0,0 1 0,0-1 0,2-3 0,-4 4 0,1 1 0,-1-1 0,0 0 0,0 0 0,0 0 0,-1 0 0,1 0 0,0 0 0,-1-1 0,1 1 0,-1 0 0,0 0 0,1-4 0,-1 4 0,0 1 0,-1-1 0,1 1 0,0-1 0,-1 0 0,1 1 0,-1-1 0,1 1 0,-1-1 0,0 1 0,1 0 0,-1-1 0,0 1 0,0 0 0,0-1 0,0 1 0,0 0 0,0 0 0,-2-1 0,1 0 0,0 1 0,0-1 0,0 1 0,-1 0 0,1 0 0,0 0 0,-1 0 0,1 0 0,-1 1 0,1-1 0,0 1 0,-4-1 0,4 1 0,1 0 0,0 0 0,-1 1 0,1-1 0,-1 0 0,1 1 0,0-1 0,-1 1 0,1-1 0,0 1 0,-1 0 0,1 0 0,0-1 0,0 1 0,0 0 0,0 0 0,-1 0 0,2 0 0,-1 0 0,0 0 0,0 1 0,-1 1 0,0-1 0,1 1 0,-1-1 0,1 1 0,0 0 0,0 0 0,0 0 0,0 0 0,1 0 0,-1 0 0,1 0 0,-1 0 0,1 0 0,0 0 0,0 0 0,0 0 0,1 0 0,-1 0 0,1 0 0,1 4 0,0-4 0,-1 1 0,1 0 0,0-1 0,0 0 0,1 1 0,-1-1 0,1 0 0,-1 0 0,1 0 0,0-1 0,0 1 0,0-1 0,1 1 0,4 1 0,-1 0 49,2 0 0,-1 0 0,0-1-1,1 0 1,-1-1 0,12 2 0,-13-3-239,0 0 0,0-1 1,0 0-1,0 0 0,0-1 1,0 0-1,0 0 1,9-3-1,-4 0-6636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02646" units="cm"/>
      <inkml:brushProperty name="height" value="0.02646" units="cm"/>
      <inkml:brushProperty name="color" value="#2E75B6"/>
    </inkml:brush>
  </inkml:definitions>
  <inkml:trace contextRef="#ctx0" brushRef="#br0">195 10 24575,'0'-1'0,"-1"1"0,1 0 0,0 0 0,0-1 0,0 1 0,0 0 0,0 0 0,-1-1 0,1 1 0,0 0 0,0 0 0,0 0 0,-1-1 0,1 1 0,0 0 0,0 0 0,-1 0 0,1 0 0,0 0 0,0-1 0,-1 1 0,1 0 0,0 0 0,-1 0 0,-8-2 0,8 2 0,-11-1-105,0 0 0,-1 0 0,1 2 0,-1-1 0,1 2 0,0-1 0,0 2 0,0 0 0,0 0 0,0 1 0,0 0 0,-11 7 0,13-6-6721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02646" units="cm"/>
      <inkml:brushProperty name="height" value="0.02646" units="cm"/>
      <inkml:brushProperty name="color" value="#2E75B6"/>
    </inkml:brush>
  </inkml:definitions>
  <inkml:trace contextRef="#ctx0" brushRef="#br0">164 0 24575,'-3'0'0,"-1"3"0,-4 1 0,-2 3 0,-3-1 0,-1 3 0,-2 1 0,-1 0 0,0-1 0,0 2 0,1 1 0,0-3 0,3-2-8191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02646" units="cm"/>
      <inkml:brushProperty name="height" value="0.02646" units="cm"/>
      <inkml:brushProperty name="color" value="#2E75B6"/>
    </inkml:brush>
  </inkml:definitions>
  <inkml:trace contextRef="#ctx0" brushRef="#br0">6 98 24575,'-3'-24'0,"2"19"0,0 1 0,1-1 0,-1 0 0,1 0 0,1-10 0,-1 14 0,0 0 0,1 0 0,-1 0 0,1 0 0,-1-1 0,1 1 0,-1 0 0,1 0 0,0 0 0,-1 0 0,1 0 0,0 0 0,0 0 0,0 1 0,0-1 0,0 0 0,0 0 0,0 1 0,0-1 0,0 1 0,0-1 0,0 1 0,0-1 0,1 1 0,-1-1 0,0 1 0,0 0 0,2 0 0,2-1 0,-1 1 0,0 0 0,1 0 0,-1 0 0,0 0 0,1 1 0,-1 0 0,0 0 0,0 0 0,0 1 0,0-1 0,0 1 0,0 0 0,0 0 0,6 5 0,3 2 0,-1 2 0,22 22 0,-26-24 0,-7-8 0,0 1 0,0-1 0,1-1 0,-1 1 0,0 0 0,0 0 0,0 0 0,1-1 0,-1 1 0,0 0 0,1-1 0,-1 1 0,1-1 0,-1 0 0,0 1 0,4-1 0,-3 0 0,0 0 0,0-1 0,-1 1 0,1 0 0,0-1 0,0 0 0,0 1 0,0-1 0,0 0 0,-1 0 0,3-1 0,2-2 0,-1-1 0,1 0 0,-1 0 0,0 0 0,7-10 0,-11 14 0,4-5 0,7-13 0,-11 17 0,-1 1 0,1 0 0,0 0 0,-1 0 0,1-1 0,-1 1 0,0 0 0,1-1 0,-1 1 0,0 0 0,0-1 0,0 1 0,0-1 0,0 1 0,0 0 0,0-1 0,0 1 0,-1-2 0,1 2 0,0 1 0,-1 0 0,1-1 0,0 1 0,0-1 0,-1 1 0,1 0 0,0 0 0,-1-1 0,1 1 0,-1 0 0,1-1 0,0 1 0,-1 0 0,1 0 0,-1 0 0,1 0 0,0-1 0,-1 1 0,1 0 0,-1 0 0,1 0 0,-1 0 0,1 0 0,0 0 0,-1 0 0,1 0 0,-1 0 0,1 0 0,-1 0 0,1 1 0,-1-1 0,1 0 0,0 0 0,-1 0 0,1 0 0,-1 1 0,1-1 0,0 0 0,-1 1 0,-1 0 0,0 0 0,0 1 0,0-1 0,1 1 0,-1-1 0,-2 3 0,2 0 0,-1 0 0,1 0 0,0 0 0,0 0 0,0 0 0,1 0 0,-1 0 0,1 1 0,0-1 0,1 0 0,-1 1 0,1-1 0,-1 1 0,1-1 0,1 7 0,0-9 0,-1 0 0,0-1 0,1 1 0,0-1 0,-1 1 0,1-1 0,0 0 0,0 1 0,0-1 0,0 0 0,0 1 0,0-1 0,0 0 0,0 0 0,1 0 0,-1 0 0,0 0 0,1 0 0,-1 0 0,1-1 0,-1 1 0,1 0 0,1 0 0,3 1 0,1-1 0,-1 0 0,1 0 0,8 1 0,-11-2-227,-1 0-1,1 0 1,0 0-1,0-1 1,5-1-1,3-1-6598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02646" units="cm"/>
      <inkml:brushProperty name="height" value="0.02646" units="cm"/>
      <inkml:brushProperty name="color" value="#2E75B6"/>
    </inkml:brush>
  </inkml:definitions>
  <inkml:trace contextRef="#ctx0" brushRef="#br0">187 0 24575,'-3'0'0,"-4"3"0,-3 1 0,-4 0 0,-3 1 0,-1 1 0,-2 2 0,1 1 0,0 1 0,1-1 0,1 1 0,3-1 0,3-2-8191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02646" units="cm"/>
      <inkml:brushProperty name="height" value="0.02646" units="cm"/>
      <inkml:brushProperty name="color" value="#2E75B6"/>
    </inkml:brush>
  </inkml:definitions>
  <inkml:trace contextRef="#ctx0" brushRef="#br0">0 0 24575,'1'3'0,"-1"0"0,0-1 0,1 1 0,-1-1 0,1 1 0,0-1 0,0 1 0,0-1 0,0 1 0,2 1 0,2 5 0,9 10 0,-5-9 0,-4-2 0,4 4 0,0 0 0,6 13 0,-13-21 0,0-1 0,-1 1 0,1-1 0,-1 1 0,0-1 0,0 1 0,0 0 0,-1-1 0,1 1 0,-1 0 0,0 0 0,0-1 0,-1 6 0,1-9 0,0 1 0,0-1 0,0 0 0,0 1 0,0-1 0,0 0 0,0 1 0,-1-1 0,1 0 0,0 1 0,0-1 0,0 0 0,0 0 0,0 1 0,-1-1 0,1 0 0,0 1 0,0-1 0,-1 0 0,1 0 0,0 0 0,0 1 0,-1-1 0,1 0 0,0 0 0,-1 0 0,1 0 0,0 0 0,0 1 0,-1-1 0,1 0 0,0 0 0,-1 0 0,0 0 0,1 0 0,-1 0 0,1-1 0,-1 1 0,1 0 0,-1 0 0,1-1 0,-1 1 0,1 0 0,-1-1 0,1 1 0,-1-1 0,1 1 0,-1 0 0,1-1 0,0 1 0,-1-1 0,1 1 0,0-1 0,-1 0 0,0-1 12,0 0 0,0 0 0,0 0-1,1 0 1,-1 1 0,1-1 0,-1 0-1,1 0 1,0-1 0,0 1 0,-1 0-1,2 0 1,-1 0 0,0 0 0,0 0 0,1 0-1,-1 0 1,1 0 0,-1 0 0,1 0-1,0 1 1,0-1 0,0 0 0,0 0-1,0 0 1,0 1 0,0-1 0,3-2 0,0 1-183,0-1 0,0 1 1,0-1-1,1 1 0,0 1 1,0-1-1,-1 1 0,1-1 1,9-1-1,-1 0-6655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1" units="cm"/>
      <inkml:brushProperty name="height" value="0.1" units="cm"/>
      <inkml:brushProperty name="color" value="#548235"/>
    </inkml:brush>
  </inkml:definitions>
  <inkml:trace contextRef="#ctx0" brushRef="#br0">57 356 24575,'-4'-2'0,"0"-1"0,0 0 0,1 0 0,-1 0 0,0 0 0,1 0 0,0-1 0,0 1 0,0-1 0,0 0 0,1 0 0,-1 0 0,1 0 0,0 0 0,0-1 0,1 1 0,-1-1 0,1 1 0,0-1 0,0 0 0,0-9 0,0 8 0,1-1 0,1 0 0,-1 0 0,1 0 0,0 0 0,1 1 0,-1-1 0,1 0 0,1 1 0,-1-1 0,1 1 0,0 0 0,1 0 0,5-8 0,2 1 0,1 0 0,1 1 0,0 0 0,1 1 0,0 0 0,0 2 0,1-1 0,1 2 0,-1 0 0,1 1 0,27-9 0,-17 9 0,-1 1 0,1 1 0,0 1 0,0 2 0,0 0 0,1 2 0,30 3 0,-49-2 0,1 0 0,0 0 0,0 1 0,-1 1 0,1-1 0,-1 1 0,0 1 0,1 0 0,-2 0 0,1 0 0,0 1 0,-1 0 0,10 9 0,-12-9 0,-1 1 0,1-1 0,-1 1 0,0 0 0,0 0 0,0 1 0,-1-1 0,0 1 0,0 0 0,-1 0 0,0 0 0,0 0 0,-1 0 0,1 0 0,-2 0 0,1 14 0,-1-12 0,-1-1 0,0 0 0,0 0 0,-1 0 0,0 0 0,0 0 0,-1-1 0,0 1 0,0-1 0,-9 14 0,5-11 0,0 0 0,-1 0 0,0-1 0,-1 0 0,0-1 0,-18 13 0,12-10 0,-2-1 0,1-1 0,-1-1 0,0 0 0,-1-1 0,0-1 0,0-1 0,0 0 0,-27 2 0,38-6 12,-6 1 97,-1-2-1,-22 0 1,33 0-215,-1 0-1,1-1 1,-1 1 0,1-1-1,0 0 1,0 0-1,-1 0 1,1-1-1,0 1 1,0-1-1,0 0 1,0 0-1,1 0 1,-1 0-1,-4-4 1,-6-12-6720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02646" units="cm"/>
      <inkml:brushProperty name="height" value="0.02646" units="cm"/>
      <inkml:brushProperty name="color" value="#2E75B6"/>
    </inkml:brush>
  </inkml:definitions>
  <inkml:trace contextRef="#ctx0" brushRef="#br0">125 402 24575,'-16'0'0,"5"0"0,0 0 0,-13 2 0,20-2 0,1 1 0,-1 0 0,1 0 0,-1 0 0,1 1 0,0-1 0,0 1 0,0-1 0,0 1 0,-6 4 0,7-4 0,-1 1 0,1-1 0,0 0 0,0 1 0,0-1 0,-3 6 0,4-7 0,1 0 0,0-1 0,-1 1 0,1 0 0,0-1 0,0 1 0,0 0 0,-1-1 0,1 1 0,0 0 0,0 0 0,0-1 0,0 1 0,0 0 0,1 0 0,-1-1 0,0 1 0,0 0 0,0 0 0,1-1 0,-1 1 0,0 0 0,1-1 0,-1 1 0,0 0 0,1-1 0,-1 1 0,1-1 0,-1 1 0,1-1 0,-1 1 0,1-1 0,0 1 0,-1-1 0,2 1 0,1 1 0,0-1 0,0 1 0,0-1 0,0 0 0,1 1 0,-1-1 0,0-1 0,1 1 0,-1-1 0,1 1 0,-1-1 0,1 0 0,-1 0 0,1 0 0,3-1 0,-4 0 0,0 0 0,0 1 0,1-1 0,-1 0 0,0 0 0,0-1 0,0 1 0,-1-1 0,1 1 0,0-1 0,0 0 0,-1 0 0,1 0 0,-1-1 0,0 1 0,3-4 0,-1-1 0,-3 5 0,0 0 0,0 1 0,0-1 0,1 0 0,-1 1 0,2-2 0,-3 2 0,0 1 0,1 0 0,-1 0 0,0-1 0,1 1 0,-1 0 0,1 0 0,-1 0 0,0 0 0,1 0 0,-1-1 0,1 1 0,-1 0 0,0 0 0,1 0 0,-1 0 0,1 0 0,-1 0 0,1 0 0,-1 1 0,0-1 0,1 0 0,-1 0 0,1 0 0,-1 0 0,0 0 0,1 1 0,-1-1 0,0 0 0,1 0 0,-1 1 0,0-1 0,1 1 0,15 13 0,-7-6 0,19 13 0,-24-19 0,0 0 0,0 0 0,0 0 0,0 0 0,0-1 0,0 0 0,1 0 0,7 1 0,-2-1-1365,-1-1-5461</inkml:trace>
  <inkml:trace contextRef="#ctx0" brushRef="#br0" timeOffset="1">288 0 24575,'-5'15'0,"2"0"0,0 0 0,-3 27 0,5 48 0,1-66 0,0 3 0,7 53 0,-5-67 0,1-1 0,1 0 0,0 1 0,0-1 0,1 0 0,9 14 0,-8-15 86,1 0-1,0-1 0,14 14 1,-18-20-218,1-1 1,-1 0 0,1 0-1,-1 0 1,1-1 0,0 1 0,0-1-1,0 0 1,1 0 0,-1 0 0,0-1-1,9 3 1,-3-3-6695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02646" units="cm"/>
      <inkml:brushProperty name="height" value="0.02646" units="cm"/>
      <inkml:brushProperty name="color" value="#2E75B6"/>
    </inkml:brush>
  </inkml:definitions>
  <inkml:trace contextRef="#ctx0" brushRef="#br0">0 3 24575,'3'0'0,"4"0"0,1-3 0</inkml:trace>
  <inkml:trace contextRef="#ctx0" brushRef="#br0" timeOffset="1">197 55 24575,'2'1'0,"0"4"0,-1 2 0,1 2 0,-1 0 0,-1 0 0,1 1 0,-1-1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02646" units="cm"/>
      <inkml:brushProperty name="height" value="0.02646" units="cm"/>
      <inkml:brushProperty name="color" value="#2E75B6"/>
    </inkml:brush>
  </inkml:definitions>
  <inkml:trace contextRef="#ctx0" brushRef="#br0">113 15 24575,'-10'3'0,"-2"1"0,0 0 0,0 1 0,-17 9 0,27-12 0,-1 0 0,0 0 0,1 0 0,-1 0 0,1 0 0,-1 1 0,1-1 0,0 1 0,0-1 0,0 1 0,0 0 0,1 0 0,-1 0 0,1 0 0,0 0 0,-1 0 0,1 0 0,-1 6 0,2-7 0,0-1 0,0 0 0,0 0 0,0 0 0,0 1 0,0-1 0,1 0 0,-1 0 0,0 0 0,0 1 0,1-1 0,-1 0 0,1 0 0,-1 0 0,1 0 0,0 0 0,-1 0 0,2 1 0,0 0 0,-1-1 0,1 1 0,0-1 0,0 0 0,-1 1 0,1-1 0,0 0 0,0 0 0,3 1 0,3 0 0,0-1 0,-1 1 0,1-1 0,13 0 0,-15-1 0,-1 0 0,1-1 0,0 0 0,-1 0 0,1 0 0,0-1 0,-1 0 0,0 0 0,1 0 0,-1-1 0,0 1 0,5-5 0,-7 5 0,-1 0 0,0 0 0,1 0 0,-1 0 0,0 0 0,0-1 0,0 1 0,-1-1 0,1 1 0,2-6 0,-4 6 0,1 0 0,0-1 0,-1 1 0,1 0 0,-1-1 0,0 1 0,0 0 0,0-1 0,0 1 0,0 0 0,0-1 0,-1 1 0,1 0 0,-1-1 0,-1-2 0,1 3 24,0 0 1,0-1-1,0 1 0,-1 0 0,1 0 0,-1 0 1,1 0-1,-1 0 0,0 1 0,0-1 0,0 0 1,0 1-1,-3-3 0,-3 0-464,0 0 0,-12-4 1,16 7 54,-5-3-6441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02646" units="cm"/>
      <inkml:brushProperty name="height" value="0.02646" units="cm"/>
      <inkml:brushProperty name="color" value="#2E75B6"/>
    </inkml:brush>
  </inkml:definitions>
  <inkml:trace contextRef="#ctx0" brushRef="#br0">23 80 24575,'0'0'0,"0"0"0,0 0 0,0 0 0,0 1 0,0-1 0,-1 0 0,1 0 0,0 0 0,0 1 0,0-1 0,0 0 0,0 0 0,0 0 0,-1 0 0,1 1 0,0-1 0,0 0 0,0 0 0,-1 0 0,1 0 0,0 0 0,0 0 0,0 0 0,-1 1 0,1-1 0,0 0 0,0 0 0,0 0 0,-1 0 0,1 0 0,0 0 0,-1 0 0,-7-1 0,8 0 0,-1 1 0,0-1 0,1 1 0,-1-1 0,1 1 0,-1-1 0,1 1 0,-1-1 0,1 1 0,-1-1 0,1 0 0,-1 1 0,1-1 0,0 0 0,-1 1 0,1-1 0,0 0 0,0 0 0,0 1 0,-1-1 0,1 0 0,0 0 0,0 1 0,0-1 0,0 0 0,0 0 0,0 1 0,1-1 0,-1 0 0,0 0 0,0 1 0,0-1 0,1 0 0,-1 1 0,0-1 0,1 0 0,0 0 0,0-2 0,1 0 0,0 1 0,0-1 0,0 1 0,0-1 0,0 1 0,5-4 0,0 2 0,0 0 0,1 0 0,-1 0 0,1 1 0,0 0 0,0 0 0,0 1 0,0 0 0,1 1 0,-1-1 0,1 2 0,-1-1 0,1 1 0,9 1 0,-15 0 43,1-1 0,-1 1-1,1 0 1,-1 0 0,0 1-1,0-1 1,6 4 0,-1 0-897,11 10 1,-12-9-5973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02646" units="cm"/>
      <inkml:brushProperty name="height" value="0.02646" units="cm"/>
      <inkml:brushProperty name="color" value="#2E75B6"/>
    </inkml:brush>
  </inkml:definitions>
  <inkml:trace contextRef="#ctx0" brushRef="#br0">0 0 24575,'3'0'0,"4"0"0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02646" units="cm"/>
      <inkml:brushProperty name="height" value="0.02646" units="cm"/>
      <inkml:brushProperty name="color" value="#2E75B6"/>
    </inkml:brush>
  </inkml:definitions>
  <inkml:trace contextRef="#ctx0" brushRef="#br0">7 18 24575,'-1'0'0,"1"0"0,0 0 0,0 0 0,-1 0 0,1 0 0,0 0 0,0 0 0,-1 0 0,1 0 0,0 0 0,0 0 0,-1 1 0,1-1 0,0 0 0,0 0 0,0 0 0,-1 0 0,1 0 0,0 1 0,0-1 0,0 0 0,0 0 0,-1 0 0,1 1 0,0-1 0,0 0 0,0 0 0,0 1 0,0-1 0,0 0 0,-1 0 0,1 1 0,0-1 0,0 0 0,0 0 0,0 1 0,0-1 0,0 0 0,0 0 0,0 1 0,0-1 0,0 0 0,0 0 0,1 1 0,-1-1 0,0 0 0,0 1 0,0 0 0,1 0 0,-1-1 0,0 1 0,0 0 0,1-1 0,-1 1 0,1 0 0,-1-1 0,1 1 0,-1-1 0,1 1 0,-1-1 0,1 1 0,-1-1 0,2 1 0,1 1 0,1-1 0,0 0 0,0 0 0,0 0 0,0 0 0,5 0 0,27-1 0,-19 0 0,358-19-668,-368 19 668,34-4 0,46-9 0,-71 9-1254,-4-1-5015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02646" units="cm"/>
      <inkml:brushProperty name="height" value="0.02646" units="cm"/>
      <inkml:brushProperty name="color" value="#2E75B6"/>
    </inkml:brush>
  </inkml:definitions>
  <inkml:trace contextRef="#ctx0" brushRef="#br0">0 0 24575,'4'1'0,"-1"-1"0,1 1 0,-1 0 0,5 3 0,7 1 0,9 2 0,36 16 0,-49-18 0,0 1 0,-1 0 0,1 1 0,-1 0 0,11 10 0,-18-15 0,0 1 0,-1 0 0,1 1 0,-1-1 0,1 0 0,-1 1 0,0-1 0,0 1 0,-1 0 0,1-1 0,-1 1 0,2 5 0,-3-6 0,1 0 0,-1 0 0,0 0 0,0 0 0,0 0 0,0-1 0,0 1 0,-1 0 0,0 0 0,1 0 0,-1 0 0,0 0 0,0-1 0,0 1 0,-1 0 0,1-1 0,-3 5 0,-1-1 54,-1 0-1,1 0 0,-1 0 1,0-1-1,-8 5 0,-35 22-758,32-22-275,5-3-5846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02646" units="cm"/>
      <inkml:brushProperty name="height" value="0.02646" units="cm"/>
      <inkml:brushProperty name="color" value="#2E75B6"/>
    </inkml:brush>
  </inkml:definitions>
  <inkml:trace contextRef="#ctx0" brushRef="#br0">7 0 24575,'0'0'0,"0"1"0,0-1 0,-1 0 0,1 0 0,0 0 0,-1 0 0,1 1 0,0-1 0,0 0 0,-1 0 0,1 1 0,0-1 0,0 0 0,0 1 0,-1-1 0,1 0 0,0 0 0,0 1 0,0-1 0,0 0 0,0 1 0,0-1 0,0 0 0,0 1 0,-1 0 0,0 10 0,1-9 0,-1 3 0,1 0 0,0 0 0,1 0 0,-1 0 0,1 0 0,1 4 0,11 31 0,-4-16 0,62 228 0,-65-232 0,15 57 0,-19-74 0,-1-3 0,0-6 0,-1-10 0,0 6 0,0 3 0,0 0 0,0 0 0,2-8 0,-1 13 0,-1-1 0,1 1 0,0 0 0,0-1 0,0 1 0,0 0 0,0-1 0,1 1 0,-1 0 0,1 0 0,-1 0 0,4-2 0,-1 0 0,0 0 0,1 1 0,-1 0 0,1 0 0,0 0 0,0 1 0,0 0 0,0 0 0,0 0 0,1 0 0,-1 1 0,0 0 0,8-1 0,-9 2 0,-1 0 0,1 0 0,0 0 0,0 0 0,0 1 0,-1 0 0,1-1 0,0 1 0,-1 1 0,1-1 0,-1 0 0,1 1 0,-1 0 0,1 0 0,-1 0 0,0 0 0,0 0 0,0 1 0,5 5 0,0 2 0,-1 1 0,11 20 0,3 4 0,-20-34-62,0 0 0,0 0 0,0 0 0,0 0 0,0 0 0,0 0 0,0 0 0,1-1 0,-1 1 0,0 0 0,1-1 0,-1 1-1,0-1 1,1 1 0,-1-1 0,0 0 0,1 0 0,-1 1 0,1-1 0,-1 0 0,3-1 0,3 1-6764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02646" units="cm"/>
      <inkml:brushProperty name="height" value="0.02646" units="cm"/>
      <inkml:brushProperty name="color" value="#2E75B6"/>
    </inkml:brush>
  </inkml:definitions>
  <inkml:trace contextRef="#ctx0" brushRef="#br0">179 52 24575,'0'-1'0,"-1"-1"0,0 1 0,1 0 0,-1-1 0,0 1 0,0 0 0,0 0 0,0 0 0,0-1 0,-1 1 0,1 0 0,0 0 0,-2 0 0,0-2 0,-2 0 0,1-1 0,-1 1 0,0 0 0,0 1 0,0-1 0,0 1 0,0 0 0,-1 0 0,-5-1 0,0 1 0,0 1 0,0 0 0,-18 0 0,28 1 0,0 0 0,0 0 0,0 0 0,0 1 0,0-1 0,0 0 0,0 0 0,0 1 0,0-1 0,0 0 0,0 1 0,0-1 0,0 1 0,0 0 0,0-1 0,0 1 0,0 0 0,0-1 0,1 1 0,-2 1 0,1-1 0,1 0 0,-1 0 0,1 1 0,-1-1 0,1 0 0,0 0 0,-1 1 0,1-1 0,0 0 0,0 1 0,0-1 0,0 0 0,0 1 0,0-1 0,0 0 0,1 2 0,-1 0 0,1 0 0,0-1 0,0 1 0,0-1 0,1 1 0,-1-1 0,1 1 0,-1-1 0,1 0 0,0 0 0,0 1 0,3 2 0,4 2 0,18 12 0,-16-12 0,-5-3 0,2 1 0,-1 1 0,0-1 0,11 11 0,-17-14 0,0-1 0,1 0 0,-1 1 0,0-1 0,0 0 0,0 1 0,0 0 0,-1-1 0,1 1 0,0-1 0,-1 1 0,1 0 0,-1 0 0,1-1 0,-1 1 0,0 0 0,0 0 0,0 0 0,0-1 0,0 1 0,0 0 0,0 0 0,-1-1 0,0 4 0,0-3 0,0 0 0,0 0 0,-1 0 0,1-1 0,0 1 0,-1 0 0,1-1 0,-1 1 0,0-1 0,1 0 0,-1 0 0,0 1 0,0-1 0,0 0 0,-3 1 0,-5 1 0,1 0 0,-11 2 0,15-4 0,-2 1 0,-1-1 0,1 1 0,-1-2 0,1 1 0,-10-1 0,16 0 0,0 0 0,0 0 0,1 0 0,-1-1 0,0 1 0,0 0 0,1 0 0,-1-1 0,0 1 0,0 0 0,1-1 0,-1 1 0,1-1 0,-1 1 0,0-1 0,1 1 0,-1-1 0,1 1 0,-1-1 0,1 1 0,-1-1 0,0-1 0,1 1 0,0 0 0,-1 0 0,1 0 0,0-1 0,0 1 0,-1 0 0,1-1 0,0 1 0,0 0 0,1 0 0,-1-1 0,0-1 0,1-1 0,1 0 0,-1-1 0,1 1 0,0 0 0,0 0 0,4-6 0,6-5 0,1 0 0,0 0 0,28-21 0,-1 0 0,-21 18-1365,-11 10-5461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02646" units="cm"/>
      <inkml:brushProperty name="height" value="0.02646" units="cm"/>
      <inkml:brushProperty name="color" value="#2E75B6"/>
    </inkml:brush>
  </inkml:definitions>
  <inkml:trace contextRef="#ctx0" brushRef="#br0">4 19 24575,'-3'2'0,"2"0"0,5-1 0,3 1 0,4-1 0,5 0 0,2-1 0,3-3 0,0 0 0,1-1 0,-1-1 0,-2 1 0,-2-1 0,-5 1-8191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1" units="cm"/>
      <inkml:brushProperty name="height" value="0.1" units="cm"/>
      <inkml:brushProperty name="color" value="#548235"/>
    </inkml:brush>
  </inkml:definitions>
  <inkml:trace contextRef="#ctx0" brushRef="#br0">448 2 24575,'-70'-1'0,"-68"1"0,123 2 0,0-1 0,1 2 0,-1 0 0,0 1 0,1 0 0,-26 12 0,32-11 0,-1 1 0,1 0 0,1 0 0,-1 1 0,1 0 0,0 0 0,1 1 0,0 0 0,0 0 0,0 0 0,1 1 0,1-1 0,-1 1 0,1 1 0,1-1 0,0 0 0,0 1 0,1 0 0,0-1 0,1 1 0,0 0 0,0 20 0,2-26 0,0 0 0,0 1 0,0-1 0,1 0 0,-1 0 0,1 0 0,0 0 0,0 0 0,1 0 0,-1 0 0,1-1 0,5 6 0,-2-3 0,0-1 0,0 0 0,1 0 0,0-1 0,0 0 0,11 5 0,0-2 0,0 0 0,1-2 0,-1 0 0,1-2 0,23 3 0,-29-5 0,-1 0 0,1-1 0,0-1 0,0 0 0,0 0 0,0-2 0,0 1 0,-1-2 0,1 1 0,22-12 0,-28 11 0,0 0 0,0 0 0,0-1 0,0 0 0,-1-1 0,0 1 0,0-1 0,-1 0 0,0-1 0,0 1 0,0-1 0,0 0 0,-1 0 0,-1-1 0,1 1 0,-1-1 0,0 0 0,1-9 0,-2 11 0,-1 0 0,0 0 0,0 0 0,-1 0 0,0 0 0,0 0 0,0 0 0,-1 0 0,0 0 0,0 0 0,0 0 0,-1 0 0,0 0 0,0 1 0,0-1 0,-1 0 0,0 1 0,0 0 0,0 0 0,-1 0 0,0 0 0,0 0 0,0 1 0,0 0 0,-1 0 0,0 0 0,-6-4 0,4 2-273,-1 0 0,-1 1 0,1 0 0,-15-6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02646" units="cm"/>
      <inkml:brushProperty name="height" value="0.02646" units="cm"/>
      <inkml:brushProperty name="color" value="#2E75B6"/>
    </inkml:brush>
  </inkml:definitions>
  <inkml:trace contextRef="#ctx0" brushRef="#br0">0 0 24575,'8'2'0,"-1"-1"0,0 1 0,1 0 0,9 5 0,-7-3 0,-1-1 0,0 1 0,0 0 0,-1 0 0,1 1 0,-1 0 0,11 10 0,-16-12 0,1 0 0,-1 0 0,0 0 0,-1 1 0,1-1 0,0 1 0,-1 0 0,0-1 0,0 1 0,0 0 0,-1 0 0,1 0 0,-1 1 0,0-1 0,0 0 0,1 7 0,-2-9 31,-1 0-1,1 0 0,0 0 0,-1 0 1,1 0-1,-1 0 0,0 0 1,1 0-1,-1 0 0,-2 3 0,-13 17-1072,13-18 386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02646" units="cm"/>
      <inkml:brushProperty name="height" value="0.02646" units="cm"/>
      <inkml:brushProperty name="color" value="#2E75B6"/>
    </inkml:brush>
  </inkml:definitions>
  <inkml:trace contextRef="#ctx0" brushRef="#br0">0 62 24575,'404'-24'-882,"-327"18"882,-25 3 0,57-11 0,-107 13-76,13-3 269,-14 4-242,-1 0-1,1 0 1,-1-1-1,1 1 1,-1 0-1,1 0 1,-1-1 0,0 1-1,1 0 1,-1 0-1,0-1 1,1 1-1,-1 0 1,0-1-1,1 1 1,-1-1 0,0 1-1,0 0 1,1-1-1,-1 1 1,0-1-1,0 1 1,0-1-1,0 1 1,1-1 0,-1 0-1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02646" units="cm"/>
      <inkml:brushProperty name="height" value="0.02646" units="cm"/>
      <inkml:brushProperty name="color" value="#2E75B6"/>
    </inkml:brush>
  </inkml:definitions>
  <inkml:trace contextRef="#ctx0" brushRef="#br0">0 0 24575,'16'1'0,"0"1"0,0 1 0,0 0 0,22 8 0,-18-5 0,43 14 0,-52-15 0,0 0 0,-1 1 0,15 9 0,-23-13 0,0-1 0,0 1 0,0 0 0,0-1 0,0 1 0,-1 0 0,1 0 0,-1 0 0,0 0 0,1 0 0,-1 1 0,0-1 0,0 0 0,0 1 0,0 2 0,0-3 0,-1 0 0,0 0 0,0 0 0,0 0 0,0 0 0,-1 0 0,1-1 0,0 1 0,-1 0 0,1 0 0,-1 0 0,1-1 0,-1 1 0,0 0 0,0-1 0,0 1 0,0 0 0,0-1 0,0 0 0,-1 1 0,0 1 0,-3 1-151,0-1-1,0 1 0,0-1 0,-1 0 1,1 0-1,-1 0 0,0-1 1,-11 3-1,2-1-6674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02646" units="cm"/>
      <inkml:brushProperty name="height" value="0.02646" units="cm"/>
      <inkml:brushProperty name="color" value="#2E75B6"/>
    </inkml:brush>
  </inkml:definitions>
  <inkml:trace contextRef="#ctx0" brushRef="#br0">32 0 24575,'-28'0'0,"24"1"0,7 1 0,8 2 0,26 3-381,69 5 0,-77-10 166,616 22-1948,-426-31 928,-173 3 1265,114-13-385,-144 14-3136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02646" units="cm"/>
      <inkml:brushProperty name="height" value="0.02646" units="cm"/>
      <inkml:brushProperty name="color" value="#2E75B6"/>
    </inkml:brush>
  </inkml:definitions>
  <inkml:trace contextRef="#ctx0" brushRef="#br0">317 0 24575,'-15'21'0,"5"-6"0,-49 69 0,-2 3 0,47-66 0,-84 144 0,87-143 0,1 0 0,1 1 0,1 0 0,2 0 0,-9 46 0,15-65 0,-1 1 0,1 0 0,0 0 0,1 0 0,-1-1 0,1 1 0,-1 0 0,2-1 0,2 9 0,-3-9 0,1-1 0,0 0 0,0 0 0,0 1 0,0-1 0,0-1 0,1 1 0,-1 0 0,1-1 0,0 1 0,0-1 0,0 0 0,4 3 0,1-1-40,1 0 0,0 0 0,0-1-1,0 0 1,1-1 0,17 3 0,60 0-509,-76-4 476,104 0-495,1-5 0,-1-5 0,-1-5-1,222-57 1,-308 62 131,44-18 0,-51 16-3136</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02646" units="cm"/>
      <inkml:brushProperty name="height" value="0.02646" units="cm"/>
      <inkml:brushProperty name="color" value="#2E75B6"/>
    </inkml:brush>
  </inkml:definitions>
  <inkml:trace contextRef="#ctx0" brushRef="#br0">174 0 24575,'0'0'0,"1"1"0,-1-1 0,0 0 0,1 1 0,-1-1 0,0 0 0,1 1 0,-1-1 0,0 1 0,1-1 0,-1 0 0,0 1 0,0-1 0,0 1 0,1-1 0,-1 1 0,0-1 0,0 1 0,0-1 0,0 1 0,0-1 0,0 1 0,0 0 0,0 0 0,1 6 0,-1 1 0,0-1 0,0 1 0,0-1 0,-1 0 0,0 0 0,-1 1 0,0-1 0,-2 8 0,-6 8 0,-15 31 0,14-33 0,-93 187 0,103-205-136,-1 0-1,1-1 1,0 1-1,-1-1 1,0 0-1,1 1 1,-1-1-1,0 0 0,-4 3 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02646" units="cm"/>
      <inkml:brushProperty name="height" value="0.02646" units="cm"/>
      <inkml:brushProperty name="color" value="#2E75B6"/>
    </inkml:brush>
  </inkml:definitions>
  <inkml:trace contextRef="#ctx0" brushRef="#br0">131 2 24575,'-1'0'0,"1"0"0,0 0 0,0 0 0,0 0 0,0 1 0,0-1 0,0 0 0,0 0 0,0 0 0,0 0 0,0 0 0,0 0 0,0 0 0,0 0 0,0 0 0,-1 0 0,1 0 0,0 0 0,0 0 0,0 0 0,0 0 0,0 0 0,0 0 0,0 0 0,0 0 0,0 0 0,0-1 0,0 1 0,0 0 0,0 0 0,0 0 0,-1 0 0,1 0 0,0 0 0,0 0 0,0 0 0,0 0 0,0 0 0,0 0 0,0 0 0,0 0 0,0 0 0,0 0 0,0 0 0,0 0 0,0 0 0,0-1 0,0 1 0,0 0 0,0 0 0,0 0 0,0 0 0,0 0 0,0 0 0,0 0 0,0 0 0,0 0 0,0 0 0,0 0 0,0 0 0,0 0 0,0-1 0,0 1 0,0 0 0,-3 6 0,2 3 0,0 0 0,0 0 0,0 0 0,1 0 0,1 0 0,0 0 0,0 0 0,1 0 0,0 0 0,4 13 0,0-7 0,0 0 0,1 0 0,1-1 0,0 0 0,11 14 0,-17-26 0,-1 0 0,0 0 0,1 0 0,-1 0 0,1 0 0,-1 0 0,1-1 0,0 1 0,0 0 0,0-1 0,0 0 0,4 3 0,-6-4 0,0 0 0,0 0 0,0 0 0,0 0 0,0 0 0,0 0 0,0 0 0,0-1 0,0 1 0,0 0 0,0 0 0,0 0 0,0 0 0,0 0 0,0 0 0,0 0 0,0 0 0,0 0 0,0 0 0,0 0 0,0 0 0,0 0 0,0 0 0,0 0 0,0 0 0,0 0 0,0 0 0,0 0 0,0 0 0,0 0 0,0 0 0,0 0 0,0 0 0,0 0 0,0 0 0,0 0 0,0 0 0,0 0 0,0 0 0,0 0 0,0 0 0,0 0 0,0 0 0,0 0 0,0 0 0,0 0 0,0 0 0,0 0 0,0 0 0,0 0 0,0 0 0,0 0 0,0 0 0,-3-4 0,-7-4 0,3 3 0,-1 1 0,0 0 0,-1 0 0,1 1 0,-1 0 0,1 0 0,-1 1 0,0 0 0,0 0 0,0 1 0,0 0 0,0 1 0,-14 1 0,19-1 0,1 1 0,-1 0 0,1 0 0,-1 0 0,1 0 0,0 1 0,0-1 0,-1 1 0,1 0 0,0 0 0,0 0 0,1 0 0,-6 5 0,6-5 0,1 0 0,-1 0 0,0 0 0,1 1 0,0-1 0,-1 1 0,1-1 0,0 1 0,0-1 0,1 1 0,-1 0 0,0-1 0,1 1 0,0 0 0,-1 0 0,1-1 0,0 1 0,1 4 0,-1-5 0,1 1 0,0-1 0,0 0 0,0 1 0,0-1 0,0 0 0,0 0 0,0 0 0,1 1 0,-1-1 0,1-1 0,0 1 0,-1 0 0,1 0 0,0-1 0,0 1 0,0-1 0,0 1 0,5 1 0,0 0 0,-1 0 0,1 0 0,1-1 0,-1 1 0,11 0 0,-7-1 86,1 0-1,0-2 0,20 0 1,-27-1-257,1 1 0,0-1 1,-1-1-1,1 1 0,-1-1 1,0 0-1,1 0 0,-1 0 1,8-6-1,-4 2-6655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02646" units="cm"/>
      <inkml:brushProperty name="height" value="0.02646" units="cm"/>
      <inkml:brushProperty name="color" value="#2E75B6"/>
    </inkml:brush>
  </inkml:definitions>
  <inkml:trace contextRef="#ctx0" brushRef="#br0">138 0 24575,'-3'17'0,"0"-2"0,3-7 0,-1 1 0,2 0 0,-1-1 0,2 1 0,-1-1 0,1 1 0,5 14 0,28 57 0,-23-56 0,8 17 0,-24-47 0,-1 1 0,0-1 0,-1 1 0,1 0 0,-1 0 0,0 1 0,0 0 0,0 0 0,-1 0 0,-12-4 0,13 6 0,0 0 0,0 0 0,0 1 0,0 0 0,-1 0 0,1 1 0,0 0 0,0 0 0,-1 0 0,1 1 0,0 0 0,-9 2 0,12-1 0,0-1 0,1 1 0,-1-1 0,1 1 0,-1 0 0,1 0 0,0 0 0,0 0 0,0 0 0,0 0 0,0 1 0,0-1 0,0 1 0,1-1 0,0 1 0,-1 0 0,1-1 0,-1 6 0,0-2 0,0 0 0,1 0 0,0 1 0,0-1 0,0 0 0,1 0 0,1 13 0,-1-15 0,1 0 0,0 0 0,0 0 0,0 0 0,1-1 0,-1 1 0,1 0 0,0-1 0,0 1 0,0-1 0,1 1 0,2 2 0,-1-2 0,0 0 0,0-1 0,0 1 0,0-1 0,1 0 0,-1-1 0,1 1 0,7 2 0,-3-2 0,1 0 0,-1 0 0,1-1 0,0-1 0,-1 0 0,1 0 0,0-1 0,0 0 0,16-3 0,-14 1-682,22-7-1,-14 2-6143</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02646" units="cm"/>
      <inkml:brushProperty name="height" value="0.02646" units="cm"/>
      <inkml:brushProperty name="color" value="#2E75B6"/>
    </inkml:brush>
  </inkml:definitions>
  <inkml:trace contextRef="#ctx0" brushRef="#br0">27 78 24575,'-1'6'0,"0"2"0,1-7 0,0-1 0,0 0 0,0 1 0,0-1 0,1 0 0,-1 0 0,0 1 0,0-1 0,0 0 0,0 0 0,1 1 0,-1-1 0,0 0 0,0 0 0,1 0 0,-1 1 0,0-1 0,0 0 0,1 0 0,-1 0 0,0 0 0,0 0 0,1 1 0,-1-1 0,0 0 0,1 0 0,1 0 0,0 0 0,0 0 0,0 0 0,1 0 0,-1 0 0,0 0 0,0-1 0,0 1 0,0-1 0,0 1 0,0-1 0,0 0 0,2-1 0,1 0 0,0-1 0,0 0 0,7-6 0,-8 6 0,0-1 0,0 0 0,-1 0 0,6-7 0,-8 10 0,0-1 0,0 0 0,0 1 0,0-1 0,0 0 0,-1 0 0,1 1 0,0-1 0,-1 0 0,0 0 0,1 0 0,-1 0 0,0 0 0,0 0 0,0-3 0,0 4 0,-1 0 0,1 0 0,-1 0 0,1 0 0,-1 0 0,1 1 0,-1-1 0,0 0 0,1 0 0,-1 1 0,0-1 0,0 0 0,0 1 0,1-1 0,-1 1 0,0-1 0,0 1 0,0-1 0,0 1 0,0 0 0,0-1 0,0 1 0,0 0 0,-1 0 0,-2-1 0,0 1 0,0-1 0,0 1 0,-7 1 0,8-1 0,0 1 0,-1 0 0,1 0 0,0 0 0,0 0 0,0 0 0,1 1 0,-1-1 0,0 1 0,0 0 0,1-1 0,-1 1 0,1 1 0,0-1 0,-1 0 0,1 1 0,0-1 0,0 1 0,1-1 0,-4 7 0,2-3 0,0 1 0,1-1 0,0 1 0,0 0 0,0-1 0,1 1 0,0 0 0,-1 11 0,2-16 0,0-1 0,1 1 0,-1 0 0,0 0 0,0-1 0,1 1 0,-1 0 0,1-1 0,-1 1 0,1-1 0,0 1 0,0 0 0,-1-1 0,1 0 0,0 1 0,0-1 0,2 2 0,-1-1 0,1 0 0,-1-1 0,0 1 0,1-1 0,-1 1 0,1-1 0,-1 0 0,1 0 0,4 1 0,5 1 0,-1-2 0,0 0 0,1 0 0,12-1 0,-23 0 0,8-1-170,0 1-1,0-2 0,0 1 1,-1-1-1,1-1 0,0 0 1,15-7-1,-11 4-6655</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02646" units="cm"/>
      <inkml:brushProperty name="height" value="0.02646" units="cm"/>
      <inkml:brushProperty name="color" value="#2E75B6"/>
    </inkml:brush>
  </inkml:definitions>
  <inkml:trace contextRef="#ctx0" brushRef="#br0">0 48 24575,'59'0'-61,"207"-7"-595,-181 1 656,84-10 0,-154 14-415,-1-1-1,23-8 1,-29 8-5813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1" units="cm"/>
      <inkml:brushProperty name="height" value="0.1" units="cm"/>
      <inkml:brushProperty name="color" value="#548235"/>
    </inkml:brush>
  </inkml:definitions>
  <inkml:trace contextRef="#ctx0" brushRef="#br0">205 2 24575,'-52'-1'0,"21"0"0,-51 4 0,80-2 0,0-1 0,1 0 0,-1 0 0,0 0 0,0 1 0,0-1 0,0 1 0,1 0 0,-1-1 0,0 1 0,1 0 0,-1 0 0,1 0 0,-1 0 0,1 0 0,-1 1 0,1-1 0,-1 0 0,1 1 0,0-1 0,-2 3 0,3-2 0,-1 0 0,0 0 0,1 1 0,0-1 0,0 0 0,-1 0 0,1 0 0,0 0 0,1 0 0,-1 1 0,0-1 0,1 0 0,-1 0 0,1 0 0,1 4 0,3 4 0,0 0 0,1 0 0,0 0 0,1-1 0,12 15 0,-4-10 0,1 0 0,0 0 0,29 18 0,-27-21 0,-1 2 0,0 0 0,20 21 0,-36-33 0,1 0 0,-1 0 0,0 0 0,0 0 0,0 1 0,0-1 0,-1 0 0,1 1 0,0-1 0,-1 1 0,1-1 0,0 0 0,-1 1 0,0 0 0,1-1 0,-1 1 0,0-1 0,0 1 0,0-1 0,0 1 0,0 0 0,0-1 0,0 1 0,-1 1 0,0-1 0,0 0 0,-1 1 0,1-1 0,0 0 0,-1-1 0,0 1 0,1 0 0,-1 0 0,0-1 0,0 1 0,0-1 0,0 1 0,-5 1 0,-3 2 0,0-1 0,-1 0 0,0 0 0,0-1 0,-20 2 0,-34-1-1365,38-3-5461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02646" units="cm"/>
      <inkml:brushProperty name="height" value="0.02646" units="cm"/>
      <inkml:brushProperty name="color" value="#2E75B6"/>
    </inkml:brush>
  </inkml:definitions>
  <inkml:trace contextRef="#ctx0" brushRef="#br0">0 0 24575,'12'1'0,"-1"0"0,0 1 0,22 7 0,-24-7 0,5 2 0,0 0 0,0 1 0,-1 0 0,1 2 0,16 10 0,-25-14 0,-1 0 0,0 0 0,0 1 0,0-1 0,-1 1 0,1 0 0,5 9 0,-7-10 0,0 1 0,-1-1 0,1 1 0,-1-1 0,0 1 0,0-1 0,0 1 0,-1 0 0,1 0 0,-1-1 0,0 1 0,0 5 0,-1-4 24,0 0 1,0-1-1,0 1 0,0-1 0,-1 0 1,0 1-1,0-1 0,0 0 0,0 0 0,-1 0 1,0 0-1,-5 6 0,-3 2-228,-2 0 0,-15 11-1,7-6-862,11-8-5759</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02646" units="cm"/>
      <inkml:brushProperty name="height" value="0.02646" units="cm"/>
      <inkml:brushProperty name="color" value="#2E75B6"/>
    </inkml:brush>
  </inkml:definitions>
  <inkml:trace contextRef="#ctx0" brushRef="#br0">10 0 24575,'0'7'0,"0"4"0,0 1 0,-1 0 0,-3 19 0,2-21 0,1 0 0,0 0 0,0 0 0,1 0 0,2 13 0,-1-13-273,1-1 0,1 0 0,0 0 0,4 10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02646" units="cm"/>
      <inkml:brushProperty name="height" value="0.02646" units="cm"/>
      <inkml:brushProperty name="color" value="#2E75B6"/>
    </inkml:brush>
  </inkml:definitions>
  <inkml:trace contextRef="#ctx0" brushRef="#br0">0 15 24575,'57'33'0,"-22"-11"0,-31-20 0,0 1 0,1 0 0,-1 1 0,-1-1 0,1 1 0,0-1 0,-1 1 0,5 7 0,0 2 0,10 23 0,-15-28 0,12 27 0,-15-35 0,0 0 0,0 0 0,0 0 0,0 0 0,0 0 0,0 0 0,0 1 0,0-1 0,0 0 0,0 0 0,0 0 0,0 0 0,0 0 0,0 0 0,0 0 0,0 0 0,0 0 0,1 0 0,-1 0 0,0 0 0,0 0 0,0 0 0,0 0 0,0 0 0,0 0 0,0 0 0,0 0 0,0 0 0,0 0 0,0 0 0,0 1 0,0-1 0,0 0 0,0 0 0,0 0 0,1 0 0,-1 0 0,0 0 0,0 0 0,0 0 0,0-1 0,0 1 0,0 0 0,0 0 0,0 0 0,0 0 0,0 0 0,0 0 0,0 0 0,0 0 0,0 0 0,1 0 0,0-4 0,0-7 0,-1-22 0,-1 21 0,3-25 0,-2 33 0,1 1 0,0 0 0,0-1 0,1 1 0,-1 0 0,1 0 0,-1 0 0,1 0 0,0 0 0,0 0 0,1 0 0,-1 1 0,1-1 0,-1 1 0,1 0 0,5-4 0,4-2 0,1 1 0,22-10 0,-27 14 0,18-8-1365,-16 7-5461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02646" units="cm"/>
      <inkml:brushProperty name="height" value="0.02646" units="cm"/>
      <inkml:brushProperty name="color" value="#2E75B6"/>
    </inkml:brush>
  </inkml:definitions>
  <inkml:trace contextRef="#ctx0" brushRef="#br0">63 0 24575,'1'3'0,"-1"0"0,-1 0 0,1 0 0,0 0 0,-1-1 0,1 1 0,-1 0 0,0 0 0,0-1 0,0 1 0,0-1 0,-1 1 0,1-1 0,-4 5 0,1-1 0,-1 0 0,1 0 0,1 1 0,-1-1 0,1 1 0,-3 11 0,1-7 0,-7 15 0,9-21-1365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02646" units="cm"/>
      <inkml:brushProperty name="height" value="0.02646" units="cm"/>
      <inkml:brushProperty name="color" value="#2E75B6"/>
    </inkml:brush>
  </inkml:definitions>
  <inkml:trace contextRef="#ctx0" brushRef="#br0">0 0 24575,'1'0'0,"0"1"0,1-1 0,-1 0 0,0 1 0,0-1 0,0 1 0,0-1 0,0 1 0,0-1 0,0 1 0,0 0 0,0-1 0,0 1 0,0 0 0,-1 0 0,1 0 0,0 0 0,0 0 0,-1 0 0,1 0 0,-1 0 0,1 0 0,0 1 0,1 3 0,0 1 0,0-1 0,2 8 0,-3-1 0,1 0 0,-2-1 0,0 22 0,0 15 0,0-47 0,0-1 0,0 1 0,0 0 0,0 0 0,1-1 0,-1 1 0,0 0 0,0-1 0,1 1 0,-1 0 0,1-1 0,-1 1 0,0-1 0,1 1 0,-1-1 0,1 1 0,-1-1 0,1 1 0,0-1 0,0 1 0,0 0 0,1 0 0,0-1 0,-1 1 0,1 0 0,0-1 0,-1 1 0,1-1 0,2 0 0,3 1 0,0-1 0,0-1 0,8 0 0,-15 1 0,28-4 0,28-7 0,1-3-1365,-47 11-5461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02646" units="cm"/>
      <inkml:brushProperty name="height" value="0.02646" units="cm"/>
      <inkml:brushProperty name="color" value="#2E75B6"/>
    </inkml:brush>
  </inkml:definitions>
  <inkml:trace contextRef="#ctx0" brushRef="#br0">181 8 24575,'-3'0'0,"1"0"0,-1-1 0,0 1 0,-4-2 0,-9-2 0,12 3 0,-1 1 0,0 0 0,1 0 0,-1 1 0,1-1 0,-1 1 0,1 0 0,-8 2 0,6 0 0,1-1 0,-1 1 0,1 0 0,0 1 0,0-1 0,-5 5 0,3-2 0,0 0 0,1 0 0,0 1 0,0 0 0,-9 13 0,14-18 0,0 0 0,0 0 0,-1 0 0,1 1 0,1-1 0,-1 0 0,0 1 0,0-1 0,1 0 0,0 1 0,-1-1 0,1 1 0,0-1 0,0 1 0,0-1 0,1 0 0,-1 1 0,0-1 0,1 1 0,0-1 0,-1 0 0,1 1 0,0-1 0,0 0 0,1 0 0,1 3 0,0-1 0,0-1 0,1 1 0,-1-1 0,1 0 0,0 0 0,0 0 0,0-1 0,0 1 0,0-1 0,1 0 0,-1 0 0,1 0 0,5 1 0,3 0 0,0-1 0,0 0 0,21 1 0,-23-3-170,-1-1-1,0 0 0,1-1 1,-1 0-1,0 0 0,0-1 1,14-7-1,-8 4-6655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02646" units="cm"/>
      <inkml:brushProperty name="height" value="0.02646" units="cm"/>
      <inkml:brushProperty name="color" value="#2E75B6"/>
    </inkml:brush>
  </inkml:definitions>
  <inkml:trace contextRef="#ctx0" brushRef="#br0">127 32 24575,'0'0'0,"0"-1"0,0 1 0,0-1 0,0 1 0,0-1 0,-1 0 0,1 1 0,0-1 0,-1 1 0,1-1 0,0 1 0,-1 0 0,1-1 0,0 1 0,-1-1 0,1 1 0,-1 0 0,1-1 0,-1 1 0,1 0 0,-1-1 0,1 1 0,-1 0 0,1 0 0,-1 0 0,0-1 0,-16-3 0,16 4 0,-4 0 0,-1-1 0,0 1 0,0 0 0,1 0 0,-1 0 0,0 1 0,0 0 0,1 0 0,-7 2 0,10-2 0,0 0 0,0 0 0,0 0 0,0 0 0,0 0 0,0 0 0,0 0 0,1 1 0,-1-1 0,0 1 0,1 0 0,-1-1 0,1 1 0,0 0 0,-1 0 0,1 0 0,0 0 0,0 0 0,0 0 0,0 0 0,1 0 0,-1 0 0,0 1 0,1-1 0,-1 4 0,1-4 0,0 0 0,0-1 0,0 1 0,0 0 0,1-1 0,-1 1 0,1 0 0,-1-1 0,1 1 0,-1 0 0,1-1 0,0 1 0,1 2 0,0-2 0,0 0 0,0 1 0,0-1 0,0 0 0,0 0 0,0-1 0,5 3 0,-1 0 0,0-1 0,1 0 0,-1-1 0,1 1 0,0-1 0,6 1 0,-8-2 0,0-1 0,0 1 0,-1-1 0,1 0 0,0 0 0,0-1 0,-1 1 0,1-1 0,0 0 0,8-3 0,-11 3 0,1 0 0,-1-1 0,0 1 0,1 0 0,-1-1 0,0 1 0,0-1 0,0 0 0,0 0 0,0 0 0,-1 0 0,1 0 0,0 0 0,-1 0 0,0 0 0,1-1 0,-1 1 0,0 0 0,0-1 0,-1 1 0,2-4 0,-2 4 0,1 0 0,0-1 0,-1 1 0,0-1 0,0 1 0,0-1 0,0 1 0,0 0 0,0-1 0,-1 1 0,1-1 0,-1 1 0,1 0 0,-1-1 0,0 1 0,0 0 0,0 0 0,0 0 0,0 0 0,-1 0 0,1 0 0,-1 0 0,1 0 0,-1 0 0,-3-2 0,0-1-455,-1 1 0,-9-6 0,8 6-6371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02646" units="cm"/>
      <inkml:brushProperty name="height" value="0.02646" units="cm"/>
      <inkml:brushProperty name="color" value="#2E75B6"/>
    </inkml:brush>
  </inkml:definitions>
  <inkml:trace contextRef="#ctx0" brushRef="#br0">16 96 24575,'0'0'0,"-1"0"0,1 0 0,-1 0 0,0-1 0,1 1 0,-1 0 0,1 0 0,-1-1 0,1 1 0,-1 0 0,1-1 0,-1 1 0,1-1 0,-1 1 0,1-1 0,0 1 0,-1-1 0,1 1 0,0-1 0,-1 1 0,1-1 0,0 1 0,0-1 0,-1 1 0,1-1 0,0 0 0,-4-17 0,4 17 0,0-1 0,-1 0 0,1 0 0,0 0 0,0 0 0,1 0 0,-1 0 0,0 0 0,0 0 0,1 0 0,-1 1 0,1-1 0,0 0 0,0 0 0,-1 0 0,1 1 0,0-1 0,0 1 0,3-4 0,-2 3 0,0 0 0,0 1 0,0-1 0,0 1 0,1-1 0,-1 1 0,0 0 0,1 0 0,-1 0 0,1 0 0,0 0 0,-1 0 0,4 0 0,0 1 0,-1-1 0,1 1 0,-1 0 0,1 1 0,0-1 0,-1 1 0,0 0 0,11 4 0,-8-2 0,-1 0 0,0 0 0,0 1 0,0 0 0,10 8 0,-15-10 0,0 0 0,0 0 0,0 0 0,0 0 0,-1 1 0,1-1 0,2 4 0,-4-5 0,0 0 0,1-1 0,-1 1 0,0 0 0,1 0 0,-1 0 0,0 0 0,0-1 0,1 1 0,-1 0 0,0 0 0,0 0 0,0 0 0,0-1 0,0 1 0,0 0 0,-1 0 0,1 0 0,0 0 0,0 0 0,-1-1 0,1 1 0,0 0 0,-1 0 0,1-1 0,-1 1 0,0 1 0,1-2 0,0 0 0,0 0 0,0 0 0,-1 1 0,1-1 0,0 0 0,0 0 0,0 0 0,0 0 0,0 0 0,-1 0 0,1 0 0,0 0 0,0 1 0,0-1 0,0 0 0,-1 0 0,1 0 0,0 0 0,0 0 0,0 0 0,-1 0 0,1 0 0,0 0 0,0 0 0,0 0 0,0 0 0,-1 0 0,1-1 0,0 1 0,0 0 0,0 0 0,-1 0 0,-2-6 0,0-9 0,3 12 0,0 0 0,0 1 0,1-1 0,-1 0 0,1 0 0,0 1 0,-1-1 0,1 1 0,1-1 0,-1 1 0,0-1 0,1 1 0,-1-1 0,1 1 0,-1 0 0,1 0 0,0 0 0,0 0 0,0 0 0,0 0 0,4-1 0,-2 0 0,-1 1 0,1 0 0,0 0 0,0 1 0,0-1 0,0 1 0,0 0 0,1 0 0,-1 0 0,0 1 0,0-1 0,1 1 0,4 1 0,-7-1 19,1 0 0,-1 1 0,0 0 0,0-1-1,0 1 1,0 0 0,0 0 0,0 0 0,0 0 0,0 1 0,0-1-1,-1 0 1,1 1 0,0 0 0,-1-1 0,1 1 0,1 3 0,2 3-472,0 0 1,6 16-1,-9-21 106,2 6-6479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02646" units="cm"/>
      <inkml:brushProperty name="height" value="0.02646" units="cm"/>
      <inkml:brushProperty name="color" value="#2E75B6"/>
    </inkml:brush>
  </inkml:definitions>
  <inkml:trace contextRef="#ctx0" brushRef="#br0">10 109 24575,'-1'-2'0,"1"-1"0,-1 0 0,1 0 0,-2-4 0,-2-9 0,3 14 0,1-3 0,-1 0 0,1-1 0,0 1 0,1-7 0,-1 11 0,0-1 0,1 1 0,-1-1 0,1 1 0,-1 0 0,1-1 0,-1 1 0,1 0 0,0-1 0,0 1 0,-1 0 0,1 0 0,0 0 0,0 0 0,0 0 0,0 0 0,1 0 0,-1 0 0,0 0 0,2-1 0,1 0 0,1 0 0,0 0 0,-1 0 0,1 1 0,0 0 0,0 0 0,0 0 0,-1 0 0,8 0 0,-8 2 0,0-1 0,0 0 0,0 1 0,0 0 0,-1 0 0,1 0 0,0 1 0,0-1 0,0 1 0,-1 0 0,7 4 0,-6-3 0,1 0 0,-1 1 0,0 0 0,0 0 0,0 0 0,6 9 0,-9-10 0,1-1 0,0 1 0,-1 0 0,0 0 0,1 0 0,-1 0 0,-1 0 0,1 1 0,0-1 0,-1 0 0,1 0 0,-1 0 0,0 5 0,0-7 0,0-1 0,0 1 0,0-1 0,0 1 0,-1-1 0,1 1 0,0-1 0,0 1 0,0 0 0,0-1 0,-1 1 0,1-1 0,0 1 0,-1-1 0,1 1 0,0-1 0,-1 0 0,1 1 0,-1-1 0,1 1 0,0-1 0,-1 0 0,1 1 0,-1-1 0,1 0 0,-1 0 0,1 1 0,-1-1 0,1 0 0,-1 0 0,0 0 0,1 1 0,-1-1 0,1 0 0,-1 0 0,1 0 0,-2 0 0,1 0 0,0-1 0,0 1 0,0 0 0,0 0 0,-1-1 0,1 1 0,0-1 0,0 1 0,0-1 0,0 1 0,0-1 0,0 0 0,0 1 0,0-1 0,1 0 0,-1 0 0,-1-1 0,1 1 0,0 0 0,1 0 0,-1 0 0,1 0 0,-1 0 0,1 0 0,-1-1 0,1 1 0,0 0 0,-1 0 0,1 0 0,0 0 0,0-1 0,0 1 0,0 0 0,0 0 0,0 0 0,0 0 0,1-2 0,-1 2 0,1-1 0,-1 1 0,1-1 0,0 1 0,0 0 0,0-1 0,0 1 0,0 0 0,0 0 0,0 0 0,0 0 0,3-2 0,1 0 0,1-1 0,0 1 0,0 0 0,0 1 0,10-4 0,-8 4 0,0 0 0,0 0 0,15-1 0,-20 3 0,0 0 0,0 0 0,0 1 0,-1-1 0,1 1 0,0-1 0,0 1 0,-1 0 0,1 0 0,0 0 0,-1 0 0,1 0 0,-1 1 0,5 2 0,3 6 303,-6-6-859,-1-1 0,8 5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02646" units="cm"/>
      <inkml:brushProperty name="height" value="0.02646" units="cm"/>
      <inkml:brushProperty name="color" value="#2E75B6"/>
    </inkml:brush>
  </inkml:definitions>
  <inkml:trace contextRef="#ctx0" brushRef="#br0">29 49 24575,'5'0'0,"-1"-1"0,1 1 0,0-1 0,-1 1 0,1-1 0,-1-1 0,1 1 0,-1-1 0,1 1 0,-1-1 0,0-1 0,0 1 0,0 0 0,0-1 0,0 0 0,4-4 0,-8 7 0,1-1 0,-1 1 0,0 0 0,0 0 0,1-1 0,-1 1 0,0 0 0,0-1 0,1 1 0,-1 0 0,0-1 0,0 1 0,0 0 0,0-1 0,0 1 0,1-1 0,-1 1 0,0 0 0,0-1 0,0 1 0,0-1 0,0 1 0,0 0 0,0-1 0,0 1 0,0 0 0,-1-2 0,1 2 0,-1-1 0,1 1 0,-1 0 0,1-1 0,-1 1 0,1-1 0,-1 1 0,1 0 0,-1-1 0,1 1 0,-1 0 0,1 0 0,-1-1 0,0 1 0,0 0 0,-2-1 0,0 1 0,0 0 0,-1-1 0,1 1 0,0 0 0,-4 1 0,2 0 0,0 0 0,-1 1 0,1-1 0,0 1 0,0 0 0,0 1 0,-8 4 0,11-5 0,0-1 0,0 1 0,0 0 0,0-1 0,0 1 0,1 0 0,-1 0 0,1 0 0,0 0 0,-1 0 0,1 0 0,0 0 0,0 1 0,0-1 0,1 0 0,-1 1 0,0-1 0,1 0 0,-1 5 0,1-4 0,0-1 0,0 0 0,0 1 0,1-1 0,-1 1 0,1-1 0,-1 0 0,1 1 0,0-1 0,0 0 0,0 0 0,0 0 0,0 0 0,0 0 0,1 0 0,2 3 0,-2-3 0,0 0 0,1 0 0,-1 0 0,0 0 0,1-1 0,0 0 0,-1 1 0,1-1 0,0 0 0,-1 0 0,1 0 0,0-1 0,4 1 0,0 0 86,0 0-1,-1-1 0,13-1 1,-15 1-257,-1-1 0,0 1 1,1-1-1,-1 0 0,0 0 1,0-1-1,0 1 0,0-1 1,4-2-1,2-3-6655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1" units="cm"/>
      <inkml:brushProperty name="height" value="0.1" units="cm"/>
      <inkml:brushProperty name="color" value="#548235"/>
    </inkml:brush>
  </inkml:definitions>
  <inkml:trace contextRef="#ctx0" brushRef="#br0">365 3 24575,'-61'-1'0,"28"-1"0,-64 6 0,94-3 0,-1 0 0,0-1 0,1 1 0,-1 1 0,1-1 0,-1 0 0,1 1 0,-1 0 0,1 0 0,0 0 0,0 0 0,0 0 0,0 1 0,1-1 0,-1 1 0,1 0 0,-1 0 0,-2 4 0,3-4 0,1-1 0,0 1 0,0-1 0,0 1 0,0 0 0,0-1 0,1 1 0,-1 0 0,1 0 0,0-1 0,0 1 0,0 0 0,0 0 0,0 0 0,1-1 0,-1 1 0,1 0 0,-1-1 0,1 1 0,0 0 0,0-1 0,0 1 0,1-1 0,2 5 0,2 1 0,0 0 0,1-1 0,0 0 0,0 0 0,0 0 0,17 10 0,1-2 0,27 12 0,-34-19 0,1 1 0,-1 1 0,-1 1 0,19 16 0,-32-24 0,-1 0 0,1 0 0,-1 0 0,0 1 0,-1-1 0,1 1 0,-1 0 0,1 0 0,-1 0 0,0 0 0,0 0 0,1 7 0,-2-9 0,-1 0 0,0 1 0,0-1 0,0 0 0,0 0 0,0 0 0,-1 0 0,1 0 0,-1 1 0,1-1 0,-1 0 0,0 0 0,0 0 0,0 0 0,0 0 0,0 0 0,0-1 0,0 1 0,-1 0 0,1-1 0,0 1 0,-1 0 0,0-1 0,1 0 0,-1 1 0,0-1 0,-2 1 0,-11 7 0,-1-1 0,1 0 0,-1-2 0,-1 0 0,1 0 0,-1-2 0,-22 4 0,11-4 0,0-2 0,-1 0 0,-48-5 0,74 3-52,1 0-1,-1 0 1,0 0-1,0 0 1,1-1-1,-1 1 1,0-1-1,1 0 1,-1 0-1,1 0 1,-1 0-1,1 0 1,-1-1-1,1 1 1,0-1-1,-1 1 1,1-1-1,0 0 1,0 0-1,0 0 0,1 0 1,-1 0-1,0 0 1,1-1-1,-2-2 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02646" units="cm"/>
      <inkml:brushProperty name="height" value="0.02646" units="cm"/>
      <inkml:brushProperty name="color" value="#2E75B6"/>
    </inkml:brush>
  </inkml:definitions>
  <inkml:trace contextRef="#ctx0" brushRef="#br0">19 0 24575,'0'3'0,"0"-1"0,-1 0 0,0 0 0,1 0 0,-1 0 0,-1 3 0,-1 2 0,0 3 0,1 0 0,0-1 0,0 1 0,0 15 0,3 41 0,0-58 0,-1 4 0,1 0 0,1 0 0,0 0 0,1 0 0,0 0 0,1 0 0,9 20 0,-9-25 0,0 1 0,1-1 0,0 0 0,0 0 0,1-1 0,0 1 0,0-1 0,0-1 0,1 1 0,0-1 0,0 0 0,7 4 0,-6-5-195,-1-1 0,1 0 0,0 0 0,0 0 0,0-1 0,15 2 0,-8-3-6631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02646" units="cm"/>
      <inkml:brushProperty name="height" value="0.02646" units="cm"/>
      <inkml:brushProperty name="color" value="#2E75B6"/>
    </inkml:brush>
  </inkml:definitions>
  <inkml:trace contextRef="#ctx0" brushRef="#br0">0 12 24575,'3'0'0,"1"-3"0,4-1 0,1-1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02646" units="cm"/>
      <inkml:brushProperty name="height" value="0.02646" units="cm"/>
      <inkml:brushProperty name="color" value="#2E75B6"/>
    </inkml:brush>
  </inkml:definitions>
  <inkml:trace contextRef="#ctx0" brushRef="#br0">11 120 24575,'0'0'0,"0"0"0,0 0 0,0 0 0,0 0 0,0 1 0,0-1 0,0 0 0,0 0 0,0 0 0,0 0 0,0 0 0,0 0 0,0 0 0,1 1 0,-1-1 0,0 0 0,0 0 0,0 0 0,0 0 0,0 0 0,0 0 0,0 0 0,0 0 0,0 0 0,1 0 0,-1 0 0,0 0 0,0 1 0,0-1 0,0 0 0,0 0 0,0 0 0,0 0 0,1 0 0,-1 0 0,6-1 0,6-3 0,-7 1 0,0 0 0,0 0 0,0 0 0,0 0 0,0-1 0,-1 0 0,1 0 0,-1 0 0,0 0 0,-1-1 0,7-9 0,-9 13 0,-1 0 0,0 1 0,1-1 0,-1 0 0,0 0 0,1 0 0,-1 1 0,0-1 0,0 0 0,0 0 0,0 0 0,0 0 0,0 1 0,0-1 0,0 0 0,0 0 0,0 0 0,0 0 0,0 1 0,-1-1 0,1-1 0,-1 1 0,0 0 0,1 1 0,-1-1 0,0 0 0,0 0 0,1 1 0,-1-1 0,0 1 0,0-1 0,0 0 0,0 1 0,0 0 0,0-1 0,0 1 0,0-1 0,0 1 0,-1 0 0,0-1 0,-1 0 0,1 1 0,0 0 0,-1-1 0,1 1 0,-1 0 0,1 0 0,-1 0 0,1 0 0,0 1 0,-1-1 0,1 1 0,-1-1 0,1 1 0,0 0 0,0 0 0,-1 0 0,1 0 0,0 0 0,0 1 0,0-1 0,0 1 0,0-1 0,1 1 0,-1 0 0,0 0 0,1-1 0,-1 1 0,1 0 0,0 0 0,-1 1 0,1-1 0,0 0 0,0 0 0,1 1 0,-1-1 0,0 3 0,-1 0 0,1 0 0,0 0 0,1 0 0,0 1 0,-1-1 0,1 0 0,1 0 0,-1 0 0,2 6 0,-1-8 0,0 0 0,0 0 0,0 0 0,0 0 0,0 0 0,1 0 0,0-1 0,-1 1 0,1-1 0,0 1 0,0-1 0,0 0 0,1 1 0,-1-1 0,0 0 0,4 2 0,-3-2-72,1 0 1,-1 0-1,1-1 0,-1 1 0,1-1 0,0 1 0,0-1 0,-1-1 1,1 1-1,0 0 0,0-1 0,0 0 0,0 0 0,0 0 0,0 0 1,0-1-1,0 1 0,7-3 0,0-1-6754</inkml:trace>
  <inkml:trace contextRef="#ctx0" brushRef="#br0" timeOffset="1">328 0 24575,'0'3'0,"-3"1"0,-1 1 0,-3 3 0,1 1 0,-3 1 0,1 1 0,0 1 0,1-1 0,0 0 0,-2-1 0,1-1 0,-1 0 0,0 0 0,0-2 0,0-2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02646" units="cm"/>
      <inkml:brushProperty name="height" value="0.02646" units="cm"/>
      <inkml:brushProperty name="color" value="#2E75B6"/>
    </inkml:brush>
  </inkml:definitions>
  <inkml:trace contextRef="#ctx0" brushRef="#br0">0 0 24575,'0'3'0,"2"3"0,1 2 0,2 2 0,0 1 0,1-2 0,1-1 0,0-1 0,1-3 0,0-1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02646" units="cm"/>
      <inkml:brushProperty name="height" value="0.02646" units="cm"/>
      <inkml:brushProperty name="color" value="#2E75B6"/>
    </inkml:brush>
  </inkml:definitions>
  <inkml:trace contextRef="#ctx0" brushRef="#br0">17 0 24575,'0'1'0,"0"-1"0,0 0 0,-1 0 0,1 0 0,0 0 0,0 0 0,0 0 0,-1 0 0,1 1 0,0-1 0,0 0 0,0 0 0,0 0 0,0 1 0,-1-1 0,1 0 0,0 0 0,0 0 0,0 1 0,0-1 0,0 0 0,0 0 0,0 0 0,0 1 0,-2 7 0,2-5 0,-5 20 0,2 1 0,1 0 0,0 25 0,3-31 0,1 0 0,0 0 0,1 0 0,9 30 0,-7-32 0,1-1 0,1 0 0,9 16 0,-12-25 0,0 1 0,1 0 0,0-1 0,0 0 0,1 0 0,0 0 0,0-1 0,9 6 0,-13-9-227,1 0-1,0-1 1,0 0-1,0 1 1,5 0-1,2 0-6598</inkml:trace>
  <inkml:trace contextRef="#ctx0" brushRef="#br0" timeOffset="1">111 274 24575,'-3'0'0,"4"0"0,1-1 0,5-1 0,4-3 0,0 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02646" units="cm"/>
      <inkml:brushProperty name="height" value="0.02646" units="cm"/>
      <inkml:brushProperty name="color" value="#2E75B6"/>
    </inkml:brush>
  </inkml:definitions>
  <inkml:trace contextRef="#ctx0" brushRef="#br0">13 75 24575,'0'0'0,"0"0"0,0 1 0,0-1 0,0 0 0,0 0 0,0 0 0,0 0 0,0 0 0,0 0 0,0 1 0,0-1 0,0 0 0,0 0 0,0 0 0,0 0 0,0 0 0,0 0 0,0 0 0,0 0 0,1 0 0,-1 1 0,0-1 0,0 0 0,0 0 0,0 0 0,0 0 0,0 0 0,0 0 0,0 0 0,1 0 0,-1 0 0,0 0 0,0 0 0,0 0 0,6-1 0,6-3 0,-8 2 0,0 0 0,-1 0 0,1-1 0,-1 1 0,0-1 0,5-5 0,-6 6 0,0 0 0,0 0 0,-1-1 0,1 1 0,0-1 0,-1 1 0,0-1 0,0 0 0,0 1 0,1-6 0,-1 8 0,-1-1 0,0 0 0,0 1 0,0-1 0,0 0 0,0 1 0,0-1 0,0 0 0,0 1 0,0-1 0,0 1 0,-1-1 0,1 0 0,0 1 0,0-1 0,-1 0 0,1 1 0,0-1 0,-1 1 0,1-1 0,0 1 0,-1-1 0,1 1 0,-1-1 0,1 1 0,-1-1 0,1 1 0,-1 0 0,1-1 0,-1 1 0,1 0 0,-1-1 0,0 1 0,1 0 0,-1 0 0,0-1 0,1 1 0,-1 0 0,1 0 0,-1 0 0,0 0 0,0 0 0,-2 0 0,1 0 0,0 0 0,-1 0 0,1 1 0,0-1 0,-1 1 0,1-1 0,0 1 0,0 0 0,-4 1 0,3 0 0,0 0 0,1 1 0,-1-1 0,1 1 0,0-1 0,-1 1 0,1 0 0,0-1 0,0 1 0,1 0 0,-1 0 0,1 1 0,-1-1 0,1 0 0,0 0 0,0 1 0,1-1 0,-1 1 0,1-1 0,0 1 0,-1 3 0,1-4 0,0 0 0,1 1 0,-1-1 0,0 0 0,1 0 0,0 0 0,0 0 0,0 0 0,0 0 0,0 0 0,0-1 0,1 1 0,-1 0 0,1-1 0,0 1 0,0-1 0,0 1 0,0-1 0,0 0 0,1 0 0,-1 0 0,0 0 0,6 3 0,-3-3 34,2 0 1,-1 0-1,0 0 0,0-1 0,1 1 0,-1-2 0,1 1 0,-1-1 0,9 0 1,-4-1-377,1 0 1,-1-1 0,0-1-1,16-4 1,-8-1-6485</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02646" units="cm"/>
      <inkml:brushProperty name="height" value="0.02646" units="cm"/>
      <inkml:brushProperty name="color" value="#2E75B6"/>
    </inkml:brush>
  </inkml:definitions>
  <inkml:trace contextRef="#ctx0" brushRef="#br0">261 0 24575,'-21'52'0,"15"-41"0,-1 0 0,0-1 0,-14 16 0,-29 25 0,35-39 0,0 0 0,-19 11 0,-35 16 0,53-31-1365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02646" units="cm"/>
      <inkml:brushProperty name="height" value="0.02646" units="cm"/>
      <inkml:brushProperty name="color" value="#2E75B6"/>
    </inkml:brush>
  </inkml:definitions>
  <inkml:trace contextRef="#ctx0" brushRef="#br0">96 0 24575,'-1'1'0,"0"-1"0,0 1 0,0 0 0,0-1 0,0 1 0,0 0 0,0-1 0,1 1 0,-1 0 0,0 0 0,0 1 0,-2 2 0,-8 6 0,2 1 0,-1 1 0,1 0 0,-10 18 0,15-22 0,1-1 0,0 1 0,0-1 0,0 1 0,1 0 0,0 0 0,1 0 0,0 0 0,-1 14 0,2-21 0,0 1 0,1-1 0,-1 1 0,0-1 0,1 1 0,-1 0 0,1-1 0,-1 0 0,1 1 0,0-1 0,-1 1 0,1-1 0,0 0 0,0 1 0,0-1 0,0 0 0,0 0 0,0 0 0,1 0 0,-1 0 0,0 0 0,1 0 0,-1 0 0,0 0 0,4 1 0,2 0 0,0 0 0,0 0 0,0 0 0,10 1 0,-11-2 0,20 1-682,36 1-1,-47-3-6143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02646" units="cm"/>
      <inkml:brushProperty name="height" value="0.02646" units="cm"/>
      <inkml:brushProperty name="color" value="#2E75B6"/>
    </inkml:brush>
  </inkml:definitions>
  <inkml:trace contextRef="#ctx0" brushRef="#br0">1 0 24575,'-1'16'0,"2"0"0,0-1 0,4 23 0,3-1 0,-5-20 0,1 0 0,0 0 0,11 26 0,-4-20-1365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02646" units="cm"/>
      <inkml:brushProperty name="height" value="0.02646" units="cm"/>
      <inkml:brushProperty name="color" value="#2E75B6"/>
    </inkml:brush>
  </inkml:definitions>
  <inkml:trace contextRef="#ctx0" brushRef="#br0">1 0 24575,'-1'14'0,"1"-4"0,0 0 0,1 0 0,2 13 0,-2-20 0,-1 1 0,2-1 0,-1 0 0,0 0 0,1 0 0,-1 0 0,1 0 0,0 0 0,0 0 0,0 0 0,0-1 0,1 1 0,3 3 0,-1-2 0,1 0 0,-1-1 0,1 1 0,0-1 0,-1 0 0,2-1 0,-1 1 0,0-1 0,0 0 0,1-1 0,-1 1 0,1-1 0,-1-1 0,1 1 0,-1-1 0,1 0 0,0-1 0,-1 0 0,1 0 0,-1 0 0,1-1 0,-1 1 0,0-2 0,0 1 0,0-1 0,0 0 0,0 0 0,0 0 0,-1-1 0,0 0 0,1 0 0,-1 0 0,-1-1 0,1 0 0,-1 0 0,0 0 0,5-8 0,-4 4-341,0 0 0,-1 0-1,4-13 1,-6 15-6485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1" units="cm"/>
      <inkml:brushProperty name="height" value="0.1" units="cm"/>
      <inkml:brushProperty name="color" value="#548235"/>
    </inkml:brush>
  </inkml:definitions>
  <inkml:trace contextRef="#ctx0" brushRef="#br0">0 1 24575,'4'3'0,"0"8"0,3 2 0,1 6 0,-2 2 0,-1 1 0,-1 0 0,-3 0 0,0-1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02646" units="cm"/>
      <inkml:brushProperty name="height" value="0.02646" units="cm"/>
    </inkml:brush>
  </inkml:definitions>
  <inkml:trace contextRef="#ctx0" brushRef="#br0">10 0 24575,'-2'6'0,"0"-1"0,1 1 0,-1 0 0,1-1 0,0 1 0,1 0 0,-1 0 0,1 0 0,1 11 0,0-14 0,0 1 0,0 0 0,0-1 0,0 1 0,1-1 0,-1 1 0,1-1 0,0 0 0,0 0 0,0 0 0,0 0 0,1 0 0,-1 0 0,1 0 0,0-1 0,-1 1 0,1-1 0,7 4 0,-3-3 0,0 1 0,0-1 0,0 0 0,0-1 0,1 0 0,-1 0 0,1-1 0,9 1 0,-14-1 0,-1-1 0,1 0 0,-1 0 0,1-1 0,-1 1 0,1 0 0,-1-1 0,1 0 0,-1 1 0,1-1 0,-1 0 0,0 0 0,1-1 0,-1 1 0,0 0 0,0-1 0,0 1 0,0-1 0,0 0 0,3-3 0,-3 2 0,0 0 0,0-1 0,0 1 0,0 0 0,-1-1 0,1 1 0,-1-1 0,0 0 0,0 1 0,0-1 0,0 0 0,-1 0 0,1-5 0,-1 7-97,0 0-1,0 0 1,0 0-1,-1 0 1,1-1-1,0 1 1,-1 0-1,1 0 1,-1 0-1,0 0 1,0 0-1,1 0 0,-3-2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02646" units="cm"/>
      <inkml:brushProperty name="height" value="0.02646" units="cm"/>
    </inkml:brush>
  </inkml:definitions>
  <inkml:trace contextRef="#ctx0" brushRef="#br0">17 0 24575,'0'4'0,"0"0"0,-1 0 0,0 0 0,0-1 0,0 1 0,-3 5 0,2-4 0,0 0 0,-1 9 0,2-11 0,1 0 0,-1 1 0,1-1 0,0 0 0,0 0 0,0 0 0,1 1 0,-1-1 0,1 0 0,0 0 0,1 3 0,-1-5 0,-1 1 0,1-1 0,0 1 0,0-1 0,0 0 0,0 0 0,0 1 0,0-1 0,0 0 0,1 0 0,-1 0 0,0 0 0,1 0 0,-1-1 0,0 1 0,1 0 0,-1-1 0,1 1 0,-1-1 0,1 1 0,0-1 0,-1 0 0,3 1 0,-2-1 0,0 0 0,0 0 0,0 0 0,-1-1 0,1 1 0,0 0 0,0-1 0,-1 1 0,1-1 0,0 1 0,-1-1 0,1 0 0,0 0 0,1-1 0,2-2 0,0 0 0,7-8 0,-8 7 0,-3 5 0,-1 0 0,0 0 0,0-1 0,0 1 0,1 0 0,-1 0 0,0 0 0,0-1 0,1 1 0,-1 0 0,0 0 0,1 0 0,-1 0 0,0 0 0,1-1 0,-1 1 0,0 0 0,1 0 0,-1 0 0,0 0 0,0 0 0,1 0 0,-1 0 0,0 0 0,1 0 0,0 0 0,-1 1 0,1-1 0,-1 0 0,0 1 0,1-1 0,-1 1 0,1-1 0,-1 0 0,0 1 0,1-1 0,-1 1 0,0-1 0,1 1 0,-1-1 0,0 1 0,2 4 0,-1-1 0,0 0 0,1 5 0,-2-6 0,1 2 31,-1 0-158,1-1 1,0 0-1,0 0 0,0 1 0,0-1 0,1 0 0,0 0 0,-1 0 0,1 0 0,4 4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02646" units="cm"/>
      <inkml:brushProperty name="height" value="0.02646" units="cm"/>
    </inkml:brush>
  </inkml:definitions>
  <inkml:trace contextRef="#ctx0" brushRef="#br0">0 0 24575,'0'2'0,"0"1"0,5 1 0,3-1 0,5 1 0,2 0 0,1-1 0,2-1 0,1-1 0,1 0 0,1-1 0,0 0 0,0-3 0,-5-1-8191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02646" units="cm"/>
      <inkml:brushProperty name="height" value="0.02646" units="cm"/>
    </inkml:brush>
  </inkml:definitions>
  <inkml:trace contextRef="#ctx0" brushRef="#br0">0 0 24575,'58'49'0,"-15"-14"0,-43-35 0,11 10 0,0 0 0,-1 0 0,12 16 0,-19-22 0,-1 0 0,0 0 0,1 0 0,-1 0 0,-1 1 0,3 5 0,-4-8 0,1 1 0,-1 0 0,1 0 0,-1-1 0,0 1 0,0 0 0,0 0 0,-1 0 0,1-1 0,-1 1 0,-1 4 0,2-5-105,-1 0 0,-1 0 0,1 0 0,0 0 0,0 0 0,-1 0 0,1-1 0,-1 1 0,1 0 0,-1-1 0,0 1 0,-3 1 0,-3 3-6721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02646" units="cm"/>
      <inkml:brushProperty name="height" value="0.02646" units="cm"/>
    </inkml:brush>
  </inkml:definitions>
  <inkml:trace contextRef="#ctx0" brushRef="#br0">36 0 24575,'-2'0'0,"1"0"0,0 0 0,-1 0 0,1 1 0,0-1 0,-1 0 0,1 1 0,0-1 0,-1 1 0,1-1 0,0 1 0,0 0 0,0-1 0,0 1 0,-1 0 0,1 0 0,0 0 0,0 0 0,1 0 0,-1 0 0,0 0 0,0 0 0,0 0 0,1 0 0,-1 1 0,0-1 0,1 0 0,-1 0 0,1 1 0,-1 1 0,0 4 0,0 0 0,0 0 0,0 0 0,1 11 0,0-16 0,0 1 0,1 0 0,-1 1 0,1-1 0,-1 1 0,1-1 0,0 0 0,1 0 0,-1 0 0,0 0 0,4 6 0,-2-5 0,0 0 0,0 0 0,1 0 0,-1 0 0,1-1 0,7 6 0,-4-5 0,0 1 0,0-1 0,1-1 0,0 1 0,-1-1 0,1-1 0,0 0 0,14 3 0,-10-4 0,0 0 0,0 0 0,0-2 0,0 1 0,0-2 0,16-2 0,-22 2 0,-1 1 0,1-1 0,0 0 0,-1 0 0,1-1 0,-1 0 0,0 0 0,0 0 0,0 0 0,0-1 0,-1 0 0,1 0 0,-1 0 0,6-8 0,-8 9 22,0 1-1,-1-1 0,0 0 1,1 0-1,-1 1 0,0-1 1,0 0-1,-1 0 0,1 0 1,-1-1-1,1 1 0,-1 0 1,0 0-1,0 0 0,-1-6 1,0 4-236,-1-1 1,1 1 0,-1-1-1,0 1 1,0 0 0,-1 0-1,-5-8 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02646" units="cm"/>
      <inkml:brushProperty name="height" value="0.02646" units="cm"/>
    </inkml:brush>
  </inkml:definitions>
  <inkml:trace contextRef="#ctx0" brushRef="#br0">143 0 24575,'-11'0'0,"1"0"0,-1 1 0,-11 2 0,19-2 0,0 0 0,0 0 0,0 0 0,1 0 0,-1 0 0,0 0 0,1 1 0,-1-1 0,1 1 0,-1 0 0,1 0 0,0 0 0,-1 0 0,1 0 0,0 0 0,-1 3 0,2-5 0,1 1 0,0 0 0,-1-1 0,1 1 0,0 0 0,-1-1 0,1 1 0,0 0 0,0 0 0,0-1 0,-1 1 0,1 0 0,0 0 0,0-1 0,0 1 0,0 0 0,0 0 0,1 0 0,-1 0 0,1 1 0,-1-1 0,1 0 0,-1 0 0,1 0 0,0 0 0,-1 0 0,1 0 0,0 0 0,0 0 0,0 0 0,1 0 0,3 3 0,0-1 0,1 0 0,-1-1 0,6 3 0,-7-3 0,9 3 0,10 4 0,-22-9 0,1 1 0,-1 0 0,1 0 0,-1 0 0,1 0 0,-1 0 0,0 0 0,0 0 0,0 1 0,2 1 0,-2-2 0,-1 0 0,0-1 0,0 1 0,0 0 0,1 0 0,-1-1 0,0 1 0,0 0 0,0 0 0,0-1 0,0 1 0,0 0 0,-1 0 0,1 0 0,0-1 0,0 1 0,0 0 0,-1-1 0,1 1 0,0 0 0,-1-1 0,1 1 0,-1 0 0,1-1 0,-1 1 0,1 0 0,-1-1 0,1 1 0,-1-1 0,0 1 0,0-1 0,-2 3 0,-1 0 0,0 0 0,-7 3 0,2-2-151,0-1-1,1 0 0,-2 0 0,1-1 1,0 0-1,0-1 0,-1 0 1,-17 0-1,16-1-6674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02646" units="cm"/>
      <inkml:brushProperty name="height" value="0.02646" units="cm"/>
    </inkml:brush>
  </inkml:definitions>
  <inkml:trace contextRef="#ctx0" brushRef="#br0">0 0 24575,'3'0'0,"4"0"0,2 0 0,2 2 0,3 0 0,2-1 0,2 1 0,1-1 0,0 0 0,2-1 0,-1 0 0,0 0 0,-2 0 0,-2 0 0,-1 0 0,-3 0 0,-2 0-8191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02646" units="cm"/>
      <inkml:brushProperty name="height" value="0.02646" units="cm"/>
    </inkml:brush>
  </inkml:definitions>
  <inkml:trace contextRef="#ctx0" brushRef="#br0">0 0 24575,'0'1'0,"0"0"0,1 0 0,-1 0 0,0-1 0,0 1 0,1 0 0,-1 0 0,0 0 0,1-1 0,-1 1 0,1 0 0,-1-1 0,1 1 0,0 0 0,-1-1 0,1 1 0,-1-1 0,1 1 0,1 0 0,16 9 0,-10-6 0,19 12 0,49 37 0,-72-49 0,0 0 0,1 0 0,-2 0 0,1 0 0,0 1 0,-1 0 0,0-1 0,0 1 0,3 6 0,-6-9 0,1 0 0,0 0 0,-1-1 0,1 1 0,-1 0 0,0 0 0,0-1 0,0 1 0,0 0 0,0 0 0,0 0 0,0 0 0,0-1 0,-1 1 0,1 0 0,0 0 0,-1-1 0,0 1 0,1 0 0,-1-1 0,0 1 0,0 0 0,0-1 0,0 1 0,0-1 0,-1 0 0,1 1 0,0-1 0,-1 0 0,1 0 0,0 0 0,-3 2 0,-2 0-227,1 0-1,-1-1 1,1 1-1,-1-1 1,-9 2-1,5-2-6598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02646" units="cm"/>
      <inkml:brushProperty name="height" value="0.02646" units="cm"/>
    </inkml:brush>
  </inkml:definitions>
  <inkml:trace contextRef="#ctx0" brushRef="#br0">17 0 24575,'-3'6'0,"1"0"0,-1 0 0,1 0 0,0 0 0,1 0 0,-1 0 0,1 0 0,1 1 0,-1-1 0,1 12 0,1-14 0,0 0 0,-1 0 0,1 0 0,0 0 0,1 0 0,-1-1 0,1 1 0,0 0 0,0-1 0,0 1 0,0-1 0,1 0 0,-1 0 0,1 0 0,0 0 0,-1 0 0,2 0 0,2 2 0,0-1 0,0-1 0,0 0 0,0 0 0,1 0 0,-1 0 0,1-1 0,-1-1 0,1 1 0,0-1 0,0 0 0,-1 0 0,13-1 0,-15 0 0,1 0 0,0-1 0,0 1 0,-1-1 0,1 0 0,-1-1 0,1 1 0,-1-1 0,1 0 0,-1 0 0,0 0 0,0-1 0,0 1 0,0-1 0,0 0 0,-1 0 0,1 0 0,-1-1 0,3-3 0,-3 3 38,-1 1 0,0-1 0,0 0 0,-1 0 0,1 1 0,-1-1 0,1 0 0,-1-5 0,1 1-465,-2 0 0,1-1 1,-1-8-1,0 10-6399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02646" units="cm"/>
      <inkml:brushProperty name="height" value="0.02646" units="cm"/>
    </inkml:brush>
  </inkml:definitions>
  <inkml:trace contextRef="#ctx0" brushRef="#br0">71 0 24575,'-1'1'0,"0"-1"0,0 0 0,0 1 0,1-1 0,-1 0 0,0 1 0,0-1 0,0 1 0,0 1 0,-2 0 0,-2 1 0,0 1 0,0 0 0,1 0 0,0 1 0,0-1 0,0 1 0,0 0 0,1 0 0,-1 0 0,-3 9 0,6-10 0,-1 0 0,0 0 0,1 1 0,0-1 0,0 1 0,0-1 0,1 1 0,-1-1 0,1 1 0,0-1 0,0 1 0,1-1 0,-1 1 0,3 8 0,-2-10 0,1-1 0,-1 1 0,0 0 0,1 0 0,0-1 0,0 1 0,-1-1 0,1 0 0,1 1 0,-1-1 0,0 0 0,0 0 0,1 0 0,4 2 0,-4-2 0,0-1 0,1 1 0,-1-1 0,0 0 0,1 0 0,-1 0 0,1 0 0,-1-1 0,1 1 0,-1-1 0,1 0 0,5 0 0,-8 0 0,0-1 0,0 1 0,0 0 0,1-1 0,-1 1 0,0-1 0,0 1 0,0-1 0,0 1 0,0-1 0,0 0 0,0 0 0,0 0 0,0 1 0,0-1 0,0 0 0,0 0 0,-1 0 0,1 0 0,0 0 0,-1-1 0,1 1 0,-1 0 0,1 0 0,-1 0 0,0 0 0,1-1 0,-1 1 0,0 0 0,0 0 0,0-3 0,0 2 0,0 1 0,0-1 0,0 1 0,0-1 0,0 0 0,-1 1 0,1-1 0,0 1 0,-1-1 0,0 1 0,1-1 0,-1 1 0,0 0 0,1-1 0,-1 1 0,0 0 0,0-1 0,0 1 0,-1 0 0,1 0 0,0 0 0,0 0 0,0 0 0,-1 0 0,-1-1 0,0 1-273,-1 0 0,0 0 0,0 0 0,-6 0 0,-2 0-6553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1" units="cm"/>
      <inkml:brushProperty name="height" value="0.1" units="cm"/>
      <inkml:brushProperty name="color" value="#548235"/>
    </inkml:brush>
  </inkml:definitions>
  <inkml:trace contextRef="#ctx0" brushRef="#br0">425 1 24575,'-1'4'0,"0"-1"0,0 1 0,-1-1 0,1 0 0,-1 1 0,0-1 0,0 0 0,0 0 0,0 0 0,-1 0 0,-5 5 0,1 1 0,-2 1 0,-254 332 0,219-275 290,-31 43-1945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1" units="cm"/>
      <inkml:brushProperty name="height" value="0.1" units="cm"/>
      <inkml:brushProperty name="color" value="#548235"/>
    </inkml:brush>
  </inkml:definitions>
  <inkml:trace contextRef="#ctx0" brushRef="#br0">1 0 24575,'3'9'0,"1"0"0,-1 0 0,-1 1 0,0-1 0,0 0 0,0 14 0,0 61 0,-3-49 0,11 159 0,0-8 0,-9-116 0,-3 153 0,-2-204 0,4-19 0,0-1 0,0 1 0,-1 0 0,1 0 0,0 0 0,0 0 0,0-1 0,0 1 0,0 0 0,0 0 0,-1 0 0,1 0 0,0 0 0,0 0 0,0 0 0,0 0 0,-1-1 0,1 1 0,0 0 0,0 0 0,0 0 0,0 0 0,-1 0 0,1 0 0,0 0 0,0 0 0,0 0 0,-1 0 0,1 0 0,0 0 0,0 0 0,0 0 0,0 0 0,-1 0 0,1 0 0,0 1 0,0-1 0,0 0 0,0 0 0,-1 0 0,1 0 0,0 0 0,0 0 0,0 0 0,0 1 0,0-1 0,-1 0 0,1 0 0,0 0 0,-2-8 0,0-1 0,0 0 0,1 0 0,1 0 0,-1 0 0,1 0 0,1 0 0,-1 0 0,2 0 0,-1 0 0,4-10 0,-3 13 0,1 0 0,-1-1 0,1 1 0,0 0 0,1 0 0,-1 1 0,1-1 0,0 1 0,1 0 0,-1 0 0,1 0 0,0 0 0,0 1 0,0 0 0,11-6 0,2 2 0,0 0 0,1 2 0,-1 0 0,1 1 0,1 0 0,-1 2 0,1 0 0,-1 2 0,1 0 0,0 1 0,-1 1 0,1 1 0,27 6 0,-39-7 0,-1 1 0,1 1 0,-1 0 0,1 0 0,-1 0 0,0 1 0,-1 0 0,1 0 0,-1 1 0,1 0 0,-1 0 0,-1 1 0,7 6 0,-8-7 0,-1 1 0,1-1 0,-1 1 0,0 0 0,0 0 0,-1 0 0,0 1 0,0-1 0,0 0 0,-1 1 0,0-1 0,0 1 0,-1 0 0,0-1 0,0 1 0,-1 6 0,0-5 0,0-1 0,0 0 0,-1 0 0,0 0 0,-1 0 0,1 0 0,-1 0 0,-1 0 0,1-1 0,-1 0 0,0 0 0,-7 8 0,4-6 0,-1 0 0,-1-1 0,0 1 0,0-1 0,0-1 0,-1 0 0,-13 6 0,-2-1 0,1-2 0,-2-1 0,1-1 0,-1-1 0,0-1 0,-30 2 0,39-6 0,-56 4 0,66-5 0,0-1 0,-1 1 0,1-1 0,0-1 0,0 1 0,0-1 0,-12-5 0,2-6-1365,4-4-5461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02646" units="cm"/>
      <inkml:brushProperty name="height" value="0.02646" units="cm"/>
    </inkml:brush>
  </inkml:definitions>
  <inkml:trace contextRef="#ctx0" brushRef="#br0">0 0 24575,'0'2'0,"3"0"0,1 1 0,4 0 0,4 0 0,2-1 0,4 0 0,1 0 0,2 0 0,1 0 0,0 0 0,0-1 0,0-1 0,-1 0 0,0 0 0,-2 0 0,-2 0 0,-4 0-8191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02646" units="cm"/>
      <inkml:brushProperty name="height" value="0.02646" units="cm"/>
    </inkml:brush>
  </inkml:definitions>
  <inkml:trace contextRef="#ctx0" brushRef="#br0">0 0 24575,'22'11'0,"-11"-6"0,0 1 0,14 9 0,-22-13 0,1 1 0,-1 0 0,0 0 0,0 0 0,-1 0 0,1 0 0,0 1 0,-1-1 0,0 1 0,4 7 0,-5-7 0,1-1 0,-1 1 0,0 0 0,0 0 0,0 0 0,0 4 0,-1-6 0,0-1 0,0 1 0,-1-1 0,1 1 0,0-1 0,-1 1 0,1-1 0,0 1 0,-1-1 0,0 1 0,1-1 0,-1 0 0,0 1 0,0-1 0,0 0 0,0 1 0,0-1 0,-1 1 0,-1 1-341,-1 0 0,1 0-1,-7 3 1,-1 0-6485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02646" units="cm"/>
      <inkml:brushProperty name="height" value="0.02646" units="cm"/>
    </inkml:brush>
  </inkml:definitions>
  <inkml:trace contextRef="#ctx0" brushRef="#br0">154 0 24575,'-11'12'0,"1"0"0,-1 1 0,2 0 0,-12 21 0,11-14 0,0 2 0,-11 32 0,8-3 0,1 0 0,-4 53 0,10-59 0,3 0 0,2 70 0,2-105 0,0 1 0,1-1 0,0 0 0,1 0 0,0 0 0,0 0 0,1 0 0,1-1 0,6 13 0,-6-15 0,0 0 0,1 0 0,-1-1 0,1 1 0,1-1 0,-1-1 0,1 1 0,0-1 0,0 0 0,0-1 0,14 7 0,-8-6 57,0 0 0,1-1 0,-1-1 0,1 0 0,16 1 0,-5-2-626,0-1 0,26-3 0,-23 0-6257</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02646" units="cm"/>
      <inkml:brushProperty name="height" value="0.02646" units="cm"/>
    </inkml:brush>
  </inkml:definitions>
  <inkml:trace contextRef="#ctx0" brushRef="#br0">6 0 24575,'1'2'0,"-1"0"0,1-1 0,0 1 0,-1 0 0,1 0 0,0-1 0,0 1 0,0-1 0,1 1 0,0 1 0,2 1 0,4 7 0,2 0 0,-1-1 0,1 0 0,1 0 0,12 8 0,-11-10 0,22 11 0,-21-13 0,18 13 0,-28-17 0,3 2 0,-1 0 0,0 0 0,0 0 0,8 9 0,-12-11 0,0-1 0,0 1 0,0-1 0,0 1 0,0-1 0,0 1 0,-1 0 0,1-1 0,-1 1 0,1 0 0,-1-1 0,0 1 0,1 0 0,-1 0 0,0 0 0,0-1 0,0 1 0,-1 0 0,1 0 0,0-1 0,-1 1 0,1 0 0,-2 1 0,0 4 0,-1-1 0,-1 0 0,1 0 0,-1 0 0,-9 10 0,-28 24 0,26-26 0,-35 31 0,-24 23 0,65-57-1365,2-2-5461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02646" units="cm"/>
      <inkml:brushProperty name="height" value="0.02646" units="cm"/>
    </inkml:brush>
  </inkml:definitions>
  <inkml:trace contextRef="#ctx0" brushRef="#br0">0 34 24575,'0'8'0,"1"0"0,0 0 0,0-1 0,0 1 0,1 0 0,0-1 0,1 1 0,5 11 0,-2-9 0,0 0 0,0 0 0,1-1 0,0 0 0,11 11 0,-11-14 0,0 1 0,0-1 0,1 0 0,0-1 0,0 0 0,12 6 0,-15-8 0,1-1 0,0 0 0,0-1 0,-1 1 0,1-1 0,1 0 0,-1-1 0,0 1 0,0-1 0,0 0 0,6-2 0,-8 2 0,-1-1 0,0 0 0,1 0 0,-1 0 0,0 0 0,0 0 0,0-1 0,0 1 0,0-1 0,0 0 0,0 0 0,4-4 0,-4 2 0,1 0 0,-1 0 0,0 0 0,-1 0 0,1 0 0,-1 0 0,0-1 0,2-5 0,-1 1 0,0 0 0,-1-1 0,0 1 0,-1-1 0,0 1 0,-1-1 0,0 1 0,-2-17 0,1 20 56,-1 1-1,1 0 1,-1-1 0,0 1-1,-3-5 1,2 4-481,0 0 0,1 0 1,-2-7-1,3 6-6401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02646" units="cm"/>
      <inkml:brushProperty name="height" value="0.02646" units="cm"/>
    </inkml:brush>
  </inkml:definitions>
  <inkml:trace contextRef="#ctx0" brushRef="#br0">0 0 24575,'0'1'0,"1"0"0,-1 0 0,0 0 0,1 0 0,-1 0 0,0-1 0,1 1 0,-1 0 0,1 0 0,-1 0 0,1-1 0,0 1 0,-1 0 0,1-1 0,0 1 0,-1 0 0,1-1 0,0 1 0,0-1 0,0 1 0,0-1 0,-1 1 0,1-1 0,0 0 0,2 1 0,2 0 0,0 1 0,11 1 0,6-1 0,-1 0 0,41-4 0,-42-1 0,0 0 0,37-13 0,-47 12-1365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02646" units="cm"/>
      <inkml:brushProperty name="height" value="0.02646" units="cm"/>
    </inkml:brush>
  </inkml:definitions>
  <inkml:trace contextRef="#ctx0" brushRef="#br0">0 0 24575,'3'1'0,"-1"-1"0,0 1 0,1-1 0,-1 1 0,0 0 0,1 0 0,-1 0 0,0 1 0,4 2 0,4 2 0,-3-2 0,7 2 0,0 2 0,-1 0 0,13 10 0,-22-15 0,0 0 0,-1 1 0,1-1 0,-1 1 0,0 0 0,0 0 0,0 0 0,-1 0 0,1 1 0,-1-1 0,0 1 0,0-1 0,1 10 0,-1-9 27,-2 0-1,1 1 0,-1-1 0,1 1 1,-2-1-1,1 1 0,0-1 0,-1 1 1,0-1-1,-1 0 0,1 0 0,-3 7 1,1-6-217,0 0 0,-1 0 1,1 0-1,-1 0 0,-1-1 1,1 1-1,-1-1 1,-10 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02646" units="cm"/>
      <inkml:brushProperty name="height" value="0.02646" units="cm"/>
    </inkml:brush>
  </inkml:definitions>
  <inkml:trace contextRef="#ctx0" brushRef="#br0">0 0 24575,'0'2'0,"0"3"0,0 2 0,0 3 0,0 1 0,0 0 0,0 0 0,0 1 0,0 0 0,0-1 0,0-1 0,0 0 0,0-1 0,0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02646" units="cm"/>
      <inkml:brushProperty name="height" value="0.02646" units="cm"/>
    </inkml:brush>
  </inkml:definitions>
  <inkml:trace contextRef="#ctx0" brushRef="#br0">9 0 24575,'-1'1'0,"0"1"0,1-1 0,-1 0 0,0 0 0,1 0 0,-1 0 0,1 1 0,-1-1 0,1 0 0,0 0 0,-1 1 0,1 1 0,-1 18 0,1-16 0,-1 1 0,1 0 0,0-1 0,1 1 0,-1-1 0,1 1 0,2 8 0,-2-11 0,1 0 0,-1 0 0,1 0 0,0 0 0,0 0 0,0 0 0,0 0 0,0 0 0,1-1 0,-1 1 0,5 2 0,1 2 0,0-2 0,0 1 0,1-1 0,-1-1 0,11 5 0,-15-8 0,0 1 0,0-1 0,1 0 0,-1 0 0,1 0 0,-1 0 0,0-1 0,1 0 0,-1 0 0,1 0 0,-1 0 0,1-1 0,5-1 0,-7 1 0,0 0 0,-1-1 0,1 1 0,-1-1 0,1 1 0,-1-1 0,0 0 0,0 0 0,0 0 0,0 0 0,0 0 0,0-1 0,0 1 0,-1 0 0,1-1 0,-1 0 0,2-2 0,-2 1 0,1 0 0,-1 0 0,0 0 0,0 0 0,0 0 0,0 0 0,-1-1 0,1 1 0,-1 0 0,-1 0 0,0-6 0,0 6 57,0 0 0,0 1 0,0 0 0,-3-4 0,-1-7-1707,2 7-5176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02646" units="cm"/>
      <inkml:brushProperty name="height" value="0.02646" units="cm"/>
    </inkml:brush>
  </inkml:definitions>
  <inkml:trace contextRef="#ctx0" brushRef="#br0">0 11 24575,'3'0'0,"4"0"0,3 0 0,4 0 0,1 0 0,2 0 0,2 0 0,1 0 0,1 0 0,2 0 0,-1-1 0,1-1 0,-1 0 0,-2-1 0,-6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1" units="cm"/>
      <inkml:brushProperty name="height" value="0.1" units="cm"/>
      <inkml:brushProperty name="color" value="#548235"/>
    </inkml:brush>
  </inkml:definitions>
  <inkml:trace contextRef="#ctx0" brushRef="#br0">1 1 24575,'0'3'0,"0"5"0,3 0 0,8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02646" units="cm"/>
      <inkml:brushProperty name="height" value="0.02646" units="cm"/>
    </inkml:brush>
  </inkml:definitions>
  <inkml:trace contextRef="#ctx0" brushRef="#br0">0 0 24575,'1'1'0,"-1"0"0,1 0 0,-1 0 0,1 0 0,0 0 0,-1 0 0,1 0 0,0-1 0,0 1 0,0 0 0,1 0 0,2 2 0,8 8 0,1-1 0,1 0 0,18 9 0,-18-11 0,-1 0 0,0 1 0,22 20 0,-33-27 0,0 0 0,0 1 0,0-1 0,0 1 0,0 0 0,-1 0 0,1 0 0,-1 0 0,1 0 0,-1 0 0,0 0 0,-1 0 0,2 4 0,-2-4 0,0-1 0,0 1 0,0-1 0,0 1 0,-1-1 0,1 1 0,0 0 0,-1-1 0,0 0 0,0 1 0,0-1 0,0 1 0,0-1 0,0 0 0,-1 0 0,1 0 0,-3 3 0,0-1-289,-1 1 0,-8 6 0,11-10-209</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02646" units="cm"/>
      <inkml:brushProperty name="height" value="0.02646" units="cm"/>
    </inkml:brush>
  </inkml:definitions>
  <inkml:trace contextRef="#ctx0" brushRef="#br0">0 9 24575,'9'-1'0,"16"-2"0,1-1 0,-22 4 0,0-1 0,1 1 0,-1 0 0,0 0 0,1 0 0,6 2 0,-10-2 0,0 1 0,0-1 0,-1 0 0,1 0 0,0 1 0,0-1 0,-1 1 0,1-1 0,0 1 0,-1-1 0,1 1 0,-1-1 0,1 1 0,-1-1 0,1 1 0,-1 0 0,1-1 0,-1 1 0,1 0 0,-1-1 0,0 1 0,1 0 0,-1 0 0,0-1 0,0 1 0,0 0 0,0 0 0,1 0 0,-1-1 0,0 1 0,0 0 0,-1 0 0,1 0 0,0-1 0,0 1 0,0 0 0,-1 1 0,0 1 0,1 0 0,-1 0 0,-1-1 0,1 1 0,0 0 0,-1-1 0,1 1 0,-1-1 0,-3 4 0,-2 1 0,-12 10 0,12-11 0,-12 13 0,17-17 0,0 0 0,0 1 0,1-1 0,-1 1 0,1-1 0,-1 1 0,1 0 0,0-1 0,0 1 0,0 4 0,0-6 0,1 0 0,0 0 0,0 0 0,0 0 0,0 0 0,0 0 0,0-1 0,0 1 0,1 0 0,-1 0 0,0 0 0,0 0 0,1 0 0,-1 0 0,1 0 0,-1 0 0,1 0 0,0 0 0,0 1 0,0-1 0,0 0 0,1 0 0,-1 0 0,0 0 0,1 0 0,-1 0 0,1 0 0,2 1 0,3 0 0,0 0 0,0 0 0,14 1 0,-19-2 0,6 0 0,0 0 0,-1-1 0,1 1 0,0-1 0,-1-1 0,1 0 0,0 0 0,-1 0 0,1-1 0,-1 0 0,0 0 0,10-5 0,6-6-1365,-14 7-5461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02646" units="cm"/>
      <inkml:brushProperty name="height" value="0.02646" units="cm"/>
    </inkml:brush>
  </inkml:definitions>
  <inkml:trace contextRef="#ctx0" brushRef="#br0">10 0 24575,'0'5'0,"-1"0"0,1 0 0,-3 6 0,-1 9 0,4-17 0,-1 9 0,0 0 0,2 21 0,0-30 0,-1 0 0,1 1 0,0-1 0,-1 0 0,2 0 0,-1 0 0,0 0 0,0 0 0,1 0 0,0 0 0,0 0 0,0-1 0,0 1 0,4 4 0,-1-3 0,0 0 0,1 0 0,0-1 0,-1 0 0,1 0 0,0 0 0,1 0 0,-1-1 0,0 0 0,9 1 0,-9-2 0,0 0 0,0 0 0,-1-1 0,1 0 0,0 0 0,0-1 0,0 1 0,0-1 0,-1 0 0,1-1 0,11-4 0,-14 5 17,-1-1 0,1 0 0,0 0 1,0 0-1,-1 0 0,1-1 0,-1 1 0,1 0 0,-1-1 0,0 0 0,0 0 0,-1 1 0,1-1 0,0 0 0,-1-1 0,0 1 0,1 0 0,-1 0 1,0-5-1,1-4-359,0 0 1,-1 0 0,0 0-1,-2-13 1,1 17-6485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02646" units="cm"/>
      <inkml:brushProperty name="height" value="0.02646" units="cm"/>
    </inkml:brush>
  </inkml:definitions>
  <inkml:trace contextRef="#ctx0" brushRef="#br0">5 18 24575,'-2'0'0,"-1"0"0,5-3 0,-1 2 0,0 0 0,1 0 0,-1 0 0,0 0 0,1 1 0,-1-1 0,1 0 0,-1 1 0,1-1 0,2 0 0,17-2 0,-17 3 0,1-1 0,0 0 0,1 1 0,0-1 0,9 2 0,-14-1 0,1 0 0,-1 0 0,0 1 0,1-1 0,-1 0 0,0 1 0,1-1 0,-1 1 0,0 0 0,1-1 0,-1 1 0,0 0 0,0 0 0,0 0 0,0 0 0,0 0 0,0 0 0,0 0 0,1 2 0,-1-1 0,0-1 0,0 1 0,0 0 0,-1 0 0,1-1 0,0 1 0,-1 0 0,0 0 0,1 0 0,-1 0 0,0-1 0,0 1 0,0 0 0,0 0 0,0 0 0,-1 0 0,1 2 0,-2 1 0,0 0 0,-1 0 0,1 0 0,-5 6 0,4-7 0,3-3 0,0-1 0,-1 1 0,1-1 0,0 1 0,0-1 0,-1 1 0,1 0 0,0-1 0,0 1 0,0-1 0,0 1 0,0-1 0,0 1 0,0 0 0,0-1 0,0 1 0,0-1 0,0 1 0,0-1 0,0 1 0,0 0 0,0-1 0,0 1 0,1-1 0,-1 1 0,0-1 0,0 1 0,1-1 0,-1 1 0,0-1 0,1 1 0,-1-1 0,1 1 0,0-1 0,1 2 0,1 0 0,0 0 0,0-1 0,0 1 0,4 0 0,8 5 0,-14-6 0,0 0 0,0-1 0,0 1 0,0 0 0,0 0 0,-1-1 0,1 1 0,0 0 0,0 0 0,-1 0 0,1 0 0,-1 0 0,1 0 0,-1 0 0,1 1 0,-1-1 0,0 0 0,0-1 0,0 1 0,0 0 0,0 0 0,0-1 0,0 1 0,0 0 0,-1-1 0,1 1 0,0 0 0,0-1 0,-1 1 0,1 0 0,0-1 0,-1 1 0,1-1 0,-1 1 0,1-1 0,-1 1 0,1-1 0,-1 1 0,1-1 0,-2 1 0,-3 3 43,1-1 0,-1-1-1,0 1 1,-1-1 0,1 0-1,0 0 1,-9 2 0,2-2-612,1 0 0,-20 0 0,18-2-6257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02646" units="cm"/>
      <inkml:brushProperty name="height" value="0.02646" units="cm"/>
    </inkml:brush>
  </inkml:definitions>
  <inkml:trace contextRef="#ctx0" brushRef="#br0">0 0 24575,'0'2'0,"3"0"0,4 1 0,3 1 0,4-1 0,1-1 0,2-1 0,1 0 0,0-1 0,1 1 0,-1-2 0,0 1 0,-1 0 0,-2 0 0,-1 0 0,-4 0-8191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02646" units="cm"/>
      <inkml:brushProperty name="height" value="0.02646" units="cm"/>
    </inkml:brush>
  </inkml:definitions>
  <inkml:trace contextRef="#ctx0" brushRef="#br0">0 0 24575,'0'1'0,"1"0"0,-1 0 0,0-1 0,0 1 0,0 0 0,1-1 0,-1 1 0,0 0 0,1-1 0,-1 1 0,1 0 0,-1-1 0,1 1 0,-1-1 0,2 2 0,9 7 0,-6-6 0,32 24 0,-17-13 0,-2 0 0,0 1 0,26 27 0,-41-39 0,-1 0 0,0 0 0,1 0 0,-1 1 0,-1-1 0,1 0 0,0 1 0,-1 0 0,0-1 0,0 1 0,0 0 0,0 0 0,-1 0 0,1-1 0,-1 1 0,0 0 0,-1 6 0,1-8-68,-1 0 0,0 0-1,0 0 1,0 0 0,0-1 0,0 1-1,0-1 1,-1 1 0,1-1 0,0 1-1,-1-1 1,1 1 0,-1-1 0,1 0-1,-1 0 1,0 0 0,0 0-1,1 0 1,-5 1 0,-3 1-6758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02646" units="cm"/>
      <inkml:brushProperty name="height" value="0.02646" units="cm"/>
    </inkml:brush>
  </inkml:definitions>
  <inkml:trace contextRef="#ctx0" brushRef="#br0">267 0 24575,'-6'1'0,"0"0"0,0 0 0,0 0 0,0 0 0,0 1 0,-8 4 0,-12 3 0,15-6 0,0 1 0,1 0 0,-1 1 0,-11 7 0,-36 27 0,43-29 0,12-8 0,0-1 0,1 1 0,-1-1 0,0 1 0,1 0 0,0 0 0,-1 0 0,1 1 0,0-1 0,0 0 0,0 1 0,-3 4 0,2 4 0,0-1 0,1 1 0,0 0 0,-1 12 0,0-5 0,2 1 0,-1 0 0,2 0 0,2 19 0,0-27 0,0 0 0,1 0 0,8 20 0,-6-18 0,-1-2-176,2-1-1,0 1 0,0-1 1,8 10-1,-11-16-305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3.186"/>
    </inkml:context>
    <inkml:brush xml:id="br0">
      <inkml:brushProperty name="width" value="0.1" units="cm"/>
      <inkml:brushProperty name="height" value="0.1" units="cm"/>
      <inkml:brushProperty name="color" value="#E71224"/>
    </inkml:brush>
  </inkml:definitions>
  <inkml:trace contextRef="#ctx0" brushRef="#br0">180 561 24575,'-48'-2'0,"25"1"0,0 1 0,-36 4 0,58-4 0,0 0 0,-1 0 0,1 0 0,0 1 0,0-1 0,-1 0 0,1 1 0,0-1 0,0 1 0,0-1 0,0 1 0,0 0 0,0-1 0,0 1 0,0 0 0,0 0 0,0 0 0,0 0 0,0 0 0,0 0 0,1 0 0,-1 0 0,0 0 0,1 0 0,-1 0 0,0 2 0,1-2 0,0 0 0,0 0 0,1 0 0,-1 0 0,0 0 0,0 0 0,1 1 0,-1-1 0,0 0 0,1 0 0,-1 0 0,1-1 0,-1 1 0,1 0 0,0 0 0,-1 0 0,1 0 0,0 0 0,0-1 0,0 1 0,-1 0 0,1-1 0,0 1 0,0 0 0,0-1 0,0 1 0,0-1 0,0 0 0,0 1 0,2-1 0,8 4 0,1-1 0,0 0 0,1-1 0,-1 0 0,19 0 0,62-5 0,-34-3 0,-2-2 0,1-3 0,71-23 0,161-74 0,-223 79 0,87-51 0,-120 59 0,0-2 0,-2-1 0,0-1 0,30-33 0,-57 52-54,-1 1-1,0-1 0,0 0 1,0 0-1,-1 0 1,0 0-1,0-1 0,0 1 1,-1-1-1,0 0 1,0 0-1,-1 0 0,0 0 1,0 0-1,0 0 0,-1 0 1,0 0-1,-1 0 1,1 0-1,-1 0 0,-1 0 1,0 0-1,1 0 1,-6-10-1,-2 0-6771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5.796"/>
    </inkml:context>
    <inkml:brush xml:id="br0">
      <inkml:brushProperty name="width" value="0.1" units="cm"/>
      <inkml:brushProperty name="height" value="0.1" units="cm"/>
      <inkml:brushProperty name="color" value="#E71224"/>
    </inkml:brush>
  </inkml:definitions>
  <inkml:trace contextRef="#ctx0" brushRef="#br0">1 1 24575,'0'16'0,"-1"13"0,2-1 0,5 32 0,-4-50 0,0 0 0,1 0 0,0 0 0,1-1 0,0 1 0,0-1 0,1 0 0,0 0 0,10 13 0,3-2 0,0-1 0,1-1 0,1 0 0,1-1 0,0-1 0,1-2 0,43 23 0,-22-17 0,0-2 0,1-2 0,72 17 0,-79-25-455,2-3 0,68 3 0,-73-8-6371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6.231"/>
    </inkml:context>
    <inkml:brush xml:id="br0">
      <inkml:brushProperty name="width" value="0.1" units="cm"/>
      <inkml:brushProperty name="height" value="0.1" units="cm"/>
      <inkml:brushProperty name="color" value="#E71224"/>
    </inkml:brush>
  </inkml:definitions>
  <inkml:trace contextRef="#ctx0" brushRef="#br0">1 229 24575,'6'-1'0,"1"0"0,-1 0 0,1-1 0,-1 0 0,1 0 0,-1-1 0,7-4 0,49-27 0,-56 31 0,5-4 0,-1-1 0,1 0 0,-1 0 0,17-19 0,-23 23 0,0-1 0,-1 1 0,1-1 0,-1 1 0,0-1 0,0 0 0,-1 0 0,0-1 0,0 1 0,0 0 0,0-1 0,-1 1 0,2-11 0,-3 15 0,-1-1 0,1 1 0,0-1 0,0 1 0,-1-1 0,1 1 0,-1-1 0,1 1 0,-1 0 0,1-1 0,-1 1 0,0 0 0,0-1 0,0 1 0,0 0 0,0 0 0,0 0 0,0 0 0,0 0 0,0 0 0,0 0 0,-1 0 0,1 0 0,0 1 0,-1-1 0,1 0 0,0 1 0,-1-1 0,1 1 0,-1 0 0,1-1 0,-1 1 0,1 0 0,-1 0 0,-2 0 0,-1 0 0,-1 0 0,0 0 0,0 0 0,1 1 0,-1 0 0,0 0 0,1 0 0,-6 3 0,5-1 0,1 0 0,-1 0 0,1 0 0,0 1 0,0 0 0,0 0 0,1 0 0,-1 0 0,1 1 0,0 0 0,0 0 0,1 0 0,-1 0 0,1 1 0,0-1 0,1 1 0,0 0 0,-3 8 0,3-5 0,0-1 0,0 0 0,1 0 0,0 0 0,0 1 0,1-1 0,1 0 0,-1 1 0,1-1 0,0 0 0,1 0 0,0 1 0,5 11 0,-4-15 0,-1-1 0,1 1 0,0-1 0,1 0 0,-1 0 0,1 0 0,-1 0 0,1 0 0,1-1 0,-1 0 0,0 0 0,1 0 0,-1 0 0,1-1 0,0 0 0,0 0 0,0 0 0,7 1 0,5 2 0,2-2 0,-1 0 0,36 1 0,-39-5-151,-1-1-1,0 0 0,1-1 0,-1 0 1,0-1-1,-1-1 0,1 0 1,19-10-1,-12 5-6674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1" units="cm"/>
      <inkml:brushProperty name="height" value="0.1" units="cm"/>
      <inkml:brushProperty name="color" value="#548235"/>
    </inkml:brush>
  </inkml:definitions>
  <inkml:trace contextRef="#ctx0" brushRef="#br0">99 1 24575,'-3'53'0,"-2"-1"0,-15 68 0,-6 55 0,-14 390 0,36-393 0,11-187-1365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6.621"/>
    </inkml:context>
    <inkml:brush xml:id="br0">
      <inkml:brushProperty name="width" value="0.1" units="cm"/>
      <inkml:brushProperty name="height" value="0.1" units="cm"/>
      <inkml:brushProperty name="color" value="#E71224"/>
    </inkml:brush>
  </inkml:definitions>
  <inkml:trace contextRef="#ctx0" brushRef="#br0">352 85 24575,'0'-2'0,"-1"1"0,0-1 0,1 1 0,-1 0 0,0 0 0,0-1 0,0 1 0,0 0 0,0 0 0,0 0 0,0 0 0,0 0 0,-1 0 0,1 0 0,0 1 0,-1-1 0,1 0 0,-2 0 0,-2-2 0,-11-6 0,0 0 0,0 1 0,-1 1 0,0 0 0,-30-7 0,39 12 0,0 1 0,0-1 0,0 1 0,0 1 0,0-1 0,0 1 0,0 1 0,0 0 0,-1 0 0,1 0 0,1 1 0,-1 0 0,0 1 0,0 0 0,-8 4 0,11-3 0,0 0 0,1 0 0,-1 0 0,1 1 0,0-1 0,1 1 0,-1 0 0,1 0 0,0 0 0,0 0 0,0 1 0,1-1 0,0 1 0,0 0 0,0 0 0,1 0 0,-1 7 0,0-5 0,1 0 0,1 1 0,-1-1 0,1 1 0,1-1 0,-1 1 0,2-1 0,-1 0 0,1 1 0,0-1 0,7 15 0,-5-17 0,0 0 0,1 0 0,-1 0 0,2 0 0,-1-1 0,0 0 0,1 0 0,0-1 0,0 1 0,1-1 0,-1-1 0,1 1 0,0-1 0,11 4 0,2 0 0,1-1 0,0-1 0,40 5 0,-58-10 0,1 0 0,-1 0 0,0 0 0,0 0 0,0 0 0,0-1 0,0 1 0,0-1 0,0 0 0,0 0 0,0 0 0,0 0 0,0 0 0,-1-1 0,1 1 0,0-1 0,2-2 0,-1 0 0,-1 1 0,0-1 0,0 1 0,0-1 0,-1 0 0,1 0 0,-1 0 0,0 0 0,0-1 0,1-5 0,1-8 0,0 1 0,-1-1 0,-1 1 0,-1-35 0,-5 26 0,3 22 0,0 0 0,0-1 0,1 1 0,-1 0 0,1 0 0,0 0 0,1-6 0,-1 9 0,1 0 0,-1 0 0,1 0 0,-1 0 0,1 1 0,-1-1 0,1 0 0,0 0 0,-1 0 0,1 1 0,0-1 0,0 0 0,0 0 0,-1 1 0,1-1 0,0 1 0,0-1 0,0 1 0,0-1 0,0 1 0,0 0 0,0-1 0,0 1 0,0 0 0,0 0 0,0 0 0,0 0 0,0 0 0,0 0 0,0 0 0,0 0 0,0 0 0,0 0 0,2 1 0,274 14-1365,-256-15-5461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6.947"/>
    </inkml:context>
    <inkml:brush xml:id="br0">
      <inkml:brushProperty name="width" value="0.1" units="cm"/>
      <inkml:brushProperty name="height" value="0.1" units="cm"/>
      <inkml:brushProperty name="color" value="#E71224"/>
    </inkml:brush>
  </inkml:definitions>
  <inkml:trace contextRef="#ctx0" brushRef="#br0">278 1 24575,'-20'0'0,"1"1"0,-1 0 0,-20 5 0,32-4 0,0 0 0,0 1 0,1-1 0,-1 2 0,1-1 0,0 1 0,0 0 0,0 0 0,1 1 0,-8 7 0,4-3 0,0 1 0,0 0 0,2 1 0,-1 0 0,1 0 0,-7 16 0,11-20 0,1 0 0,0 0 0,1 0 0,-1 0 0,2 1 0,-1-1 0,1 1 0,0-1 0,0 1 0,1-1 0,0 1 0,2 14 0,-1-18 0,1 0 0,-1-1 0,1 0 0,-1 1 0,1-1 0,0 0 0,0 0 0,1 0 0,-1 0 0,0 0 0,1 0 0,0-1 0,0 1 0,0-1 0,0 0 0,0 0 0,0 0 0,0 0 0,5 1 0,7 4 0,1-1 0,31 7 0,-23-7 57,0-2 0,1-1 0,-1 0 0,1-2 0,30-3 0,-39 1-228,0-1 0,0-1 1,0 0-1,-1-1 0,1-1 1,-1-1-1,0 0 0,-1-1 1,15-8-1,4-8-6655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7.678"/>
    </inkml:context>
    <inkml:brush xml:id="br0">
      <inkml:brushProperty name="width" value="0.1" units="cm"/>
      <inkml:brushProperty name="height" value="0.1" units="cm"/>
      <inkml:brushProperty name="color" value="#E71224"/>
    </inkml:brush>
  </inkml:definitions>
  <inkml:trace contextRef="#ctx0" brushRef="#br0">0 1 24575,'4'1'0,"-1"0"0,1 0 0,-1 1 0,0 0 0,1-1 0,-1 1 0,0 1 0,0-1 0,0 0 0,-1 1 0,1-1 0,-1 1 0,3 3 0,3 2 0,32 34 0,-2 1 0,53 80 0,50 107 0,87 245 0,-204-418 0,-5-17 0,-11-25 0,0 1 0,-2 0 0,0 0 0,5 20 0,-11-35 0,0-1 0,1 1 0,-1-1 0,0 1 0,0-1 0,0 1 0,0-1 0,1 1 0,-1 0 0,0-1 0,0 1 0,0-1 0,0 1 0,0-1 0,0 1 0,-1 0 0,1-1 0,0 1 0,0-1 0,0 1 0,0-1 0,-1 1 0,1 0 0,0-1 0,-1 1 0,1-1 0,-1 1 0,-11-10 0,-11-25 0,16 22 0,1 0 0,1-1 0,0 1 0,1-1 0,0 0 0,1-1 0,1 1 0,0 0 0,0-1 0,2 1 0,-1-1 0,2 1 0,3-22 0,-3 28 0,1 1 0,0-1 0,1 0 0,-1 1 0,1-1 0,1 1 0,-1 0 0,1 0 0,0 0 0,1 1 0,-1-1 0,1 1 0,0 0 0,0 0 0,1 1 0,-1-1 0,1 1 0,0 1 0,0-1 0,1 1 0,11-5 0,-4 3 0,-1 0 0,2 1 0,-1 1 0,0 0 0,1 1 0,0 1 0,-1 0 0,1 0 0,23 4 0,-32-2 0,0 0 0,0 0 0,0 1 0,-1 0 0,1 0 0,-1 1 0,0-1 0,0 1 0,1 0 0,-2 1 0,1-1 0,0 1 0,-1 0 0,7 8 0,2 3 0,-1 1 0,-1 1 0,9 18 0,10 16 0,-27-48 0,-1 0 0,0 0 0,0-1 0,1 1 0,0 0 0,-1-1 0,1 0 0,0 0 0,0 0 0,0 0 0,0 0 0,1 0 0,-1-1 0,0 0 0,1 1 0,-1-1 0,1-1 0,0 1 0,-1 0 0,1-1 0,-1 0 0,1 0 0,0 0 0,-1 0 0,1 0 0,0-1 0,-1 0 0,1 0 0,-1 0 0,6-2 0,-1 0 0,0-1 0,0 0 0,-1 0 0,0-1 0,1 0 0,-2 0 0,1-1 0,-1 0 0,1 0 0,-2 0 0,10-13 0,-3 0 0,-1 0 0,-2 0 0,0-1 0,-1 0 0,0-1 0,-2 1 0,-1-1 0,5-38 0,-9 57 0,-1 0 0,0 0 0,0 0 0,0 0 0,0 0 0,0 0 0,0 0 0,0 0 0,-1 1 0,1-1 0,-1 0 0,0 0 0,1 0 0,-1 0 0,0 0 0,0 1 0,0-1 0,0 0 0,0 1 0,-2-2 0,1 2 0,1 0 0,-1 0 0,0 0 0,1 1 0,-1-1 0,0 1 0,1 0 0,-1-1 0,0 1 0,0 0 0,1 0 0,-1 0 0,0 0 0,0 0 0,1 0 0,-1 1 0,0-1 0,0 0 0,1 1 0,-1 0 0,0-1 0,-2 2 0,-1 1 0,-1 0 0,1 0 0,0 1 0,0-1 0,1 1 0,-1 0 0,1 1 0,-1-1 0,1 1 0,1 0 0,-1 0 0,1 0 0,-5 9 0,5-8 0,0 1 0,0-1 0,1 1 0,-1 0 0,2 0 0,-1-1 0,1 1 0,0 0 0,0 0 0,1 1 0,1 11 0,0-15 0,0-1 0,0 0 0,1 1 0,-1-1 0,1 0 0,0 0 0,-1 0 0,2 0 0,-1 0 0,0-1 0,0 1 0,1-1 0,0 1 0,-1-1 0,1 0 0,0 0 0,0 0 0,4 2 0,6 2 0,0 0 0,0 0 0,17 4 0,-18-7 29,0 0-1,0 0 1,0-2-1,0 1 0,0-2 1,1 1-1,-1-2 1,0 0-1,1 0 1,-1-1-1,13-4 1,-7 1-273,-2-1 0,1-1 0,-1-1 0,0 0 1,0-2-1,27-20 0,-18 10-6582</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8.036"/>
    </inkml:context>
    <inkml:brush xml:id="br0">
      <inkml:brushProperty name="width" value="0.1" units="cm"/>
      <inkml:brushProperty name="height" value="0.1" units="cm"/>
      <inkml:brushProperty name="color" value="#E71224"/>
    </inkml:brush>
  </inkml:definitions>
  <inkml:trace contextRef="#ctx0" brushRef="#br0">1 1 24575,'7'10'0,"0"1"0,1-1 0,0 0 0,0-1 0,16 14 0,17 19 0,-26-22 0,-1 0 0,-1 1 0,0 1 0,13 33 0,-26-55 0,0 0 0,0 1 0,0-1 0,0 0 0,1 0 0,-1 1 0,0-1 0,0 0 0,0 1 0,0-1 0,0 0 0,0 0 0,0 1 0,1-1 0,-1 0 0,0 0 0,0 1 0,0-1 0,1 0 0,-1 0 0,0 0 0,0 1 0,1-1 0,-1 0 0,0 0 0,0 0 0,1 0 0,-1 0 0,0 1 0,1-1 0,-1 0 0,1 0 0,2-10 0,-2-21 0,-1 28 0,0-25 0,-1 15 0,1 0 0,0 0 0,3-13 0,-2 22 0,-1 0 0,1 1 0,0-1 0,1 1 0,-1-1 0,1 1 0,-1 0 0,1-1 0,0 1 0,0 0 0,0 0 0,1 0 0,-1 1 0,1-1 0,3-3 0,4 0-227,-1 0-1,1 1 1,0 0-1,0 0 1,16-5-1,0 3-6598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8.598"/>
    </inkml:context>
    <inkml:brush xml:id="br0">
      <inkml:brushProperty name="width" value="0.1" units="cm"/>
      <inkml:brushProperty name="height" value="0.1" units="cm"/>
      <inkml:brushProperty name="color" value="#E71224"/>
    </inkml:brush>
  </inkml:definitions>
  <inkml:trace contextRef="#ctx0" brushRef="#br0">137 451 24575,'0'6'0,"1"0"0,0-1 0,0 1 0,0-1 0,0 1 0,1-1 0,0 0 0,0 1 0,6 7 0,2 5 0,20 22 0,-20-27 0,0 1 0,13 22 0,44 119 0,-67-155 0,0 0 0,0 0 0,1 1 0,-1-1 0,0 0 0,0 1 0,0-1 0,1 0 0,-1 1 0,0-1 0,0 0 0,0 1 0,0-1 0,0 1 0,0-1 0,0 0 0,0 1 0,0-1 0,0 0 0,0 1 0,0-1 0,0 1 0,0-1 0,0 0 0,0 1 0,0-1 0,-1 0 0,1 1 0,0-1 0,0 0 0,0 1 0,-1-1 0,1 1 0,-13-6 0,-14-18 0,-28-30 0,21 20 0,0-1 0,-47-63 0,73 86 0,1 0 0,0-1 0,1 0 0,0 0 0,0 0 0,2-1 0,-1 0 0,2 0 0,0 0 0,0 0 0,1-1 0,1 1 0,0-1 0,2-14 0,1 16 0,0 1 0,1-1 0,0 1 0,1 0 0,0 0 0,1 0 0,0 0 0,1 1 0,0 0 0,1 0 0,0 1 0,0 0 0,1 0 0,0 0 0,1 1 0,10-7 0,9-7 0,1 1 0,1 2 0,1 1 0,35-14 0,-43 21-170,1 1-1,1 1 0,-1 1 1,1 1-1,0 2 0,1 0 1,41-1-1,-41 6-6655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8.925"/>
    </inkml:context>
    <inkml:brush xml:id="br0">
      <inkml:brushProperty name="width" value="0.1" units="cm"/>
      <inkml:brushProperty name="height" value="0.1" units="cm"/>
      <inkml:brushProperty name="color" value="#E71224"/>
    </inkml:brush>
  </inkml:definitions>
  <inkml:trace contextRef="#ctx0" brushRef="#br0">1 150 24575,'0'3'0,"0"-5"0,6-2 0,3-8 0,6-1 0,1-5 0,7 0 0,3 0 0,4 4 0,0-4 0,-2-1 0,-5 3-8191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9.310"/>
    </inkml:context>
    <inkml:brush xml:id="br0">
      <inkml:brushProperty name="width" value="0.1" units="cm"/>
      <inkml:brushProperty name="height" value="0.1" units="cm"/>
      <inkml:brushProperty name="color" value="#E71224"/>
    </inkml:brush>
  </inkml:definitions>
  <inkml:trace contextRef="#ctx0" brushRef="#br0">313 59 24575,'0'-2'0,"0"0"0,0 0 0,-1 0 0,1 0 0,0 0 0,-1 0 0,1 0 0,-1 0 0,0 0 0,0 0 0,0 0 0,0 0 0,0 1 0,0-1 0,0 0 0,0 1 0,-1-1 0,1 1 0,-1-1 0,-1-1 0,-1 1 0,1 0 0,-1 0 0,0 0 0,1 1 0,-1-1 0,0 1 0,0 0 0,0 0 0,-8-1 0,3 1 0,-1 1 0,1 0 0,-1 0 0,1 1 0,-1 0 0,1 1 0,-1 0 0,-13 5 0,12-2 0,0 1 0,1 1 0,0-1 0,0 2 0,0-1 0,1 1 0,0 1 0,1-1 0,0 1 0,0 1 0,1 0 0,0 0 0,1 0 0,0 1 0,0 0 0,-4 14 0,9-23 0,1 0 0,-1 0 0,1 0 0,0 0 0,0 0 0,0 0 0,0 0 0,0-1 0,0 1 0,0 0 0,0 0 0,1 0 0,-1 0 0,1 0 0,0 0 0,-1-1 0,1 1 0,0 0 0,2 2 0,-1-1 0,0-1 0,0 0 0,1 1 0,-1-1 0,1 0 0,0 0 0,0-1 0,-1 1 0,1 0 0,6 1 0,3 1 0,2 0 0,-1-1 0,0-1 0,22 2 0,-24-4 0,1 0 0,0 0 0,-1-1 0,1 0 0,0-1 0,-1-1 0,1 0 0,-1 0 0,20-10 0,-25 10 0,0 0 0,0 0 0,-1-1 0,1 1 0,-1-1 0,0 0 0,0-1 0,0 1 0,-1-1 0,0 0 0,0-1 0,0 1 0,0 0 0,-1-1 0,0 0 0,0 0 0,-1 0 0,4-12 0,-5 13 19,0 1 0,0 0 0,-1 0 0,1 0 0,-1-1 0,0 1 0,-1 0 0,1 0 0,-1 0 0,0-1 0,0 1 0,0 0 0,0 0 0,-1 0 0,1 0 0,-1 0 0,-3-3 0,2 3-141,0 0 0,-1 0 0,0 0 0,0 1 0,0-1 0,0 1 0,0 0 0,0 1 0,-1-1 1,0 1-1,1-1 0,-1 1 0,-9-2 0,-7-1-6704</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9.635"/>
    </inkml:context>
    <inkml:brush xml:id="br0">
      <inkml:brushProperty name="width" value="0.1" units="cm"/>
      <inkml:brushProperty name="height" value="0.1" units="cm"/>
      <inkml:brushProperty name="color" value="#E71224"/>
    </inkml:brush>
  </inkml:definitions>
  <inkml:trace contextRef="#ctx0" brushRef="#br0">0 65 24575,'7'1'0,"0"0"0,0 1 0,0-1 0,-1 2 0,1-1 0,-1 1 0,1 0 0,6 4 0,1 0 0,14 7 0,36 23 0,-53-29 0,0 0 0,0 1 0,-1 0 0,0 1 0,13 18 0,-11-10 0,-10-11 0,-8-12 0,2 1 0,0 0 0,1 0 0,-1-1 0,1 0 0,0 0 0,0 1 0,1-2 0,0 1 0,-1 0 0,2 0 0,-1-1 0,1 1 0,-1-1 0,1 1 0,1-1 0,-1 0 0,1 1 0,0-1 0,1 0 0,-1 1 0,1-1 0,0 0 0,0 1 0,1-1 0,0 1 0,0 0 0,0 0 0,0-1 0,1 1 0,0 1 0,0-1 0,0 0 0,1 1 0,6-7 0,2 1-404,0 2 0,27-14 0,-38 21 251,19-9-6673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29.963"/>
    </inkml:context>
    <inkml:brush xml:id="br0">
      <inkml:brushProperty name="width" value="0.1" units="cm"/>
      <inkml:brushProperty name="height" value="0.1" units="cm"/>
      <inkml:brushProperty name="color" value="#E71224"/>
    </inkml:brush>
  </inkml:definitions>
  <inkml:trace contextRef="#ctx0" brushRef="#br0">275 256 24575,'-7'-4'0,"0"1"0,0 0 0,-1 0 0,1 1 0,-1 0 0,0 0 0,1 1 0,-1 0 0,0 0 0,0 1 0,0 0 0,0 0 0,0 1 0,0 0 0,1 0 0,-1 1 0,0 0 0,1 1 0,-1-1 0,1 1 0,0 1 0,0 0 0,0 0 0,0 0 0,1 0 0,0 1 0,-1 0 0,2 1 0,-1-1 0,1 1 0,0 0 0,0 1 0,-7 12 0,7-9 0,0 0 0,1 0 0,0 0 0,1 1 0,-4 18 0,7-26 0,-1 1 0,1-1 0,0 1 0,0 0 0,0-1 0,0 1 0,0-1 0,1 1 0,0-1 0,0 1 0,0-1 0,0 1 0,0-1 0,1 0 0,0 1 0,-1-1 0,1 0 0,0 0 0,0 0 0,5 4 0,0-1 0,1-1 0,-1 0 0,1-1 0,0 1 0,0-2 0,0 1 0,0-1 0,0 0 0,1-1 0,0 0 0,13 2 0,0-2 0,0-1 0,0-1 0,34-3 0,-40 0-273,-1 0 0,1 0 0,-1-2 0,23-9 0,-12 3-6553</inkml:trace>
  <inkml:trace contextRef="#ctx0" brushRef="#br0" timeOffset="1">567 159 24575,'0'3'0,"3"2"0,4 2 0,2 4 0,2 0 0,-1 5 0,1-1 0,3 1 0,1 1 0</inkml:trace>
  <inkml:trace contextRef="#ctx0" brushRef="#br0" timeOffset="2">412 4 24575,'-4'0'0,"0"-3"0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0.306"/>
    </inkml:context>
    <inkml:brush xml:id="br0">
      <inkml:brushProperty name="width" value="0.1" units="cm"/>
      <inkml:brushProperty name="height" value="0.1" units="cm"/>
      <inkml:brushProperty name="color" value="#E71224"/>
    </inkml:brush>
  </inkml:definitions>
  <inkml:trace contextRef="#ctx0" brushRef="#br0">119 278 24575,'-5'0'0,"0"-1"0,0 1 0,0-1 0,0 0 0,0 0 0,0 0 0,1-1 0,-1 1 0,0-1 0,1-1 0,0 1 0,-1 0 0,1-1 0,0 0 0,0 0 0,0 0 0,1-1 0,-1 1 0,1-1 0,0 0 0,0 0 0,0 0 0,0 0 0,1 0 0,-1-1 0,1 1 0,0-1 0,1 0 0,-3-8 0,3 7 0,0 0 0,0 0 0,0 0 0,1 0 0,0 0 0,0 0 0,0 0 0,1 0 0,0 0 0,0 1 0,1-1 0,-1 0 0,1 0 0,1 1 0,-1-1 0,1 1 0,0 0 0,0 0 0,0 0 0,1 0 0,-1 0 0,1 1 0,1 0 0,7-7 0,-3 5 0,-1 1 0,1 0 0,1 0 0,-1 1 0,1 1 0,-1-1 0,1 1 0,0 1 0,0 0 0,0 1 0,1-1 0,-1 2 0,0 0 0,0 0 0,1 1 0,-1 0 0,0 0 0,0 1 0,0 1 0,0 0 0,18 8 0,-6 2 171,28 23-1,-32-21-1023,38 21 0,-36-26-5973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1" units="cm"/>
      <inkml:brushProperty name="height" value="0.1" units="cm"/>
      <inkml:brushProperty name="color" value="#548235"/>
    </inkml:brush>
  </inkml:definitions>
  <inkml:trace contextRef="#ctx0" brushRef="#br0">39 234 24575,'0'0'0,"1"1"0,-1 0 0,0-1 0,1 1 0,-1-1 0,0 1 0,1-1 0,-1 0 0,1 1 0,-1-1 0,0 1 0,1-1 0,-1 0 0,1 1 0,-1-1 0,1 0 0,0 0 0,-1 1 0,1-1 0,-1 0 0,1 0 0,-1 0 0,1 0 0,0 0 0,17 3 0,-18-3 0,8 0 0,1 0 0,-1 0 0,0-1 0,1-1 0,-1 1 0,0-1 0,0-1 0,0 1 0,0-1 0,-1-1 0,1 0 0,-1 0 0,0 0 0,0-1 0,0 0 0,10-9 0,-9 7 0,0-1 0,-1 0 0,0 0 0,0 0 0,-1-1 0,0 0 0,0 0 0,-1-1 0,-1 0 0,1 0 0,-1 0 0,4-17 0,-8 25 0,0 1 0,0-1 0,1 0 0,-1 0 0,0 0 0,-1 0 0,1 0 0,0 0 0,0 0 0,-1 0 0,1 0 0,-1 0 0,0 1 0,0-1 0,1 0 0,-1 0 0,0 1 0,0-1 0,-1 0 0,1 1 0,0-1 0,-1 1 0,1 0 0,0-1 0,-1 1 0,1 0 0,-1 0 0,0 0 0,0 0 0,1 0 0,-1 0 0,0 1 0,0-1 0,0 0 0,0 1 0,-3-1 0,-2 0 0,0-1 0,-1 2 0,1-1 0,-1 1 0,1 0 0,0 1 0,-1-1 0,-13 5 0,13-3 0,-1 1 0,1 0 0,0 1 0,0 0 0,0 0 0,0 1 0,1 0 0,-1 0 0,1 1 0,1 0 0,-1 0 0,1 0 0,0 1 0,0 0 0,-8 14 0,6-7 0,2 0 0,-1 0 0,2 1 0,0 0 0,0 0 0,2 0 0,0 1 0,-2 21 0,5-32 0,0 1 0,0-1 0,0 1 0,1-1 0,0 0 0,0 1 0,0-1 0,0 0 0,1 0 0,0 0 0,0 0 0,4 6 0,-1-4 0,0 1 0,1-1 0,0 0 0,0 0 0,0 0 0,13 9 0,-3-4 0,1-1 0,1 0 0,0-2 0,1 0 0,34 12 0,-29-14-80,0-1 0,1-1-1,0-1 1,1-1 0,-1-1-1,0-1 1,1-1 0,-1-2-1,0-1 1,0 0 0,0-2 0,0-1-1,-1-1 1,0-1 0,0-1-1,29-16 1,-19 6-6746</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0.725"/>
    </inkml:context>
    <inkml:brush xml:id="br0">
      <inkml:brushProperty name="width" value="0.1" units="cm"/>
      <inkml:brushProperty name="height" value="0.1" units="cm"/>
      <inkml:brushProperty name="color" value="#E71224"/>
    </inkml:brush>
  </inkml:definitions>
  <inkml:trace contextRef="#ctx0" brushRef="#br0">469 42 24575,'-1'-1'0,"1"0"0,0 0 0,-1 0 0,1 0 0,-1 1 0,1-1 0,-1 0 0,0 0 0,1 1 0,-1-1 0,0 0 0,1 1 0,-1-1 0,0 0 0,0 1 0,0-1 0,1 1 0,-1-1 0,-2 1 0,-17-9 0,1 4 0,-1 0 0,1 2 0,-1 0 0,0 1 0,0 1 0,0 1 0,-23 3 0,35-2 0,-1 1 0,1 0 0,0 1 0,-1 0 0,1 0 0,1 0 0,-1 1 0,0 1 0,1-1 0,0 1 0,0 0 0,0 1 0,1 0 0,-1 0 0,2 0 0,-1 1 0,1-1 0,0 1 0,-8 14 0,13-20 0,-1 0 0,1 0 0,-1 0 0,1 0 0,0 0 0,-1 1 0,1-1 0,0 0 0,0 0 0,0 0 0,0 0 0,0 0 0,0 0 0,0 1 0,0-1 0,0 0 0,1 0 0,-1 0 0,0 0 0,1 0 0,-1 0 0,1 0 0,-1 0 0,1 0 0,0 0 0,-1 0 0,1 0 0,0 0 0,-1-1 0,1 1 0,0 0 0,0 0 0,0-1 0,1 1 0,0 0 0,-1 0 0,1-1 0,-1 1 0,1-1 0,0 0 0,-1 1 0,1-1 0,0 0 0,0 0 0,-1 0 0,1 0 0,0 0 0,-1-1 0,1 1 0,0 0 0,-1-1 0,1 1 0,-1-1 0,1 0 0,-1 0 0,1 1 0,2-3 0,2-3 0,1 0 0,-1 0 0,0-1 0,-1 0 0,9-13 0,-10 13 0,0 0 0,1 0 0,1 0 0,-1 1 0,1 0 0,10-9 0,-14 14 0,1 0 0,-1 0 0,0-1 0,1 1 0,-1 1 0,1-1 0,-1 0 0,1 1 0,0-1 0,-1 1 0,1 0 0,0 0 0,-1 0 0,1 0 0,-1 0 0,1 1 0,0-1 0,-1 1 0,1 0 0,-1-1 0,1 1 0,-1 0 0,0 1 0,1-1 0,3 3 0,9 5 0,0 2 0,-1 0 0,0 0 0,-1 2 0,0-1 0,-1 2 0,0-1 0,-1 2 0,-1 0 0,15 27 0,-18-29 0,-1 0 0,-1 0 0,1 1 0,-2-1 0,0 1 0,-1 0 0,0 1 0,-1-1 0,-1 0 0,0 1 0,-1-1 0,-1 1 0,-4 26 0,2-31 0,0 0 0,-1 0 0,0-1 0,-1 1 0,0-1 0,0 0 0,-1-1 0,-1 1 0,1-1 0,-1 0 0,0-1 0,-1 0 0,-13 10 0,-5 2 0,0-2 0,-1-1 0,-36 16 0,10-10-455,-2-1 0,-61 13 0,69-21-6371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1.325"/>
    </inkml:context>
    <inkml:brush xml:id="br0">
      <inkml:brushProperty name="width" value="0.1" units="cm"/>
      <inkml:brushProperty name="height" value="0.1" units="cm"/>
      <inkml:brushProperty name="color" value="#E71224"/>
    </inkml:brush>
  </inkml:definitions>
  <inkml:trace contextRef="#ctx0" brushRef="#br0">0 1658 24575,'327'-156'-2388,"418"-138"-1,363-53-3181,-974 307 5472,196-58 54,1287-400-831,-1130 320 1475,-375 132 1973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1.943"/>
    </inkml:context>
    <inkml:brush xml:id="br0">
      <inkml:brushProperty name="width" value="0.1" units="cm"/>
      <inkml:brushProperty name="height" value="0.1" units="cm"/>
      <inkml:brushProperty name="color" value="#E71224"/>
    </inkml:brush>
  </inkml:definitions>
  <inkml:trace contextRef="#ctx0" brushRef="#br0">2 0 24575,'0'2'0,"-1"48"0,2 0 0,2 0 0,18 87 0,83 209-321,22-6-70,-105-285 379,210 483 12,-193-469 0,82 109 0,-87-135 0,3-2 0,1-1 0,59 47 0,-66-64 14,1-1 0,2-1 0,0-2 0,0-1 0,70 25-1,-54-28-123,1-1-1,-1-3 0,97 9 0,-47-16-544,0-5-1,-1-4 0,0-4 0,113-26 1,470-141-2753,-12-49 606,-669 225 2802,1505-557-2164,-737 266 1434,-261 97 1808,-381 145 3119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2.655"/>
    </inkml:context>
    <inkml:brush xml:id="br0">
      <inkml:brushProperty name="width" value="0.1" units="cm"/>
      <inkml:brushProperty name="height" value="0.1" units="cm"/>
      <inkml:brushProperty name="color" value="#E71224"/>
    </inkml:brush>
  </inkml:definitions>
  <inkml:trace contextRef="#ctx0" brushRef="#br0">0 0 24575,'7'18'0,"1"-1"0,1-1 0,19 28 0,3 7 0,356 701-1590,-52-96 303,-200-404 1290,248 441-892,-346-633 151,-8-15-2952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7.575"/>
    </inkml:context>
    <inkml:brush xml:id="br0">
      <inkml:brushProperty name="width" value="0.1" units="cm"/>
      <inkml:brushProperty name="height" value="0.1" units="cm"/>
      <inkml:brushProperty name="color" value="#E71224"/>
    </inkml:brush>
  </inkml:definitions>
  <inkml:trace contextRef="#ctx0" brushRef="#br0">12 1532 24575,'-11'-1'0,"16"-1"0,10-4 0,217-105 0,453-183-2410,-305 127 2027,362-144-1563,-196 135 1323,6 24-3,-550 152 626,707-198 1239,-668 185-836,10-1 796,-1-2 0,50-25-1,-74 26-1987,-8 1-5863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8:41:38.213"/>
    </inkml:context>
    <inkml:brush xml:id="br0">
      <inkml:brushProperty name="width" value="0.1" units="cm"/>
      <inkml:brushProperty name="height" value="0.1" units="cm"/>
      <inkml:brushProperty name="color" value="#E71224"/>
    </inkml:brush>
  </inkml:definitions>
  <inkml:trace contextRef="#ctx0" brushRef="#br0">0 0 24575,'814'297'-1454,"-346"-91"-239,1104 481-553,-1036-475 1433,-388-163 283,254 50 0,-305-83-395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1" units="cm"/>
      <inkml:brushProperty name="height" value="0.1" units="cm"/>
      <inkml:brushProperty name="color" value="#548235"/>
    </inkml:brush>
  </inkml:definitions>
  <inkml:trace contextRef="#ctx0" brushRef="#br0">81 37 24575,'-3'3'0,"0"-1"0,0 0 0,0 0 0,0 0 0,-1 0 0,-5 2 0,6-3 0,0 1 0,0-1 0,0 0 0,1 1 0,-1-1 0,1 1 0,-1 0 0,1 0 0,0 0 0,-1 0 0,1 0 0,-2 3 0,2-1 0,0-1 0,0 1 0,0 0 0,0 0 0,0-1 0,1 1 0,0 0 0,0 0 0,0 1 0,1-1 0,-1 0 0,1 0 0,0 0 0,0 0 0,0 0 0,1 5 0,1-2 0,0-1 0,0 0 0,0 0 0,1 0 0,-1-1 0,2 1 0,-1-1 0,0 1 0,8 7 0,1 0 0,1-1 0,0-1 0,0 0 0,1-1 0,0 0 0,30 15 0,-3-7-43,1-2 0,1-2 0,0-1 0,0-2 0,2-3 0,-1-1-1,1-2 1,0-2 0,81-5 0,-35-7-65,0-4 0,-1-3 1,158-52-1,10-20 102,-177 56-14,87-48 0,-165 78 47,50-30-108,-50 30 133,-1-1-1,1 1 0,0 0 1,-1-1-1,0 1 1,1-1-1,-1 1 0,0-1 1,0 0-1,-1 0 0,1 0 1,-1 0-1,1-1 0,1-5 1,-6-6-1266</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1" units="cm"/>
      <inkml:brushProperty name="height" value="0.1" units="cm"/>
      <inkml:brushProperty name="color" value="#548235"/>
    </inkml:brush>
  </inkml:definitions>
  <inkml:trace contextRef="#ctx0" brushRef="#br0">3 0 24575,'-1'70'0,"0"3"0,3 1 0,13 88 0,79 313 0,-90-434 312,-3-28-871,1 1 0,4 16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1" units="cm"/>
      <inkml:brushProperty name="height" value="0.1" units="cm"/>
      <inkml:brushProperty name="color" value="#548235"/>
    </inkml:brush>
  </inkml:definitions>
  <inkml:trace contextRef="#ctx0" brushRef="#br0">82 104 24575,'-1'1'0,"1"-1"0,-1 0 0,0 1 0,0-1 0,1 1 0,-1-1 0,0 1 0,1-1 0,-1 1 0,0 0 0,1-1 0,-1 1 0,1 0 0,-1-1 0,1 1 0,0 0 0,-1 0 0,1 0 0,0-1 0,-1 1 0,1 0 0,0 0 0,0 0 0,0-1 0,0 1 0,0 0 0,0 0 0,0 0 0,0 1 0,0 0 0,-1 0 0,1 0 0,0 0 0,0 0 0,1 1 0,-1-1 0,0 0 0,1 0 0,-1 0 0,1 0 0,1 3 0,1-3 0,0 1 0,0 0 0,0-1 0,1 0 0,-1 1 0,1-1 0,-1-1 0,1 1 0,0-1 0,0 1 0,0-1 0,0 0 0,0 0 0,0-1 0,8 1 0,0 0 0,1-1 0,0 0 0,24-5 0,-11 0 0,50-17 0,-65 18 0,-1 0 0,0-1 0,0 0 0,0-1 0,0 0 0,-1 0 0,12-11 0,-20 16 0,1-1 0,0 0 0,0 1 0,-1-1 0,1 0 0,-1 0 0,0 0 0,0 0 0,1 0 0,-1 0 0,0 0 0,-1 0 0,1 0 0,0-1 0,-1 1 0,1 0 0,-1 0 0,0-1 0,1 1 0,-1 0 0,0-1 0,-1-2 0,0 3 0,0-1 0,0 1 0,0 0 0,0 0 0,-1 0 0,1 1 0,0-1 0,-1 0 0,0 0 0,1 1 0,-1-1 0,0 1 0,0 0 0,0-1 0,0 1 0,0 0 0,0 0 0,0 0 0,0 0 0,0 1 0,-1-1 0,-2 0 0,-11-3 0,-1 1 0,0 0 0,1 2 0,-1 0 0,0 0 0,0 2 0,0 0 0,-31 6 0,35-4 0,0 1 0,0 0 0,0 1 0,0 0 0,1 1 0,0 0 0,0 1 0,1 0 0,0 1 0,0 1 0,-14 13 0,20-17 0,1 0 0,0 1 0,0-1 0,0 1 0,0 0 0,1 0 0,0 0 0,0 0 0,1 1 0,0-1 0,0 1 0,1 0 0,-1-1 0,1 1 0,1 0 0,-1 0 0,1 0 0,0 0 0,1-1 0,0 1 0,0 0 0,0 0 0,4 10 0,-1-8 0,0 1 0,0-1 0,1 1 0,0-1 0,1-1 0,0 1 0,0-1 0,0 0 0,1 0 0,1-1 0,-1 0 0,1 0 0,1-1 0,16 11 0,0-5 0,-1-2 0,2 0 0,-1-1 0,1-2 0,1 0 0,-1-2 0,1-1 0,0-1 0,0-2 0,0 0 0,0-2 0,0-1 0,0-1 0,48-11 0,-59 8-227,0 1-1,0-2 1,-1 0-1,0-1 1,19-13-1,-4-2-6598</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1" units="cm"/>
      <inkml:brushProperty name="height" value="0.1" units="cm"/>
      <inkml:brushProperty name="color" value="#548235"/>
    </inkml:brush>
  </inkml:definitions>
  <inkml:trace contextRef="#ctx0" brushRef="#br0">425 1 24575,'-1'4'0,"0"-1"0,0 1 0,-1-1 0,1 0 0,-1 1 0,0-1 0,0 0 0,0 0 0,0 0 0,-1 0 0,-5 5 0,1 1 0,-2 1 0,-254 332 0,219-275 290,-31 43-1945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475"/>
    </inkml:context>
    <inkml:brush xml:id="br0">
      <inkml:brushProperty name="width" value="0.1" units="cm"/>
      <inkml:brushProperty name="height" value="0.1" units="cm"/>
    </inkml:brush>
  </inkml:definitions>
  <inkml:trace contextRef="#ctx0" brushRef="#br0">116 0 24575,'-1'0'0,"1"0"0,-1 0 0,1 1 0,-1-1 0,1 0 0,-1 0 0,1 0 0,-1 1 0,1-1 0,-1 0 0,1 0 0,-1 1 0,1-1 0,0 0 0,-1 1 0,1-1 0,-1 1 0,1-1 0,0 1 0,-1-1 0,1 1 0,0-1 0,0 1 0,-1-1 0,1 1 0,0 0 0,-5 17 0,3-8 0,-3 4 0,-1-1 0,-10 18 0,8-18 0,1 1 0,-6 18 0,5-7 0,0-4 0,1 1 0,1 0 0,1 0 0,-3 29 0,8-45 0,-1 1 0,1-1 0,1 0 0,0 1 0,0-1 0,0 0 0,0 0 0,1 1 0,0-1 0,0 0 0,1 0 0,0-1 0,0 1 0,0-1 0,1 1 0,0-1 0,0 0 0,0 0 0,9 8 0,-2-5 0,-1-1 0,1 0 0,0 0 0,1-1 0,0-1 0,-1 0 0,2 0 0,-1-1 0,0-1 0,1 0 0,0-1 0,15 2 0,-19-3 0,0-1 0,1 0 0,-1 0 0,0-1 0,0 0 0,0 0 0,0-1 0,0-1 0,0 1 0,0-1 0,-1-1 0,1 0 0,-1 0 0,0 0 0,0-1 0,-1 0 0,13-12 0,-9 5 0,-1 0 0,0-1 0,-1-1 0,-1 1 0,0-1 0,-1-1 0,0 0 0,-1 0 0,-1 0 0,0 0 0,-2-1 0,1 0 0,-2 0 0,0 0 0,-1-30 0,-1 41-136,-1-1-1,1 1 1,-1 0-1,-1 0 1,1 0-1,-1 0 1,0 0-1,0 0 0,-3-6 1,-4-5-6690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1" units="cm"/>
      <inkml:brushProperty name="height" value="0.1" units="cm"/>
      <inkml:brushProperty name="color" value="#548235"/>
    </inkml:brush>
  </inkml:definitions>
  <inkml:trace contextRef="#ctx0" brushRef="#br0">0 833 24575,'3'2'0,"-1"-1"0,0 0 0,1 1 0,-1-1 0,0 1 0,0 0 0,0 0 0,0 0 0,2 3 0,4 3 0,17 12-76,1-1 1,0-2-1,2 0 0,0-2 0,1-1 0,0-1 0,1-2 0,1 0 1,0-2-1,0-2 0,1-1 0,-1-1 0,1-2 0,0-1 1,0-1-1,0-2 0,46-7 0,-49 3-6750</inkml:trace>
  <inkml:trace contextRef="#ctx0" brushRef="#br0" timeOffset="1">718 0 24575,'0'12'0,"-2"-1"0,-4 22 0,-1 11 0,3 2 0,3 1 0,1 0 0,2-1 0,3 1 0,1-1 0,3 0 0,1-1 0,3 0 0,1 0 0,35 71 0,-21-60 0,3-1 0,45 58 0,-50-79 0,0-2 0,3-2 0,0 0 0,42 32 0,-57-52-151,0 0-1,1-1 0,0-1 0,0 0 1,1-1-1,0 0 0,0-2 1,20 5-1,-7-4-6674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1" units="cm"/>
      <inkml:brushProperty name="height" value="0.1" units="cm"/>
      <inkml:brushProperty name="color" value="#548235"/>
    </inkml:brush>
  </inkml:definitions>
  <inkml:trace contextRef="#ctx0" brushRef="#br0">8 66 24575,'-3'0'0,"-2"-4"0,11 0 0,4-7 0,10-1 0,8-5 0,0 0-8191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1" units="cm"/>
      <inkml:brushProperty name="height" value="0.1" units="cm"/>
      <inkml:brushProperty name="color" value="#548235"/>
    </inkml:brush>
  </inkml:definitions>
  <inkml:trace contextRef="#ctx0" brushRef="#br0">546 79 24575,'-1'-2'0,"1"1"0,-1 0 0,1-1 0,-1 1 0,1-1 0,-1 1 0,0 0 0,0-1 0,0 1 0,0 0 0,0 0 0,0 0 0,0 0 0,0 0 0,0 0 0,0 0 0,0 0 0,-1 0 0,1 0 0,0 1 0,-2-2 0,-32-12 0,31 12 0,-20-6 0,-1 1 0,0 0 0,0 2 0,-1 1 0,1 1 0,-1 2 0,0 0 0,-32 4 0,45-2 0,1 1 0,-1 1 0,1 0 0,0 1 0,0 1 0,0-1 0,1 2 0,-13 7 0,16-8 0,0 1 0,1 0 0,0 0 0,0 0 0,0 1 0,1 0 0,0 1 0,0 0 0,1-1 0,0 2 0,-7 15 0,8-15 0,1-1 0,0 1 0,0-1 0,1 1 0,0 0 0,1 0 0,0 0 0,0 0 0,1 0 0,0 0 0,1 0 0,2 13 0,-2-16 0,1 0 0,0 0 0,0-1 0,1 1 0,0-1 0,0 0 0,0 0 0,0 0 0,1 0 0,0 0 0,0-1 0,0 0 0,0 0 0,1 0 0,0 0 0,0 0 0,0-1 0,0 0 0,9 4 0,11 2 0,1 0 0,-1-1 0,1-2 0,1-1 0,-1-1 0,1-1 0,0-1 0,-1-2 0,1 0 0,51-9 0,-66 7 0,-1 0 0,0-1 0,-1-1 0,1 1 0,-1-2 0,1 0 0,-1 0 0,-1 0 0,1-1 0,-1-1 0,11-9 0,-13 9 0,-1 1 0,0-2 0,0 1 0,-1-1 0,0 0 0,0 0 0,-1 0 0,0 0 0,-1-1 0,1 0 0,-2 0 0,1 0 0,2-18 0,-3 10 0,-1 1 0,0-1 0,-2 0 0,-2-26 0,2 37 0,0 0 0,0 1 0,0-1 0,-1 1 0,0-1 0,0 1 0,0 0 0,0 0 0,-1 0 0,0 0 0,0 0 0,-1 0 0,1 1 0,-1 0 0,0 0 0,-8-7 0,7 10 0,6 8 0,8 10 0,22 25 0,59 61 0,-52-63 0,40 55 0,-67-79 0,-1-1 0,-1 1 0,-1 1 0,0-1 0,-1 2 0,0-1 0,6 32 0,-11-36 0,1 0 0,-2 1 0,0-1 0,-1 1 0,0 0 0,-1-1 0,0 1 0,-2-1 0,1 0 0,-1 0 0,-1 0 0,-1 0 0,1 0 0,-2-1 0,0 0 0,0 0 0,-1 0 0,-1-1 0,0 0 0,0 0 0,-1-1 0,-1 0 0,0-1 0,-13 11 0,-4 0 0,-1-2 0,-1-1 0,0 0 0,-2-3 0,-36 14 0,19-12 0,-1-2 0,-87 14 0,111-24 86,1-1-1,-1-2 0,-28-1 1,45-1-229,-1 0 1,0 0 0,0-1 0,0 0-1,1-1 1,-1 0 0,1 0 0,0-1 0,0 0-1,0 0 1,-14-11 0,-4-9-6684</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1" units="cm"/>
      <inkml:brushProperty name="height" value="0.1" units="cm"/>
      <inkml:brushProperty name="color" value="#548235"/>
    </inkml:brush>
  </inkml:definitions>
  <inkml:trace contextRef="#ctx0" brushRef="#br0">80 156 24575,'0'1'0,"0"1"0,0-1 0,0 0 0,0 0 0,1 0 0,-1 0 0,0 0 0,1 0 0,-1 0 0,0 0 0,1 0 0,-1 0 0,1 0 0,0 0 0,-1 0 0,1 0 0,0 0 0,-1 0 0,1-1 0,0 1 0,0 0 0,0-1 0,1 2 0,0-1 0,1 0 0,-1 0 0,1 0 0,0 0 0,-1-1 0,1 1 0,0-1 0,-1 1 0,5-1 0,1 0 0,0-1 0,1 0 0,-1 0 0,0 0 0,12-5 0,-14 4 0,0 0 0,0-1 0,0 0 0,0 0 0,-1-1 0,1 0 0,-1 1 0,0-2 0,0 1 0,8-10 0,-10 10 0,0 0 0,-1 0 0,0 0 0,1 0 0,-1 0 0,-1-1 0,1 1 0,-1-1 0,0 0 0,0 1 0,0-1 0,0 0 0,-1 1 0,0-1 0,0-7 0,0 9 0,-1 1 0,1 0 0,0 0 0,-1-1 0,0 1 0,1 0 0,-1 0 0,0 0 0,0 0 0,0 0 0,0 0 0,-1 0 0,1 0 0,-1 0 0,1 0 0,-1 0 0,1 1 0,-1-1 0,0 1 0,0-1 0,0 1 0,0 0 0,0 0 0,0 0 0,0 0 0,0 0 0,0 0 0,0 1 0,-1-1 0,1 1 0,0-1 0,0 1 0,-1 0 0,1 0 0,0 0 0,-5 0 0,-1 1 0,-1 0 0,1 0 0,0 1 0,0 0 0,1 0 0,-1 1 0,0 0 0,1 0 0,-9 6 0,5-2 0,1 1 0,0 0 0,1 1 0,0 0 0,1 0 0,0 1 0,0 0 0,1 1 0,0-1 0,1 1 0,-7 16 0,9-19 0,1 0 0,0 1 0,0-1 0,1 0 0,0 1 0,1 0 0,0-1 0,0 1 0,1 0 0,0 0 0,0-1 0,1 1 0,0 0 0,1-1 0,0 1 0,0-1 0,4 11 0,-2-14 0,-1 1 0,1-1 0,0 0 0,0 0 0,0 0 0,1-1 0,0 1 0,0-1 0,0 0 0,0-1 0,0 1 0,1-1 0,0 0 0,0-1 0,-1 1 0,13 2 0,3 1 0,1-1 0,-1-1 0,37 1 0,-21-3 86,0-2-1,0-1 0,36-7 1,-53 5-300,0-1 1,-1-1 0,0-1-1,0-1 1,0-1 0,-1 0-1,20-13 1,-10 3-6613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1" units="cm"/>
      <inkml:brushProperty name="height" value="0.1" units="cm"/>
      <inkml:brushProperty name="color" value="#548235"/>
    </inkml:brush>
  </inkml:definitions>
  <inkml:trace contextRef="#ctx0" brushRef="#br0">19 46 24575,'0'239'0,"-8"-287"0,1 11 0,5 25 0,1 1 0,1-1 0,0 0 0,0 1 0,1-1 0,4-17 0,-3 24 0,-1 0 0,1 1 0,0-1 0,0 1 0,0 0 0,1-1 0,-1 1 0,1 0 0,0 1 0,0-1 0,1 0 0,-1 1 0,1 0 0,0 0 0,0 0 0,0 0 0,0 0 0,6-2 0,4-1 0,0 2 0,0 0 0,0 0 0,0 1 0,0 1 0,1 0 0,-1 1 0,1 1 0,-1 0 0,1 1 0,-1 0 0,1 1 0,14 5 0,-20-4 0,-1 1 0,1 0 0,-1 0 0,0 1 0,0 0 0,0 1 0,-1-1 0,0 2 0,0-1 0,0 1 0,10 13 0,-1 4 0,0 1 0,18 38 0,-33-60-54,1 0-1,0 0 0,-1-1 1,1 1-1,0 0 1,1-1-1,-1 1 0,0-1 1,1 0-1,-1 0 1,1 0-1,0 0 0,-1 0 1,1-1-1,0 1 0,0-1 1,0 0-1,0 0 1,0 0-1,1 0 0,-1 0 1,0-1-1,0 1 1,6-1-1,7 0-6771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1" units="cm"/>
      <inkml:brushProperty name="height" value="0.1" units="cm"/>
      <inkml:brushProperty name="color" value="#548235"/>
    </inkml:brush>
  </inkml:definitions>
  <inkml:trace contextRef="#ctx0" brushRef="#br0">138 119 24575,'-1'2'0,"-1"0"0,1 0 0,-1 0 0,1 0 0,0 0 0,0 1 0,0-1 0,0 0 0,0 1 0,0-1 0,1 0 0,-1 1 0,1-1 0,0 1 0,0-1 0,0 1 0,0-1 0,0 1 0,0-1 0,1 1 0,-1-1 0,1 1 0,0-1 0,-1 0 0,1 1 0,0-1 0,0 0 0,1 0 0,-1 0 0,0 1 0,1-1 0,0-1 0,3 5 0,0-4 0,0 0 0,0 0 0,0 0 0,1 0 0,-1-1 0,1 0 0,-1 0 0,1-1 0,0 1 0,-1-1 0,1-1 0,0 1 0,-1-1 0,1 0 0,-1 0 0,1 0 0,-1-1 0,0 0 0,1 0 0,-1 0 0,6-4 0,-5 3 0,0 0 0,-1 0 0,1-1 0,-1 0 0,1 0 0,-1-1 0,0 1 0,-1-1 0,1 0 0,-1 0 0,0-1 0,0 1 0,-1-1 0,1 0 0,-1 0 0,-1 0 0,5-12 0,-7 16 0,1 0 0,-1-1 0,0 1 0,0 0 0,0-1 0,0 1 0,0 0 0,-1-1 0,1 1 0,-1 0 0,1 0 0,-1-1 0,0 1 0,0 0 0,0 0 0,0 0 0,-2-4 0,0 3 0,0 0 0,0 0 0,0 0 0,0 0 0,-1 1 0,1-1 0,0 1 0,-1 0 0,-5-2 0,-4-1 0,0 0 0,0 1 0,0 1 0,-1 0 0,-14-1 0,20 4 0,1 0 0,0 0 0,0 1 0,-1-1 0,1 2 0,0-1 0,0 1 0,0 0 0,0 1 0,1-1 0,-1 1 0,0 1 0,1-1 0,0 1 0,0 0 0,0 1 0,1-1 0,-1 1 0,1 0 0,0 0 0,-5 8 0,2-3 0,1 0 0,0 0 0,1 1 0,0 0 0,1 0 0,0 1 0,1-1 0,0 1 0,1 0 0,0 0 0,-2 22 0,5-26 0,-1 1 0,1-1 0,1 1 0,0 0 0,0-1 0,1 1 0,0-1 0,0 0 0,4 10 0,-3-12 0,1 0 0,-1 0 0,1 0 0,0 0 0,0-1 0,1 0 0,0 0 0,0 0 0,0-1 0,0 1 0,1-1 0,7 4 0,0-1 0,1-1 0,-1 0 0,1-1 0,1 0 0,-1-1 0,1-1 0,-1 0 0,17 0 0,1-1 0,-1-1 0,57-6 0,-73 2-273,0 0 0,-1-1 0,1 0 0,19-10 0,-8 3-6553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1" units="cm"/>
      <inkml:brushProperty name="height" value="0.1" units="cm"/>
      <inkml:brushProperty name="color" value="#548235"/>
    </inkml:brush>
  </inkml:definitions>
  <inkml:trace contextRef="#ctx0" brushRef="#br0">0 0 24575,'2'7'0,"-1"1"0,1-1 0,1 0 0,-1 0 0,1 0 0,1 0 0,-1-1 0,1 1 0,7 8 0,1 4 0,69 131 0,-65-116 0,-2 0 0,16 58 0,-27-67 0,-3-25 0,0 0 0,0 0 0,0 0 0,-1 0 0,1 0 0,0 0 0,0-1 0,0 1 0,0 0 0,0 0 0,0 0 0,0 0 0,0 0 0,0 0 0,0 0 0,0 0 0,0 0 0,0 0 0,0 0 0,0 0 0,0 0 0,0 0 0,0 0 0,0 0 0,-1 0 0,1 0 0,0 1 0,0-1 0,0 0 0,0 0 0,0 0 0,0 0 0,0 0 0,0 0 0,0 0 0,0 0 0,0 0 0,0 0 0,0 0 0,0 0 0,0 0 0,0 0 0,0 0 0,0 0 0,0 0 0,0 0 0,0 0 0,0 0 0,0 0 0,0 0 0,0 0 0,0 1 0,-4-16 0,1 1 0,1 0 0,1-1 0,0 1 0,0-1 0,2 1 0,0-1 0,4-19 0,-3 27 0,0-1 0,0 1 0,0 0 0,1 0 0,1 0 0,-1 1 0,1-1 0,0 1 0,0 0 0,1 0 0,0 0 0,0 0 0,0 1 0,1 0 0,0 0 0,6-4 0,16-7-1365,-2 4-5461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1" units="cm"/>
      <inkml:brushProperty name="height" value="0.1" units="cm"/>
      <inkml:brushProperty name="color" value="#548235"/>
    </inkml:brush>
  </inkml:definitions>
  <inkml:trace contextRef="#ctx0" brushRef="#br0">390 34 24575,'-11'-6'0,"-1"1"0,0 1 0,0-1 0,0 2 0,-1 0 0,1 0 0,-1 1 0,0 1 0,0 0 0,1 0 0,-1 2 0,0-1 0,-16 4 0,18-1 0,1-1 0,0 1 0,0 1 0,1 0 0,-1 0 0,1 1 0,0 0 0,0 1 0,0 0 0,1 0 0,0 1 0,0 0 0,1 0 0,-1 1 0,2 0 0,-10 14 0,10-13 0,0 1 0,1 0 0,0 0 0,0 0 0,2 0 0,-1 1 0,-3 21 0,6-29 0,1 1 0,-1-1 0,1 1 0,0-1 0,0 1 0,1-1 0,-1 1 0,1-1 0,0 1 0,-1-1 0,1 1 0,1-1 0,-1 0 0,1 0 0,-1 1 0,1-1 0,0 0 0,0-1 0,0 1 0,0 0 0,1 0 0,-1-1 0,1 0 0,0 1 0,-1-1 0,1 0 0,0 0 0,5 2 0,-1-1 0,-1 0 0,1 0 0,0-1 0,0 0 0,0 0 0,0-1 0,0 0 0,0 0 0,0 0 0,1-1 0,-1 0 0,0-1 0,0 1 0,1-1 0,-1-1 0,0 0 0,0 0 0,0 0 0,-1 0 0,1-1 0,-1 0 0,1-1 0,-1 0 0,0 0 0,0 0 0,0 0 0,-1-1 0,0 0 0,0 0 0,0-1 0,0 1 0,-1-1 0,6-11 0,1-5 0,-1-1 0,12-41 0,-16 51 0,-6 13 0,0-1 0,0 1 0,0 0 0,0 0 0,1 0 0,-1 0 0,0 0 0,0 0 0,0 0 0,0 0 0,1 0 0,-1 0 0,0-1 0,0 1 0,0 0 0,0 0 0,1 0 0,-1 0 0,0 0 0,0 0 0,0 0 0,0 0 0,1 0 0,-1 1 0,0-1 0,0 0 0,0 0 0,0 0 0,1 0 0,-1 0 0,0 0 0,0 0 0,0 0 0,0 0 0,0 0 0,1 1 0,-1-1 0,12 22 0,-6-8 0,1-4 29,-1 1-1,2-1 1,0-1-1,0 1 0,1-1 1,-1-1-1,2 0 1,0 0-1,0-1 1,0 0-1,19 9 1,-13-8-243,1-1 1,0-1 0,1 0-1,-1-1 1,1-1 0,0-1-1,22 2 1,-15-4-6613</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1" units="cm"/>
      <inkml:brushProperty name="height" value="0.1" units="cm"/>
      <inkml:brushProperty name="color" value="#548235"/>
    </inkml:brush>
  </inkml:definitions>
  <inkml:trace contextRef="#ctx0" brushRef="#br0">1 0 24575,'0'51'0,"3"151"0,1-159 0,1 1 0,17 68 0,1-35 0,60 138 0,-58-161 0,4-1 0,1-2 0,45 57 0,-64-94 69,1 1-1,0-2 0,2 0 0,16 14 1,-23-22-212,0 0 1,0-1 0,1 0 0,-1 0-1,1-1 1,0 1 0,0-2 0,0 1 0,0-1-1,1-1 1,10 2 0,7-2-6684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1" units="cm"/>
      <inkml:brushProperty name="height" value="0.1" units="cm"/>
      <inkml:brushProperty name="color" value="#548235"/>
    </inkml:brush>
  </inkml:definitions>
  <inkml:trace contextRef="#ctx0" brushRef="#br0">1 24 24575,'6'0'0,"13"0"0,9-7 0,4-1 0,-5-1-8191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830"/>
    </inkml:context>
    <inkml:brush xml:id="br0">
      <inkml:brushProperty name="width" value="0.1" units="cm"/>
      <inkml:brushProperty name="height" value="0.1" units="cm"/>
    </inkml:brush>
  </inkml:definitions>
  <inkml:trace contextRef="#ctx0" brushRef="#br0">44 0 24575,'0'4'0,"0"3"0,-4 5 0,0 3 0,-1 3 0,2 1 0,1 1 0,-3 3 0,0 2 0,0-1 0,2 0 0,1-2 0,1-1 0,0-1 0,-2-4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1" units="cm"/>
      <inkml:brushProperty name="height" value="0.1" units="cm"/>
      <inkml:brushProperty name="color" value="#548235"/>
    </inkml:brush>
  </inkml:definitions>
  <inkml:trace contextRef="#ctx0" brushRef="#br0">8 1 24575,'-3'0'0,"-1"6"0,6 6 0,4 8 0,6-1 0,2 5 0,2 0 0,-2 0 0,-1-1 0,-1-1 0,-1-5 0,-1-1 0,-3 0 0,1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1" units="cm"/>
      <inkml:brushProperty name="height" value="0.1" units="cm"/>
      <inkml:brushProperty name="color" value="#548235"/>
    </inkml:brush>
  </inkml:definitions>
  <inkml:trace contextRef="#ctx0" brushRef="#br0">3 1 24575,'-3'0'0,"8"0"0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1" units="cm"/>
      <inkml:brushProperty name="height" value="0.1" units="cm"/>
      <inkml:brushProperty name="color" value="#548235"/>
    </inkml:brush>
  </inkml:definitions>
  <inkml:trace contextRef="#ctx0" brushRef="#br0">426 60 24575,'-14'-1'0,"1"-1"0,0-1 0,-1 1 0,1-2 0,0 0 0,-17-8 0,-35-10 0,53 19 0,-1 1 0,1 0 0,-1 1 0,-20 0 0,28 1 0,-1 1 0,1 0 0,0 0 0,-1 0 0,1 1 0,0 0 0,0 0 0,0 0 0,0 0 0,0 1 0,0 0 0,-7 6 0,0 1 0,1 0 0,0 1 0,0 0 0,1 0 0,-12 20 0,20-29 0,0 1 0,0 0 0,0 1 0,1-1 0,-1 0 0,1 0 0,0 1 0,0-1 0,0 0 0,0 1 0,1-1 0,-1 1 0,1-1 0,0 1 0,0-1 0,1 1 0,-1-1 0,0 1 0,1-1 0,0 1 0,0-1 0,0 0 0,0 1 0,1-1 0,-1 0 0,1 0 0,0 0 0,0 0 0,3 4 0,4 2 0,1-1 0,-1 0 0,1-1 0,0 0 0,1 0 0,0-1 0,0 0 0,0-1 0,22 7 0,-16-7 0,2 0 0,-1-1 0,0-1 0,1-1 0,35 0 0,-45-2 0,-1-1 0,1-1 0,-1 0 0,1 0 0,-1 0 0,0-1 0,0 0 0,0-1 0,0 0 0,0 0 0,-1-1 0,0 1 0,0-2 0,13-11 0,-15 12 0,-1 0 0,1 0 0,-1 0 0,0-1 0,-1 0 0,1 0 0,-1 0 0,0 0 0,-1 0 0,0-1 0,0 1 0,0-1 0,0 1 0,-1-1 0,0 0 0,-1 0 0,0 1 0,0-1 0,-1-12 0,0 14 23,0 1 0,-1 0 0,1-1-1,-1 1 1,0 0 0,0 0 0,0-1-1,-1 2 1,1-1 0,-1 0 0,0 0-1,0 1 1,0 0 0,-6-5 0,-2 0-450,0 0 0,0 1 1,-22-10-1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1" units="cm"/>
      <inkml:brushProperty name="height" value="0.1" units="cm"/>
      <inkml:brushProperty name="color" value="#548235"/>
    </inkml:brush>
  </inkml:definitions>
  <inkml:trace contextRef="#ctx0" brushRef="#br0">76 218 24575,'-20'1'0,"19"0"0,0-1 0,-1 1 0,1-1 0,-1 0 0,1 1 0,-1-1 0,1 0 0,-1 0 0,1 0 0,0 0 0,-1-1 0,1 1 0,-1 0 0,1-1 0,-1 1 0,1-1 0,0 1 0,-1-1 0,1 1 0,0-1 0,0 0 0,-1 0 0,1 0 0,0 0 0,0 0 0,0 0 0,0 0 0,0 0 0,0 0 0,0 0 0,0 0 0,1-1 0,-1 1 0,0 0 0,1-1 0,-1 1 0,1-2 0,-3-2 0,2 1 0,-1-1 0,0 0 0,1 0 0,0 0 0,0 0 0,1 0 0,-1 0 0,1 0 0,0 0 0,1 0 0,-1 0 0,1 0 0,0 0 0,0 0 0,1 0 0,-1 0 0,1 0 0,0 1 0,0-1 0,1 1 0,-1-1 0,1 1 0,0 0 0,4-4 0,-1 1 0,1 1 0,-1 1 0,1-1 0,0 1 0,1 0 0,0 1 0,-1 0 0,1 0 0,1 0 0,-1 1 0,0 0 0,1 1 0,16-3 0,-9 3 0,2 0 0,-1 2 0,0-1 0,0 2 0,0 0 0,0 1 0,20 6 0,-23-5 0,-2 2 0,1 0 0,0 0 0,-1 1 0,0 1 0,-1 0 0,1 1 0,-1 0 0,15 15 0,52 60-1365,-62-68-5461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1" units="cm"/>
      <inkml:brushProperty name="height" value="0.1" units="cm"/>
      <inkml:brushProperty name="color" value="#548235"/>
    </inkml:brush>
  </inkml:definitions>
  <inkml:trace contextRef="#ctx0" brushRef="#br0">2 1 24575,'-1'47'0,"0"15"0,3-1 0,13 87 0,10 21 0,-3-14 0,2 28 0,-17-117 0,-2 51 0,-3-107-1365</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1" units="cm"/>
      <inkml:brushProperty name="height" value="0.1" units="cm"/>
      <inkml:brushProperty name="color" value="#548235"/>
    </inkml:brush>
  </inkml:definitions>
  <inkml:trace contextRef="#ctx0" brushRef="#br0">1 156 24575,'0'3'0,"3"1"0,1 7 0,0 8 0,3 4 0,0 1 0,-2 0 0,3 0 0,-1-2 0,2-1 0,3-1 0,2-3 0</inkml:trace>
  <inkml:trace contextRef="#ctx0" brushRef="#br0" timeOffset="1">39 1 24575,'7'0'0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1" units="cm"/>
      <inkml:brushProperty name="height" value="0.1" units="cm"/>
      <inkml:brushProperty name="color" value="#548235"/>
    </inkml:brush>
  </inkml:definitions>
  <inkml:trace contextRef="#ctx0" brushRef="#br0">18 0 24575,'0'0'0,"-1"1"0,0-1 0,1 0 0,-1 1 0,0-1 0,1 1 0,-1-1 0,0 1 0,1-1 0,-1 1 0,1 0 0,-1-1 0,1 1 0,0-1 0,-1 1 0,1 0 0,0 0 0,-1-1 0,1 1 0,0 0 0,0-1 0,-1 1 0,1 0 0,0 0 0,0 1 0,-4 24 0,4-23 0,-2 19 0,2-1 0,0 0 0,1 1 0,2-1 0,5 25 0,33 106 0,-18-73 0,7 25 0,-8-31 0,24 143 0,-45-207 0,0 0 0,0 1 0,1 0 0,5 16 0,-1-59 0,-2 15 0,0 0 0,2 1 0,0-1 0,0 1 0,2 0 0,0 1 0,1 0 0,0 0 0,2 1 0,0 0 0,12-13 0,17-13 0,2 1 0,54-40 0,-37 27 0,-103 97 0,34-32 0,0 1 0,1 0 0,1 1 0,0 0 0,0 0 0,2 1 0,0 0 0,0 0 0,2 0 0,0 1 0,0 0 0,2 0 0,-2 27 0,4-31 0,0-1 0,1 1 0,0-1 0,1 0 0,0 0 0,5 16 0,-5-21 0,1-1 0,-1 1 0,1-1 0,0 0 0,0 0 0,1 0 0,0 0 0,-1-1 0,2 1 0,-1-1 0,0 0 0,1 0 0,0-1 0,6 4 0,1 0-91,1-1 0,0 0 0,1-1 0,-1-1 0,1 0 0,0-1 0,0 0 0,1-1 0,-1-1 0,0 0 0,0-1 0,1 0 0,-1-1 0,21-5 0,-5-2-6735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1" units="cm"/>
      <inkml:brushProperty name="height" value="0.1" units="cm"/>
      <inkml:brushProperty name="color" value="#548235"/>
    </inkml:brush>
  </inkml:definitions>
  <inkml:trace contextRef="#ctx0" brushRef="#br0">139 120 24575,'0'1'0,"1"0"0,-1 0 0,0 0 0,0 0 0,0 1 0,0-1 0,1 0 0,-1 0 0,1 0 0,-1 0 0,1 0 0,-1 0 0,1 0 0,-1 0 0,1-1 0,0 1 0,-1 0 0,1 0 0,0 0 0,0-1 0,1 2 0,0-1 0,1 0 0,-1 1 0,1-1 0,-1 0 0,1 0 0,-1-1 0,1 1 0,4 0 0,4 0 0,-1 0 0,1-1 0,15-2 0,-19 1 0,0-1 0,0 1 0,1-1 0,-1 0 0,0-1 0,-1 0 0,1 0 0,0 0 0,8-7 0,-12 8 0,0 0 0,0 0 0,0 0 0,-1-1 0,1 1 0,-1-1 0,0 0 0,0 0 0,0 1 0,0-1 0,0-1 0,0 1 0,-1 0 0,0 0 0,0-1 0,0 1 0,0 0 0,0-1 0,0 1 0,-1-1 0,0-5 0,0 7 0,0 1 0,0-1 0,-1 0 0,1 1 0,0-1 0,-1 1 0,0-1 0,1 1 0,-1-1 0,0 1 0,0 0 0,0-1 0,0 1 0,0 0 0,0-1 0,0 1 0,0 0 0,-2-1 0,-1-1 0,1 1 0,-1 0 0,0 0 0,1 1 0,-1-1 0,0 1 0,-5-1 0,-4-1 0,0 1 0,0 1 0,-20-1 0,23 3 0,0-1 0,0 1 0,0 1 0,0 0 0,0 0 0,0 1 0,1 1 0,0-1 0,-1 1 0,1 1 0,1 0 0,-1 0 0,1 0 0,0 1 0,0 1 0,0-1 0,1 1 0,0 1 0,1-1 0,-1 1 0,1 0 0,1 1 0,0-1 0,0 1 0,0 0 0,1 0 0,1 1 0,0-1 0,0 1 0,1 0 0,0-1 0,0 1 0,1 0 0,0 12 0,1-18 0,1 0 0,-1-1 0,1 1 0,0-1 0,0 0 0,0 1 0,0-1 0,0 0 0,1 1 0,0-1 0,-1 0 0,1 0 0,0 0 0,1-1 0,-1 1 0,0 0 0,1-1 0,0 1 0,-1-1 0,1 0 0,0 0 0,0 0 0,0 0 0,0-1 0,1 1 0,4 1 0,6 2 0,0 0 0,0-2 0,1 1 0,-1-2 0,18 2 0,-7-2-273,0 0 0,0-2 0,0-1 0,39-6 0,-27-2-6553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1" units="cm"/>
      <inkml:brushProperty name="height" value="0.1" units="cm"/>
      <inkml:brushProperty name="color" value="#548235"/>
    </inkml:brush>
  </inkml:definitions>
  <inkml:trace contextRef="#ctx0" brushRef="#br0">99 0 24575,'-17'35'0,"1"1"0,2 1 0,2 0 0,1 1 0,2 0 0,2 1 0,1-1 0,0 52 0,6-54 0,1-1 0,2 0 0,1 0 0,2 0 0,1 0 0,2-1 0,1 0 0,2 0 0,22 42 0,-24-56 69,1-1-1,2 0 0,0-1 0,15 18 1,-22-30-183,-1 0 0,1 0 0,0-1 0,1 0 1,-1 0-1,1 0 0,0-1 0,0 0 1,0 0-1,1 0 0,-1-1 0,1-1 1,0 1-1,10 1 0,-1-3-6712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1" units="cm"/>
      <inkml:brushProperty name="height" value="0.1" units="cm"/>
      <inkml:brushProperty name="color" value="#548235"/>
    </inkml:brush>
  </inkml:definitions>
  <inkml:trace contextRef="#ctx0" brushRef="#br0">0 1 24575,'10'0'0,"13"0"0,10 0 0,-2 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323"/>
    </inkml:context>
    <inkml:brush xml:id="br0">
      <inkml:brushProperty name="width" value="0.1" units="cm"/>
      <inkml:brushProperty name="height" value="0.1" units="cm"/>
    </inkml:brush>
  </inkml:definitions>
  <inkml:trace contextRef="#ctx0" brushRef="#br0">0 1 24575,'7'3'0,"5"1"0,0 4 0,9-1 0,7 0 0,2-2 0,3 1 0,5 0 0,3-1 0,1-1 0,0-2 0,0 0 0,-5-2 0,-1 0 0,-1 0 0,-6 0-8191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1" units="cm"/>
      <inkml:brushProperty name="height" value="0.1" units="cm"/>
      <inkml:brushProperty name="color" value="#548235"/>
    </inkml:brush>
  </inkml:definitions>
  <inkml:trace contextRef="#ctx0" brushRef="#br0">22 0 24575,'-9'119'0,"1"-21"0,4-6 0,4 0 0,17 127 0,17 38 0,-27-176 0,-4 95 0,-3-210 0,0 15 0,3-37 0,-2 50 0,1 0 0,-1 0 0,1 0 0,0 0 0,0 0 0,1 0 0,0 1 0,0-1 0,0 1 0,5-6 0,1 1 0,0 1 0,0 0 0,1 0 0,0 1 0,1 1 0,-1 0 0,1 0 0,1 1 0,-1 0 0,1 1 0,0 1 0,1-1 0,-1 2 0,1 0 0,-1 0 0,1 2 0,13-2 0,-16 3 0,-1 0 0,1 0 0,-1 1 0,1 0 0,-1 1 0,1 0 0,-1 1 0,0-1 0,0 2 0,0-1 0,0 1 0,-1 1 0,0 0 0,0 0 0,0 0 0,0 1 0,-1 0 0,0 1 0,0-1 0,0 1 0,-1 1 0,0-1 0,6 12 0,-6-8 112,-1 1 0,6 17-1,-8-19-451,1 0 0,0-1 0,0 0 0,8 13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1" units="cm"/>
      <inkml:brushProperty name="height" value="0.1" units="cm"/>
      <inkml:brushProperty name="color" value="#548235"/>
    </inkml:brush>
  </inkml:definitions>
  <inkml:trace contextRef="#ctx0" brushRef="#br0">355 57 24575,'-46'-21'0,"36"15"0,0 2 0,0-1 0,-13-3 0,12 5 0,-1 0 0,0 1 0,1 0 0,-1 1 0,0 0 0,0 1 0,0 0 0,0 1 0,-18 4 0,24-4 0,0 1 0,0 0 0,1 0 0,-1 1 0,1-1 0,-1 1 0,1 0 0,0 1 0,0-1 0,0 1 0,1 0 0,-1 1 0,1-1 0,0 1 0,0-1 0,1 1 0,-1 0 0,1 1 0,0-1 0,-3 8 0,2-3 0,1 1 0,0-1 0,0 1 0,1 0 0,0 0 0,0 15 0,2-23 0,-1 1 0,1-1 0,1 0 0,-1 0 0,0 0 0,1 1 0,-1-1 0,1 0 0,0 0 0,0 0 0,0 0 0,1 0 0,-1 0 0,1 0 0,-1 0 0,1-1 0,0 1 0,0-1 0,0 1 0,0-1 0,1 0 0,-1 1 0,1-1 0,-1-1 0,6 4 0,2-1 0,-1-1 0,1 0 0,0 0 0,0-1 0,1-1 0,-1 1 0,0-2 0,0 1 0,1-2 0,-1 1 0,0-1 0,1-1 0,-1 0 0,0 0 0,0-1 0,-1 0 0,1-1 0,0 0 0,-1-1 0,0 1 0,0-2 0,14-10 0,-15 9 0,-1-1 0,1 1 0,-2-2 0,1 1 0,-1-1 0,0 1 0,0-2 0,-1 1 0,6-16 0,-11 23 0,0 1 0,0 0 0,0 0 0,1 0 0,-1 0 0,1 0 0,-1 0 0,0 0 0,1 0 0,0 0 0,-1 0 0,1 0 0,0 1 0,-1-1 0,1 0 0,0 0 0,0 1 0,0-1 0,-1 0 0,1 1 0,0-1 0,2 0 0,-2 1 0,1 1 0,-1 0 0,0 0 0,1-1 0,-1 1 0,0 0 0,0 0 0,0 0 0,0 1 0,0-1 0,0 0 0,0 0 0,0 0 0,0 1 0,-1-1 0,2 2 0,20 37 0,-13-22 0,1-2 0,22 31 0,-28-43 0,0 1 0,0-1 0,1 0 0,-1 0 0,1-1 0,0 1 0,0-1 0,0 0 0,1 0 0,-1-1 0,1 0 0,-1 0 0,11 3 0,7-2-1365,-2-2-5461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1" units="cm"/>
      <inkml:brushProperty name="height" value="0.1" units="cm"/>
      <inkml:brushProperty name="color" value="#548235"/>
    </inkml:brush>
  </inkml:definitions>
  <inkml:trace contextRef="#ctx0" brushRef="#br0">81 0 24575,'-22'63'0,"10"-30"0,1-1 0,-11 61 0,16-47 0,1 0 0,3 0 0,2 1 0,10 89 0,-5-109 0,0 0 0,2 0 0,1-1 0,1 0 0,2-1 0,0 0 0,1-1 0,2 0 0,28 38 0,-33-49-170,2 0-1,0-1 0,0-1 1,1 0-1,0 0 0,1-1 1,17 10-1,-7-9-6655</inkml:trace>
  <inkml:trace contextRef="#ctx0" brushRef="#br0" timeOffset="1">218 755 24575,'6'0'0,"3"-6"0,6-3 0,0-2 0,8-4 0,7-4 0,-3-1-8191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1" units="cm"/>
      <inkml:brushProperty name="height" value="0.1" units="cm"/>
      <inkml:brushProperty name="color" value="#548235"/>
    </inkml:brush>
  </inkml:definitions>
  <inkml:trace contextRef="#ctx0" brushRef="#br0">57 0 24575,'-1'1'0,"0"-1"0,-1 0 0,1 1 0,0-1 0,0 1 0,-1 0 0,1-1 0,0 1 0,0 0 0,0 0 0,0-1 0,0 1 0,0 0 0,0 0 0,0 0 0,0 0 0,1 1 0,-1-1 0,0 1 0,-13 23 0,10-12 0,-1 0 0,2 0 0,0 0 0,0 1 0,1-1 0,1 1 0,0-1 0,1 1 0,0 0 0,1-1 0,1 1 0,0-1 0,1 0 0,0 1 0,1-1 0,1-1 0,9 19 0,-10-20 0,2-2 0,-1 1 0,1-1 0,1 0 0,0 0 0,0 0 0,0-1 0,1 0 0,0-1 0,1 0 0,0 0 0,0 0 0,1-2 0,-1 1 0,1-1 0,0 0 0,1-1 0,-1 0 0,1-1 0,0 0 0,19 2 0,-22-4 0,1-1 0,-1 0 0,0 0 0,0-1 0,0 0 0,0 0 0,0-1 0,0 0 0,0 0 0,0-1 0,-1 0 0,1 0 0,-1-1 0,0 0 0,0-1 0,0 1 0,-1-1 0,1 0 0,-1-1 0,0 0 0,-1 0 0,0 0 0,0 0 0,0-1 0,0 0 0,-1 0 0,0 0 0,-1-1 0,0 1 0,0-1 0,0 0 0,-1 0 0,0 0 0,0-10 0,-1 16 0,0-39 0,-1 40 0,0-1 0,0 1 0,0-1 0,0 1 0,-1-1 0,1 1 0,0 0 0,-1-1 0,1 1 0,-1 0 0,1-1 0,-1 1 0,0 0 0,1 0 0,-1 0 0,0-1 0,0 1 0,0 0 0,0 0 0,0 0 0,0 0 0,0 1 0,-3-3 0,4 3 0,-1 0 0,0 1 0,0-1 0,1 0 0,-1 0 0,0 0 0,1 1 0,-1-1 0,0 0 0,1 1 0,-1-1 0,0 1 0,1-1 0,-1 1 0,1-1 0,-1 1 0,1-1 0,-1 1 0,1-1 0,-1 1 0,1 0 0,0-1 0,-1 1 0,1 0 0,0-1 0,-1 1 0,1 0 0,0-1 0,0 1 0,0 0 0,0 0 0,0-1 0,0 2 0,-5 27 0,5-21 0,0 0 0,1 0 0,-1 0 0,2 0 0,-1 0 0,1 0 0,1 0 0,-1-1 0,1 1 0,0-1 0,1 1 0,0-1 0,8 11 0,-5-9 0,1-1 0,-1 0 0,2 0 0,-1-1 0,1 0 0,0 0 0,0-1 0,1 0 0,13 6 0,-11-7 0,0 0 0,0-1 0,0 0 0,0 0 0,1-2 0,0 0 0,-1 0 0,1-1 0,0 0 0,0-1 0,0-1 0,-1 0 0,1-1 0,0 0 0,-1-1 0,1 0 0,22-10 0,-24 7 0,1-1 0,-1 0 0,0-1 0,-1 0 0,0-1 0,0 0 0,16-20 0,-22 24 0,1-1 0,-2 0 0,1 0 0,-1 0 0,1 0 0,-2-1 0,1 1 0,-1-1 0,0 0 0,0 0 0,-1 0 0,0 0 0,0 0 0,-1 0 0,1 0 0,-3-12 0,1 13-113,-1 0 1,-1 0-1,1 0 0,-1 0 0,0 0 0,0 0 1,-1 1-1,1-1 0,-1 1 0,-7-6 0,11 10-11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1" units="cm"/>
      <inkml:brushProperty name="height" value="0.1" units="cm"/>
      <inkml:brushProperty name="color" value="#548235"/>
    </inkml:brush>
  </inkml:definitions>
  <inkml:trace contextRef="#ctx0" brushRef="#br0">315 35 24575,'-7'-1'0,"0"0"0,0 0 0,0-1 0,0 0 0,-10-4 0,-12-4 0,15 7 0,-1 0 0,1 0 0,0 2 0,-1 0 0,1 0 0,-26 3 0,35-1 0,0 0 0,1 0 0,-1 0 0,0 1 0,0-1 0,1 1 0,-1 0 0,1 0 0,0 1 0,0-1 0,0 1 0,0 0 0,0 0 0,0 1 0,1-1 0,-1 1 0,1 0 0,0 0 0,0 0 0,1 0 0,-1 0 0,1 0 0,-3 7 0,2-4 0,1 1 0,0-1 0,0 0 0,0 1 0,1-1 0,0 1 0,1-1 0,-1 1 0,2 0 0,-1-1 0,1 1 0,0-1 0,0 1 0,1-1 0,0 0 0,0 1 0,1-1 0,0 0 0,1-1 0,4 9 0,-3-7 0,1-1 0,0 0 0,0-1 0,0 0 0,1 0 0,0 0 0,0-1 0,0 0 0,1 0 0,0-1 0,0 0 0,0 0 0,0-1 0,1 0 0,-1 0 0,17 2 0,-16-3 0,-1-1 0,1 0 0,-1-1 0,1 0 0,-1 0 0,1-1 0,-1 0 0,1 0 0,-1-1 0,0 0 0,1-1 0,-1 0 0,0 0 0,-1 0 0,1-1 0,0-1 0,-1 1 0,0-1 0,0 0 0,-1-1 0,1 1 0,-1-1 0,0-1 0,-1 1 0,0-1 0,0 0 0,0 0 0,-1-1 0,6-11 0,-5 9 0,-1 0 0,0-1 0,0 0 0,-1 0 0,-1 0 0,0 0 0,0 0 0,-1 0 0,0 0 0,-1-1 0,-1 1 0,-1-14 0,2 24 0,-1 0 0,1 0 0,0 1 0,0-1 0,0 0 0,-1 0 0,1 0 0,0 1 0,-1-1 0,1 0 0,-1 0 0,1 1 0,-1-1 0,1 0 0,-1 1 0,1-1 0,-1 0 0,0 1 0,1-1 0,-1 1 0,0-1 0,0 1 0,1 0 0,-1-1 0,0 1 0,0 0 0,-1-1 0,2 1 0,-1 0 0,0 1 0,0-1 0,1 0 0,-1 0 0,0 1 0,1-1 0,-1 0 0,1 1 0,-1-1 0,0 0 0,1 1 0,-1-1 0,1 1 0,-1-1 0,1 1 0,-1-1 0,1 1 0,-1-1 0,1 1 0,0 0 0,-1-1 0,1 1 0,0 0 0,0-1 0,-1 1 0,1 0 0,0-1 0,0 1 0,0 0 0,0 0 0,0 0 0,0 4 0,0-1 0,0 1 0,0-1 0,1 1 0,0-1 0,-1 1 0,2-1 0,-1 0 0,1 1 0,-1-1 0,1 0 0,0 0 0,0 0 0,1 0 0,-1-1 0,6 6 0,3 4 0,0-1 0,1 0 0,15 11 0,-21-18-124,1 0 0,0 0 0,1-1 0,-1 0 0,1 0 0,0-1-1,0 0 1,0 0 0,0-1 0,15 3 0,0-3-6702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1" units="cm"/>
      <inkml:brushProperty name="height" value="0.1" units="cm"/>
      <inkml:brushProperty name="color" value="#548235"/>
    </inkml:brush>
  </inkml:definitions>
  <inkml:trace contextRef="#ctx0" brushRef="#br0">236 4 24575,'-34'-1'0,"22"0"0,1 0 0,0 1 0,-1 0 0,1 1 0,0 0 0,-1 1 0,-17 5 0,27-6 0,0 0 0,0 0 0,1 1 0,-1-1 0,0 0 0,0 1 0,0-1 0,1 1 0,-1-1 0,1 1 0,-1 0 0,1-1 0,0 1 0,0 0 0,0 0 0,0 0 0,0 0 0,0 0 0,0 0 0,1 1 0,-1-1 0,1 0 0,-1 0 0,1 0 0,0 1 0,0-1 0,0 0 0,1 4 0,-1-2 0,1 1 0,0-1 0,0 0 0,0 0 0,1 1 0,-1-1 0,1 0 0,0 0 0,0-1 0,1 1 0,-1 0 0,1-1 0,5 6 0,9 5 0,0-1 0,1-1 0,0-1 0,34 16 0,-27-15 0,-1 1 0,24 17 0,-45-28 0,1 1 0,-1 0 0,0 0 0,0 0 0,0 0 0,0 0 0,0 1 0,-1-1 0,1 1 0,-1 0 0,0 0 0,0-1 0,-1 2 0,2 3 0,-2-6 0,-1 0 0,0 1 0,0-1 0,0 0 0,0 0 0,0 1 0,0-1 0,-1 0 0,1 0 0,-1 0 0,0 1 0,1-1 0,-1 0 0,0 0 0,0 0 0,0 0 0,-1 0 0,1-1 0,0 1 0,-1 0 0,1 0 0,-1-1 0,1 1 0,-1-1 0,0 0 0,0 1 0,-4 1 0,-5 3 0,-1 0 0,-1 0 0,1-2 0,-1 1 0,0-2 0,0 0 0,-23 3 0,9-3 0,-1-2 0,-48-3 0,38-4-1365,7-3-5461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1" units="cm"/>
      <inkml:brushProperty name="height" value="0.1" units="cm"/>
      <inkml:brushProperty name="color" value="#548235"/>
    </inkml:brush>
  </inkml:definitions>
  <inkml:trace contextRef="#ctx0" brushRef="#br0">0 0 24575,'0'7'0,"0"5"0,0 7 0,0 4 0,0 1 0,7 0 0,1-1 0,1-1 0,-3-1 0,3 0 0,-2-2 0,-1 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1" units="cm"/>
      <inkml:brushProperty name="height" value="0.1" units="cm"/>
      <inkml:brushProperty name="color" value="#548235"/>
    </inkml:brush>
  </inkml:definitions>
  <inkml:trace contextRef="#ctx0" brushRef="#br0">1 4 24575,'0'-3'0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1" units="cm"/>
      <inkml:brushProperty name="height" value="0.1" units="cm"/>
      <inkml:brushProperty name="color" value="#548235"/>
    </inkml:brush>
  </inkml:definitions>
  <inkml:trace contextRef="#ctx0" brushRef="#br0">174 254 24575,'-1'2'0,"1"0"0,-1-1 0,1 1 0,-1 0 0,0-1 0,0 1 0,0-1 0,0 1 0,0-1 0,0 1 0,0-1 0,0 0 0,0 0 0,-1 1 0,1-1 0,0 0 0,-3 1 0,-25 16 0,25-17 0,1 1 0,0-1 0,-1 0 0,1 0 0,-1 0 0,0 0 0,1-1 0,-1 0 0,1 1 0,-1-1 0,0 0 0,1-1 0,-1 1 0,-6-2 0,7 1 0,1 0 0,-1-1 0,1 1 0,-1-1 0,1 1 0,-1-1 0,1 0 0,0 0 0,0 0 0,0 0 0,0 0 0,0-1 0,1 1 0,-1 0 0,1-1 0,-1 0 0,1 1 0,0-1 0,-1-2 0,-3-9 0,0 0 0,1 0 0,0 0 0,-2-23 0,6 33 0,-1 0 0,1-1 0,1 1 0,-1 0 0,0-1 0,1 1 0,0 0 0,0 0 0,0-1 0,1 1 0,-1 0 0,1 0 0,0 1 0,0-1 0,1 0 0,-1 1 0,1-1 0,-1 1 0,6-5 0,4-2 0,0 1 0,1 0 0,0 1 0,0 1 0,1 0 0,0 1 0,0 0 0,1 1 0,-1 0 0,1 2 0,0 0 0,0 0 0,1 1 0,15 1 0,-14 0 0,0 2 0,0 0 0,-1 1 0,1 0 0,0 1 0,-1 1 0,0 1 0,0 1 0,0 0 0,-1 0 0,0 2 0,23 15 0,-30-17 0,0 0 0,0 1 0,-1 0 0,0 1 0,-1 0 0,1 0 0,-2 0 0,1 1 0,-1 0 0,0 0 0,-1 0 0,0 0 0,-1 1 0,0-1 0,0 1 0,-1 0 0,0 0 0,-1 0 0,0 0 0,0 0 0,-1 1 0,-1-1 0,-1 11 0,1-19 0,0 1 0,0-1 0,0 1 0,0-1 0,0 0 0,-1 1 0,1-1 0,-1 0 0,1 0 0,-4 3 0,5-4 0,-1-1 0,1 1 0,-1-1 0,1 1 0,-1-1 0,1 1 0,-1-1 0,1 0 0,-1 1 0,0-1 0,1 0 0,-1 1 0,0-1 0,1 0 0,-1 0 0,0 0 0,1 1 0,-1-1 0,0 0 0,1 0 0,-1 0 0,0 0 0,0 0 0,1 0 0,-1 0 0,0-1 0,1 1 0,-1 0 0,0 0 0,1 0 0,-1-1 0,0 1 0,1 0 0,-1-1 0,1 1 0,-1-1 0,0 1 0,1 0 0,-1-1 0,1 1 0,-1-1 0,1 0 0,-1 0 0,-2-4 0,1 0 0,-1 0 0,1-1 0,0 1 0,1 0 0,-1-1 0,1 0 0,0 1 0,0-1 0,1-6 0,-1 1 0,1 1 0,1-1 0,0 0 0,4-17 0,-4 22 0,0 0 0,1-1 0,0 1 0,1 0 0,-1 0 0,1 0 0,0 1 0,1-1 0,-1 1 0,1 0 0,0-1 0,1 2 0,-1-1 0,1 0 0,0 1 0,0 0 0,0 0 0,0 1 0,1-1 0,0 1 0,0 0 0,-1 1 0,2-1 0,-1 1 0,0 1 0,0-1 0,9 0 0,-6 0 0,1 1 0,-1 0 0,1 1 0,-1 0 0,1 1 0,-1 0 0,1 1 0,-1-1 0,0 2 0,1-1 0,-1 1 0,0 1 0,-1 0 0,1 0 0,-1 1 0,0 0 0,0 0 0,0 1 0,-1-1 0,13 14 0,30 38 293,-32-35-846,1-1 1,28 24-1,-30-32-6273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1" units="cm"/>
      <inkml:brushProperty name="height" value="0.1" units="cm"/>
      <inkml:brushProperty name="color" value="#548235"/>
    </inkml:brush>
  </inkml:definitions>
  <inkml:trace contextRef="#ctx0" brushRef="#br0">0 1 24575,'0'28'0,"12"454"0,-11-469 0,6 66 0,-7 135 0,0-214 1,0 3-92,0-1 0,0 1 0,0-1-1,-1 1 1,1-1 0,-1 1 0,0-1 0,1 1 0,-1-1 0,0 0 0,0 1 0,-1-1 0,1 0 0,-2 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678"/>
    </inkml:context>
    <inkml:brush xml:id="br0">
      <inkml:brushProperty name="width" value="0.1" units="cm"/>
      <inkml:brushProperty name="height" value="0.1" units="cm"/>
    </inkml:brush>
  </inkml:definitions>
  <inkml:trace contextRef="#ctx0" brushRef="#br0">0 1 24575,'5'1'0,"-1"0"0,1 0 0,0 0 0,-1 1 0,0 0 0,1 0 0,-1 0 0,7 5 0,4 2 0,17 7 0,75 43 0,-96-52 0,0 1 0,0 0 0,-1 0 0,0 1 0,-1 1 0,16 20 0,-21-25 0,-1 1 0,0-1 0,0 1 0,0 0 0,-1 0 0,0 1 0,0-1 0,-1 0 0,0 1 0,0-1 0,0 1 0,-1-1 0,1 1 0,-2-1 0,1 1 0,-1-1 0,-2 10 0,1-8 0,-1 1 0,0-1 0,0 0 0,-1-1 0,0 1 0,0-1 0,-1 0 0,0 0 0,0 0 0,-1 0 0,0-1 0,-12 10 0,-31 23-1365,30-22-5461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1" units="cm"/>
      <inkml:brushProperty name="height" value="0.1" units="cm"/>
      <inkml:brushProperty name="color" value="#548235"/>
    </inkml:brush>
  </inkml:definitions>
  <inkml:trace contextRef="#ctx0" brushRef="#br0">57 356 24575,'-4'-2'0,"0"-1"0,0 0 0,1 0 0,-1 0 0,0 0 0,1 0 0,0-1 0,0 1 0,0-1 0,0 0 0,1 0 0,-1 0 0,1 0 0,0 0 0,0-1 0,1 1 0,-1-1 0,1 1 0,0-1 0,0 0 0,0-9 0,0 8 0,1-1 0,1 0 0,-1 0 0,1 0 0,0 0 0,1 1 0,-1-1 0,1 0 0,1 1 0,-1-1 0,1 1 0,0 0 0,1 0 0,5-8 0,2 1 0,1 0 0,1 1 0,0 0 0,1 1 0,0 0 0,0 2 0,1-1 0,1 2 0,-1 0 0,1 1 0,27-9 0,-17 9 0,-1 1 0,1 1 0,0 1 0,0 2 0,0 0 0,1 2 0,30 3 0,-49-2 0,1 0 0,0 0 0,0 1 0,-1 1 0,1-1 0,-1 1 0,0 1 0,1 0 0,-2 0 0,1 0 0,0 1 0,-1 0 0,10 9 0,-12-9 0,-1 1 0,1-1 0,-1 1 0,0 0 0,0 0 0,0 1 0,-1-1 0,0 1 0,0 0 0,-1 0 0,0 0 0,0 0 0,-1 0 0,1 0 0,-2 0 0,1 14 0,-1-12 0,-1-1 0,0 0 0,0 0 0,-1 0 0,0 0 0,0 0 0,-1-1 0,0 1 0,0-1 0,-9 14 0,5-11 0,0 0 0,-1 0 0,0-1 0,-1 0 0,0-1 0,-18 13 0,12-10 0,-2-1 0,1-1 0,-1-1 0,0 0 0,-1-1 0,0-1 0,0-1 0,0 0 0,-27 2 0,38-6 12,-6 1 97,-1-2-1,-22 0 1,33 0-215,-1 0-1,1-1 1,-1 1 0,1-1-1,0 0 1,0 0-1,-1 0 1,1-1-1,0 1 1,0-1-1,0 0 1,0 0-1,1 0 1,-1 0-1,-4-4 1,-6-12-6720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1" units="cm"/>
      <inkml:brushProperty name="height" value="0.1" units="cm"/>
      <inkml:brushProperty name="color" value="#548235"/>
    </inkml:brush>
  </inkml:definitions>
  <inkml:trace contextRef="#ctx0" brushRef="#br0">448 2 24575,'-70'-1'0,"-68"1"0,123 2 0,0-1 0,1 2 0,-1 0 0,0 1 0,1 0 0,-26 12 0,32-11 0,-1 1 0,1 0 0,1 0 0,-1 1 0,1 0 0,0 0 0,1 1 0,0 0 0,0 0 0,0 0 0,1 1 0,1-1 0,-1 1 0,1 1 0,1-1 0,0 0 0,0 1 0,1 0 0,0-1 0,1 1 0,0 0 0,0 20 0,2-26 0,0 0 0,0 1 0,0-1 0,1 0 0,-1 0 0,1 0 0,0 0 0,0 0 0,1 0 0,-1 0 0,1-1 0,5 6 0,-2-3 0,0-1 0,0 0 0,1 0 0,0-1 0,0 0 0,11 5 0,0-2 0,0 0 0,1-2 0,-1 0 0,1-2 0,23 3 0,-29-5 0,-1 0 0,1-1 0,0-1 0,0 0 0,0 0 0,0-2 0,0 1 0,-1-2 0,1 1 0,22-12 0,-28 11 0,0 0 0,0 0 0,0-1 0,0 0 0,-1-1 0,0 1 0,0-1 0,-1 0 0,0-1 0,0 1 0,0-1 0,0 0 0,-1 0 0,-1-1 0,1 1 0,-1-1 0,0 0 0,1-9 0,-2 11 0,-1 0 0,0 0 0,0 0 0,-1 0 0,0 0 0,0 0 0,0 0 0,-1 0 0,0 0 0,0 0 0,0 0 0,-1 0 0,0 0 0,0 1 0,0-1 0,-1 0 0,0 1 0,0 0 0,0 0 0,-1 0 0,0 0 0,0 0 0,0 1 0,0 0 0,-1 0 0,0 0 0,-6-4 0,4 2-273,-1 0 0,-1 1 0,1 0 0,-15-6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1" units="cm"/>
      <inkml:brushProperty name="height" value="0.1" units="cm"/>
      <inkml:brushProperty name="color" value="#548235"/>
    </inkml:brush>
  </inkml:definitions>
  <inkml:trace contextRef="#ctx0" brushRef="#br0">205 2 24575,'-52'-1'0,"21"0"0,-51 4 0,80-2 0,0-1 0,1 0 0,-1 0 0,0 0 0,0 1 0,0-1 0,0 1 0,1 0 0,-1-1 0,0 1 0,1 0 0,-1 0 0,1 0 0,-1 0 0,1 0 0,-1 1 0,1-1 0,-1 0 0,1 1 0,0-1 0,-2 3 0,3-2 0,-1 0 0,0 0 0,1 1 0,0-1 0,0 0 0,-1 0 0,1 0 0,0 0 0,1 0 0,-1 1 0,0-1 0,1 0 0,-1 0 0,1 0 0,1 4 0,3 4 0,0 0 0,1 0 0,0 0 0,1-1 0,12 15 0,-4-10 0,1 0 0,0 0 0,29 18 0,-27-21 0,-1 2 0,0 0 0,20 21 0,-36-33 0,1 0 0,-1 0 0,0 0 0,0 0 0,0 1 0,0-1 0,-1 0 0,1 1 0,0-1 0,-1 1 0,1-1 0,0 0 0,-1 1 0,0 0 0,1-1 0,-1 1 0,0-1 0,0 1 0,0-1 0,0 1 0,0 0 0,0-1 0,0 1 0,-1 1 0,0-1 0,0 0 0,-1 1 0,1-1 0,0 0 0,-1-1 0,0 1 0,1 0 0,-1 0 0,0-1 0,0 1 0,0-1 0,0 1 0,-5 1 0,-3 2 0,0-1 0,-1 0 0,0 0 0,0-1 0,-20 2 0,-34-1-1365,38-3-5461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1" units="cm"/>
      <inkml:brushProperty name="height" value="0.1" units="cm"/>
      <inkml:brushProperty name="color" value="#548235"/>
    </inkml:brush>
  </inkml:definitions>
  <inkml:trace contextRef="#ctx0" brushRef="#br0">365 3 24575,'-61'-1'0,"28"-1"0,-64 6 0,94-3 0,-1 0 0,0-1 0,1 1 0,-1 1 0,1-1 0,-1 0 0,1 1 0,-1 0 0,1 0 0,0 0 0,0 0 0,0 0 0,0 1 0,1-1 0,-1 1 0,1 0 0,-1 0 0,-2 4 0,3-4 0,1-1 0,0 1 0,0-1 0,0 1 0,0 0 0,0-1 0,1 1 0,-1 0 0,1 0 0,0-1 0,0 1 0,0 0 0,0 0 0,0 0 0,1-1 0,-1 1 0,1 0 0,-1-1 0,1 1 0,0 0 0,0-1 0,0 1 0,1-1 0,2 5 0,2 1 0,0 0 0,1-1 0,0 0 0,0 0 0,0 0 0,17 10 0,1-2 0,27 12 0,-34-19 0,1 1 0,-1 1 0,-1 1 0,19 16 0,-32-24 0,-1 0 0,1 0 0,-1 0 0,0 1 0,-1-1 0,1 1 0,-1 0 0,1 0 0,-1 0 0,0 0 0,0 0 0,1 7 0,-2-9 0,-1 0 0,0 1 0,0-1 0,0 0 0,0 0 0,0 0 0,-1 0 0,1 0 0,-1 1 0,1-1 0,-1 0 0,0 0 0,0 0 0,0 0 0,0 0 0,0 0 0,0-1 0,0 1 0,-1 0 0,1-1 0,0 1 0,-1 0 0,0-1 0,1 0 0,-1 1 0,0-1 0,-2 1 0,-11 7 0,-1-1 0,1 0 0,-1-2 0,-1 0 0,1 0 0,-1-2 0,-22 4 0,11-4 0,0-2 0,-1 0 0,-48-5 0,74 3-52,1 0-1,-1 0 1,0 0-1,0 0 1,1-1-1,-1 1 1,0-1-1,1 0 1,-1 0-1,1 0 1,-1 0-1,1 0 1,-1-1-1,1 1 1,0-1-1,-1 1 1,1-1-1,0 0 1,0 0-1,0 0 0,1 0 1,-1 0-1,0 0 1,1-1-1,-2-2 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1" units="cm"/>
      <inkml:brushProperty name="height" value="0.1" units="cm"/>
      <inkml:brushProperty name="color" value="#548235"/>
    </inkml:brush>
  </inkml:definitions>
  <inkml:trace contextRef="#ctx0" brushRef="#br0">0 1 24575,'4'3'0,"0"8"0,3 2 0,1 6 0,-2 2 0,-1 1 0,-1 0 0,-3 0 0,0-1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1" units="cm"/>
      <inkml:brushProperty name="height" value="0.1" units="cm"/>
      <inkml:brushProperty name="color" value="#548235"/>
    </inkml:brush>
  </inkml:definitions>
  <inkml:trace contextRef="#ctx0" brushRef="#br0">1 0 24575,'3'9'0,"1"0"0,-1 0 0,-1 1 0,0-1 0,0 0 0,0 14 0,0 61 0,-3-49 0,11 159 0,0-8 0,-9-116 0,-3 153 0,-2-204 0,4-19 0,0-1 0,0 1 0,-1 0 0,1 0 0,0 0 0,0 0 0,0-1 0,0 1 0,0 0 0,0 0 0,-1 0 0,1 0 0,0 0 0,0 0 0,0 0 0,0 0 0,-1-1 0,1 1 0,0 0 0,0 0 0,0 0 0,0 0 0,-1 0 0,1 0 0,0 0 0,0 0 0,0 0 0,-1 0 0,1 0 0,0 0 0,0 0 0,0 0 0,0 0 0,-1 0 0,1 0 0,0 1 0,0-1 0,0 0 0,0 0 0,-1 0 0,1 0 0,0 0 0,0 0 0,0 0 0,0 1 0,0-1 0,-1 0 0,1 0 0,0 0 0,-2-8 0,0-1 0,0 0 0,1 0 0,1 0 0,-1 0 0,1 0 0,1 0 0,-1 0 0,2 0 0,-1 0 0,4-10 0,-3 13 0,1 0 0,-1-1 0,1 1 0,0 0 0,1 0 0,-1 1 0,1-1 0,0 1 0,1 0 0,-1 0 0,1 0 0,0 0 0,0 1 0,0 0 0,11-6 0,2 2 0,0 0 0,1 2 0,-1 0 0,1 1 0,1 0 0,-1 2 0,1 0 0,-1 2 0,1 0 0,0 1 0,-1 1 0,1 1 0,27 6 0,-39-7 0,-1 1 0,1 1 0,-1 0 0,1 0 0,-1 0 0,0 1 0,-1 0 0,1 0 0,-1 1 0,1 0 0,-1 0 0,-1 1 0,7 6 0,-8-7 0,-1 1 0,1-1 0,-1 1 0,0 0 0,0 0 0,-1 0 0,0 1 0,0-1 0,0 0 0,-1 1 0,0-1 0,0 1 0,-1 0 0,0-1 0,0 1 0,-1 6 0,0-5 0,0-1 0,0 0 0,-1 0 0,0 0 0,-1 0 0,1 0 0,-1 0 0,-1 0 0,1-1 0,-1 0 0,0 0 0,-7 8 0,4-6 0,-1 0 0,-1-1 0,0 1 0,0-1 0,0-1 0,-1 0 0,-13 6 0,-2-1 0,1-2 0,-2-1 0,1-1 0,-1-1 0,0-1 0,-30 2 0,39-6 0,-56 4 0,66-5 0,0-1 0,-1 1 0,1-1 0,0-1 0,0 1 0,0-1 0,-12-5 0,2-6-1365,4-4-5461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1" units="cm"/>
      <inkml:brushProperty name="height" value="0.1" units="cm"/>
      <inkml:brushProperty name="color" value="#548235"/>
    </inkml:brush>
  </inkml:definitions>
  <inkml:trace contextRef="#ctx0" brushRef="#br0">1 1 24575,'0'3'0,"0"5"0,3 0 0,8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1" units="cm"/>
      <inkml:brushProperty name="height" value="0.1" units="cm"/>
      <inkml:brushProperty name="color" value="#548235"/>
    </inkml:brush>
  </inkml:definitions>
  <inkml:trace contextRef="#ctx0" brushRef="#br0">99 1 24575,'-3'53'0,"-2"-1"0,-15 68 0,-6 55 0,-14 390 0,36-393 0,11-187-1365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1" units="cm"/>
      <inkml:brushProperty name="height" value="0.1" units="cm"/>
      <inkml:brushProperty name="color" value="#548235"/>
    </inkml:brush>
  </inkml:definitions>
  <inkml:trace contextRef="#ctx0" brushRef="#br0">39 234 24575,'0'0'0,"1"1"0,-1 0 0,0-1 0,1 1 0,-1-1 0,0 1 0,1-1 0,-1 0 0,1 1 0,-1-1 0,0 1 0,1-1 0,-1 0 0,1 1 0,-1-1 0,1 0 0,0 0 0,-1 1 0,1-1 0,-1 0 0,1 0 0,-1 0 0,1 0 0,0 0 0,17 3 0,-18-3 0,8 0 0,1 0 0,-1 0 0,0-1 0,1-1 0,-1 1 0,0-1 0,0-1 0,0 1 0,0-1 0,-1-1 0,1 0 0,-1 0 0,0 0 0,0-1 0,0 0 0,10-9 0,-9 7 0,0-1 0,-1 0 0,0 0 0,0 0 0,-1-1 0,0 0 0,0 0 0,-1-1 0,-1 0 0,1 0 0,-1 0 0,4-17 0,-8 25 0,0 1 0,0-1 0,1 0 0,-1 0 0,0 0 0,-1 0 0,1 0 0,0 0 0,0 0 0,-1 0 0,1 0 0,-1 0 0,0 1 0,0-1 0,1 0 0,-1 0 0,0 1 0,0-1 0,-1 0 0,1 1 0,0-1 0,-1 1 0,1 0 0,0-1 0,-1 1 0,1 0 0,-1 0 0,0 0 0,0 0 0,1 0 0,-1 0 0,0 1 0,0-1 0,0 0 0,0 1 0,-3-1 0,-2 0 0,0-1 0,-1 2 0,1-1 0,-1 1 0,1 0 0,0 1 0,-1-1 0,-13 5 0,13-3 0,-1 1 0,1 0 0,0 1 0,0 0 0,0 0 0,0 1 0,1 0 0,-1 0 0,1 1 0,1 0 0,-1 0 0,1 0 0,0 1 0,0 0 0,-8 14 0,6-7 0,2 0 0,-1 0 0,2 1 0,0 0 0,0 0 0,2 0 0,0 1 0,-2 21 0,5-32 0,0 1 0,0-1 0,0 1 0,1-1 0,0 0 0,0 1 0,0-1 0,0 0 0,1 0 0,0 0 0,0 0 0,4 6 0,-1-4 0,0 1 0,1-1 0,0 0 0,0 0 0,0 0 0,13 9 0,-3-4 0,1-1 0,1 0 0,0-2 0,1 0 0,34 12 0,-29-14-80,0-1 0,1-1-1,0-1 1,1-1 0,-1-1-1,0-1 1,1-1 0,-1-2-1,0-1 1,0 0 0,0-2 0,0-1-1,-1-1 1,0-1 0,0-1-1,29-16 1,-19 6-6746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475"/>
    </inkml:context>
    <inkml:brush xml:id="br0">
      <inkml:brushProperty name="width" value="0.1" units="cm"/>
      <inkml:brushProperty name="height" value="0.1" units="cm"/>
    </inkml:brush>
  </inkml:definitions>
  <inkml:trace contextRef="#ctx0" brushRef="#br0">116 0 24575,'-1'0'0,"1"0"0,-1 0 0,1 1 0,-1-1 0,1 0 0,-1 0 0,1 0 0,-1 1 0,1-1 0,-1 0 0,1 0 0,-1 1 0,1-1 0,0 0 0,-1 1 0,1-1 0,-1 1 0,1-1 0,0 1 0,-1-1 0,1 1 0,0-1 0,0 1 0,-1-1 0,1 1 0,0 0 0,-5 17 0,3-8 0,-3 4 0,-1-1 0,-10 18 0,8-18 0,1 1 0,-6 18 0,5-7 0,0-4 0,1 1 0,1 0 0,1 0 0,-3 29 0,8-45 0,-1 1 0,1-1 0,1 0 0,0 1 0,0-1 0,0 0 0,0 0 0,1 1 0,0-1 0,0 0 0,1 0 0,0-1 0,0 1 0,0-1 0,1 1 0,0-1 0,0 0 0,0 0 0,9 8 0,-2-5 0,-1-1 0,1 0 0,0 0 0,1-1 0,0-1 0,-1 0 0,2 0 0,-1-1 0,0-1 0,1 0 0,0-1 0,15 2 0,-19-3 0,0-1 0,1 0 0,-1 0 0,0-1 0,0 0 0,0 0 0,0-1 0,0-1 0,0 1 0,0-1 0,-1-1 0,1 0 0,-1 0 0,0 0 0,0-1 0,-1 0 0,13-12 0,-9 5 0,-1 0 0,0-1 0,-1-1 0,-1 1 0,0-1 0,-1-1 0,0 0 0,-1 0 0,-1 0 0,0 0 0,-2-1 0,1 0 0,-2 0 0,0 0 0,-1-30 0,-1 41-136,-1-1-1,1 1 1,-1 0-1,-1 0 1,1 0-1,-1 0 1,0 0-1,0 0 0,-3-6 1,-4-5-6690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031"/>
    </inkml:context>
    <inkml:brush xml:id="br0">
      <inkml:brushProperty name="width" value="0.1" units="cm"/>
      <inkml:brushProperty name="height" value="0.1" units="cm"/>
    </inkml:brush>
  </inkml:definitions>
  <inkml:trace contextRef="#ctx0" brushRef="#br0">274 1 24575,'-6'3'0,"-3"5"0,-6 7 0,-1 4 0,-4 3 0,-2 4 0,-3 1 0,-2-1 0,1-2 0,2-1 0,1-2 0,2 0 0,1-2 0,0 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830"/>
    </inkml:context>
    <inkml:brush xml:id="br0">
      <inkml:brushProperty name="width" value="0.1" units="cm"/>
      <inkml:brushProperty name="height" value="0.1" units="cm"/>
    </inkml:brush>
  </inkml:definitions>
  <inkml:trace contextRef="#ctx0" brushRef="#br0">44 0 24575,'0'4'0,"0"3"0,-4 5 0,0 3 0,-1 3 0,2 1 0,1 1 0,-3 3 0,0 2 0,0-1 0,2 0 0,1-2 0,1-1 0,0-1 0,-2-4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323"/>
    </inkml:context>
    <inkml:brush xml:id="br0">
      <inkml:brushProperty name="width" value="0.1" units="cm"/>
      <inkml:brushProperty name="height" value="0.1" units="cm"/>
    </inkml:brush>
  </inkml:definitions>
  <inkml:trace contextRef="#ctx0" brushRef="#br0">0 1 24575,'7'3'0,"5"1"0,0 4 0,9-1 0,7 0 0,2-2 0,3 1 0,5 0 0,3-1 0,1-1 0,0-2 0,0 0 0,-5-2 0,-1 0 0,-1 0 0,-6 0-8191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678"/>
    </inkml:context>
    <inkml:brush xml:id="br0">
      <inkml:brushProperty name="width" value="0.1" units="cm"/>
      <inkml:brushProperty name="height" value="0.1" units="cm"/>
    </inkml:brush>
  </inkml:definitions>
  <inkml:trace contextRef="#ctx0" brushRef="#br0">0 1 24575,'5'1'0,"-1"0"0,1 0 0,0 0 0,-1 1 0,0 0 0,1 0 0,-1 0 0,7 5 0,4 2 0,17 7 0,75 43 0,-96-52 0,0 1 0,0 0 0,-1 0 0,0 1 0,-1 1 0,16 20 0,-21-25 0,-1 1 0,0-1 0,0 1 0,0 0 0,-1 0 0,0 1 0,0-1 0,-1 0 0,0 1 0,0-1 0,0 1 0,-1-1 0,1 1 0,-2-1 0,1 1 0,-1-1 0,-2 10 0,1-8 0,-1 1 0,0-1 0,0 0 0,-1-1 0,0 1 0,0-1 0,-1 0 0,0 0 0,0 0 0,-1 0 0,0-1 0,-12 10 0,-31 23-1365,30-22-5461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031"/>
    </inkml:context>
    <inkml:brush xml:id="br0">
      <inkml:brushProperty name="width" value="0.1" units="cm"/>
      <inkml:brushProperty name="height" value="0.1" units="cm"/>
    </inkml:brush>
  </inkml:definitions>
  <inkml:trace contextRef="#ctx0" brushRef="#br0">274 1 24575,'-6'3'0,"-3"5"0,-6 7 0,-1 4 0,-4 3 0,-2 4 0,-3 1 0,-2-1 0,1-2 0,2-1 0,1-2 0,2 0 0,1-2 0,0 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373"/>
    </inkml:context>
    <inkml:brush xml:id="br0">
      <inkml:brushProperty name="width" value="0.1" units="cm"/>
      <inkml:brushProperty name="height" value="0.1" units="cm"/>
    </inkml:brush>
  </inkml:definitions>
  <inkml:trace contextRef="#ctx0" brushRef="#br0">1 0 24575,'0'0'-8191</inkml:trace>
  <inkml:trace contextRef="#ctx0" brushRef="#br0" timeOffset="1">194 0 24575,'0'4'0</inkml:trace>
  <inkml:trace contextRef="#ctx0" brushRef="#br0" timeOffset="2">427 19 24575,'0'3'0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701"/>
    </inkml:context>
    <inkml:brush xml:id="br0">
      <inkml:brushProperty name="width" value="0.1" units="cm"/>
      <inkml:brushProperty name="height" value="0.1" units="cm"/>
    </inkml:brush>
  </inkml:definitions>
  <inkml:trace contextRef="#ctx0" brushRef="#br0">238 0 24575,'-6'7'0,"-3"5"0,-6 4 0,-4 3 0,-1 1 0,-2 0 0,-3 1 0,0 0 0,0 2 0,1-2 0,-1-1 0,2-2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227"/>
    </inkml:context>
    <inkml:brush xml:id="br0">
      <inkml:brushProperty name="width" value="0.1" units="cm"/>
      <inkml:brushProperty name="height" value="0.1" units="cm"/>
    </inkml:brush>
  </inkml:definitions>
  <inkml:trace contextRef="#ctx0" brushRef="#br0">22 0 24575,'-5'12'0,"1"0"0,1 0 0,0 0 0,1 1 0,0-1 0,1 1 0,0-1 0,1 1 0,0-1 0,1 1 0,0-1 0,4 15 0,-2-18 0,0 0 0,1 1 0,0-1 0,0-1 0,1 1 0,0-1 0,0 1 0,1-2 0,0 1 0,0 0 0,1-1 0,0-1 0,1 1 0,-1-1 0,1 0 0,0-1 0,11 6 0,-7-5 0,1 0 0,0-1 0,0 0 0,1-1 0,-1-1 0,1 0 0,0-1 0,0 0 0,0-1 0,0-1 0,21-2 0,-26 1 0,-1 0 0,1 0 0,-1-1 0,0-1 0,1 0 0,-1 0 0,-1 0 0,1-1 0,0 0 0,-1 0 0,0-1 0,0 0 0,0 0 0,0-1 0,8-10 0,-9 9 0,0-1 0,-1 0 0,0 0 0,0-1 0,-1 0 0,0 0 0,0 0 0,-1 0 0,0 0 0,-1-1 0,0 1 0,-1-1 0,1-13 0,-1 16-97,0 0-1,-1 0 1,0 0-1,0 0 1,0-1-1,-1 1 1,0 0-1,-1 0 1,0 0-1,0 0 1,0 0-1,-1 1 0,-3-7 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582"/>
    </inkml:context>
    <inkml:brush xml:id="br0">
      <inkml:brushProperty name="width" value="0.1" units="cm"/>
      <inkml:brushProperty name="height" value="0.1" units="cm"/>
    </inkml:brush>
  </inkml:definitions>
  <inkml:trace contextRef="#ctx0" brushRef="#br0">275 0 24575,'-80'68'0,"15"-15"0,51-40 0,0 1 0,1 1 0,0 0 0,2 0 0,-14 23 0,19-26 0,0 0 0,1 0 0,0 1 0,1 0 0,0 0 0,1 0 0,0 0 0,0 22 0,3-32 0,0 0 0,0 1 0,0-1 0,1 0 0,-1 1 0,1-1 0,0 0 0,0 0 0,0 0 0,0 0 0,1 0 0,-1 0 0,1 0 0,0 0 0,0 0 0,3 2 0,-1-1 0,0 0 0,0 0 0,0-1 0,0 0 0,1 0 0,0 0 0,-1-1 0,1 1 0,9 2 0,-9-3 0,0 0 0,1-1 0,-1 0 0,1 0 0,-1 0 0,1 0 0,-1-1 0,1 0 0,-1 0 0,1-1 0,0 1 0,-1-1 0,0-1 0,1 1 0,-1-1 0,0 0 0,1 0 0,-1 0 0,0 0 0,7-6 0,-11 7 0,1 0 0,-1-1 0,0 1 0,0 0 0,1 0 0,-1-1 0,0 1 0,-1-1 0,1 1 0,0-1 0,0 0 0,-1 1 0,1-1 0,0 1 0,-1-1 0,0 0 0,1 0 0,-1 1 0,0-1 0,0 0 0,0 0 0,0 1 0,0-1 0,-1 0 0,1 0 0,0 1 0,-1-1 0,1 0 0,-1 1 0,0-1 0,1 1 0,-1-1 0,0 1 0,0-1 0,0 1 0,0-1 0,0 1 0,-1 0 0,0-2 0,-3-2 0,0 1 0,0-1 0,0 1 0,0 1 0,-1-1 0,1 1 0,-1 0 0,0 0 0,-10-3 0,-12-1-1365,2 3-5461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047"/>
    </inkml:context>
    <inkml:brush xml:id="br0">
      <inkml:brushProperty name="width" value="0.1" units="cm"/>
      <inkml:brushProperty name="height" value="0.1" units="cm"/>
    </inkml:brush>
  </inkml:definitions>
  <inkml:trace contextRef="#ctx0" brushRef="#br0">0 1 24575,'0'3'0,"10"1"0,3 4 0,6-1 0,7 0 0,5-2 0,4-2 0,2 2 0,3 0 0,0-1 0,0-1 0,-1-1 0,1-1 0,-7 0-8191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373"/>
    </inkml:context>
    <inkml:brush xml:id="br0">
      <inkml:brushProperty name="width" value="0.1" units="cm"/>
      <inkml:brushProperty name="height" value="0.1" units="cm"/>
    </inkml:brush>
  </inkml:definitions>
  <inkml:trace contextRef="#ctx0" brushRef="#br0">1 0 24575,'22'11'0,"-1"1"0,0 1 0,-1 1 0,-1 0 0,0 2 0,0 0 0,29 35 0,-43-44 0,0 0 0,0 1 0,0 0 0,-1 0 0,0 0 0,0 0 0,-1 1 0,2 9 0,-4-14 0,0 0 0,0 0 0,-1 0 0,0 0 0,1 0 0,-2 0 0,1 0 0,0 1 0,-1-1 0,0 0 0,0 0 0,0 0 0,0 0 0,-1 0 0,0-1 0,1 1 0,-1 0 0,-1-1 0,-2 5 0,0-2-195,-1 0 0,1 0 0,-1-1 0,0 0 0,0 0 0,-10 6 0,-2-3-6631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373"/>
    </inkml:context>
    <inkml:brush xml:id="br0">
      <inkml:brushProperty name="width" value="0.1" units="cm"/>
      <inkml:brushProperty name="height" value="0.1" units="cm"/>
    </inkml:brush>
  </inkml:definitions>
  <inkml:trace contextRef="#ctx0" brushRef="#br0">1 0 24575,'0'0'-8191</inkml:trace>
  <inkml:trace contextRef="#ctx0" brushRef="#br0" timeOffset="1">194 0 24575,'0'4'0</inkml:trace>
  <inkml:trace contextRef="#ctx0" brushRef="#br0" timeOffset="2">427 19 24575,'0'3'0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041"/>
    </inkml:context>
    <inkml:brush xml:id="br0">
      <inkml:brushProperty name="width" value="0.1" units="cm"/>
      <inkml:brushProperty name="height" value="0.1" units="cm"/>
    </inkml:brush>
  </inkml:definitions>
  <inkml:trace contextRef="#ctx0" brushRef="#br0">452 1 24575,'-30'-1'0,"1"2"0,-1 2 0,1 1 0,0 0 0,-42 14 0,58-13 0,-1 0 0,2 0 0,-1 2 0,1 0 0,0 0 0,0 1 0,1 0 0,0 1 0,0 0 0,1 1 0,0 0 0,1 1 0,-13 18 0,13-14 0,1 1 0,0-1 0,1 1 0,1 1 0,0-1 0,2 1 0,-4 21 0,5-26 0,2 0 0,0 0 0,0 0 0,1 0 0,1 0 0,0 0 0,0 0 0,1 0 0,1 0 0,0 0 0,6 14 0,-4-18 0,-1 0 0,1 0 0,1-1 0,0 1 0,0-2 0,0 1 0,1-1 0,0 0 0,0 0 0,0 0 0,1-1 0,10 5 0,-4-3 0,1 0 0,0 0 0,0-2 0,1 0 0,-1-1 0,18 3 0,36-2-1365,-39-5-5461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7.027"/>
    </inkml:context>
    <inkml:brush xml:id="br0">
      <inkml:brushProperty name="width" value="0.1" units="cm"/>
      <inkml:brushProperty name="height" value="0.1" units="cm"/>
    </inkml:brush>
  </inkml:definitions>
  <inkml:trace contextRef="#ctx0" brushRef="#br0">1 0 24575,'0'4'0,"6"3"0,9 2 0,9-2 0,3-1 0,4-2 0,-4-2-8191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627"/>
    </inkml:context>
    <inkml:brush xml:id="br0">
      <inkml:brushProperty name="width" value="0.1" units="cm"/>
      <inkml:brushProperty name="height" value="0.1" units="cm"/>
    </inkml:brush>
  </inkml:definitions>
  <inkml:trace contextRef="#ctx0" brushRef="#br0">21 1 24575,'-1'8'0,"0"0"0,0 0 0,-4 13 0,-2 13 0,2 32 21,4 67 0,2-62-1428,-1-54-5419</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094"/>
    </inkml:context>
    <inkml:brush xml:id="br0">
      <inkml:brushProperty name="width" value="0.1" units="cm"/>
      <inkml:brushProperty name="height" value="0.1" units="cm"/>
    </inkml:brush>
  </inkml:definitions>
  <inkml:trace contextRef="#ctx0" brushRef="#br0">168 1 24575,'2'58'0,"-1"-24"0,-5 61 0,0-74 0,-2 0 0,-1-1 0,0 1 0,-1-1 0,-2-1 0,-17 29 0,-5 12 0,20-36 0,-37 70 0,45-89 342</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575"/>
    </inkml:context>
    <inkml:brush xml:id="br0">
      <inkml:brushProperty name="width" value="0.1" units="cm"/>
      <inkml:brushProperty name="height" value="0.1" units="cm"/>
    </inkml:brush>
  </inkml:definitions>
  <inkml:trace contextRef="#ctx0" brushRef="#br0">12 101 24575,'-1'0'0,"1"0"0,-1 0 0,1 0 0,0 0 0,-1 0 0,1 0 0,-1 0 0,1-1 0,-1 1 0,1 0 0,0 0 0,-1 0 0,1 0 0,-1 0 0,1-1 0,0 1 0,-1 0 0,1 0 0,0-1 0,-1 1 0,1 0 0,0-1 0,-1 1 0,1 0 0,0-1 0,0 1 0,-1 0 0,1-1 0,0 1 0,0-1 0,0 1 0,-1 0 0,1-1 0,0 1 0,0-1 0,0 1 0,0-1 0,0 1 0,0 0 0,0-1 0,0 1 0,0-1 0,0 1 0,0-1 0,0 1 0,1 0 0,-1-1 0,0 1 0,0-1 0,0 1 0,0 0 0,1-1 0,-1 0 0,1-1 0,1-1 0,-1 1 0,0 0 0,1-1 0,-1 1 0,1 0 0,3-3 0,6-3 0,1 0 0,-1 2 0,1-1 0,1 1 0,-1 1 0,1 0 0,0 1 0,0 0 0,0 1 0,0 1 0,1 0 0,-1 1 0,1 0 0,26 2 0,-37-1 0,0 1 0,0-1 0,0 1 0,0 0 0,1 0 0,-1 0 0,0 1 0,-1-1 0,1 0 0,0 1 0,0 0 0,-1 0 0,1 0 0,0 0 0,-1 0 0,0 0 0,0 1 0,0-1 0,0 1 0,0 0 0,0-1 0,-1 1 0,1 0 0,-1 0 0,0 0 0,1 0 0,-1 0 0,-1 0 0,1 1 0,0-1 0,-1 0 0,0 0 0,0 6 0,0-1 0,-1-1 0,0 0 0,0 1 0,0-1 0,-1 0 0,0 0 0,0 0 0,-1 0 0,0-1 0,0 1 0,-1-1 0,0 1 0,0-1 0,-5 6 0,-5 1 0,0-1 0,-1 0 0,-1 0 0,-29 16 0,25-17 0,1 2 0,-30 24 0,47-36 0,1 1 0,-1-1 0,1 1 0,-1-1 0,1 1 0,0 0 0,0-1 0,0 1 0,0 0 0,0 0 0,0 0 0,0 0 0,1 0 0,-1 0 0,1 0 0,-1 0 0,1 0 0,0 0 0,0 4 0,0-3 0,1 0 0,0 1 0,0-1 0,0 0 0,0 0 0,1 0 0,-1 0 0,1 0 0,-1 0 0,1-1 0,3 5 0,5 4 0,1-1 0,0 0 0,0-1 0,20 12 0,-18-12 18,14 8-249,-2 1 1,0 0-1,-1 2 1,0 1-1,23 28 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59.436"/>
    </inkml:context>
    <inkml:brush xml:id="br0">
      <inkml:brushProperty name="width" value="0.1" units="cm"/>
      <inkml:brushProperty name="height" value="0.1" units="cm"/>
    </inkml:brush>
  </inkml:definitions>
  <inkml:trace contextRef="#ctx0" brushRef="#br0">97 1 24575,'4'0'0,"0"0"0,1 0 0,-1 0 0,0 1 0,0-1 0,0 1 0,0 0 0,0 1 0,0-1 0,5 3 0,-7-3 0,0 1 0,0 0 0,0 0 0,0 0 0,0 0 0,0 0 0,-1 0 0,1 0 0,-1 0 0,1 1 0,-1-1 0,0 0 0,0 1 0,0 0 0,0-1 0,-1 1 0,2 3 0,-1-1 0,0-1 0,-1 1 0,1 0 0,-1 0 0,0 0 0,0 0 0,0-1 0,-1 1 0,1 0 0,-1 0 0,-1-1 0,1 1 0,-1 0 0,1-1 0,-1 1 0,0-1 0,-1 0 0,1 0 0,-1 0 0,0 0 0,0 0 0,0 0 0,0-1 0,-1 0 0,0 1 0,1-1 0,-1-1 0,-8 6 0,10-7 0,-16 10 0,0 0 0,-22 20 0,37-29 0,0 1 0,0 0 0,0 0 0,0 0 0,0 0 0,0 1 0,1-1 0,0 1 0,-1-1 0,1 1 0,1 0 0,-1 0 0,0 0 0,1 0 0,0 0 0,0 0 0,0 0 0,1 1 0,-1 4 0,2-7 0,0 0 0,-1 1 0,1-1 0,0 0 0,0 0 0,1 0 0,-1 1 0,0-1 0,1-1 0,-1 1 0,1 0 0,0 0 0,0-1 0,0 1 0,-1 0 0,1-1 0,1 0 0,-1 0 0,0 1 0,0-1 0,0 0 0,1-1 0,2 2 0,7 2 0,0-1 0,0 0 0,13 1 0,-13-2-105,1 0 0,-1-1 0,1-1 0,-1 0 0,0-1 0,1 0 0,-1-1 0,0 0 0,0-1 0,0 0 0,0-1 0,13-6 0,-9 2-6721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3.293"/>
    </inkml:context>
    <inkml:brush xml:id="br0">
      <inkml:brushProperty name="width" value="0.1" units="cm"/>
      <inkml:brushProperty name="height" value="0.1" units="cm"/>
    </inkml:brush>
  </inkml:definitions>
  <inkml:trace contextRef="#ctx0" brushRef="#br0">307 2 24575,'-41'-1'0,"16"0"0,-41 4 0,59-2 0,0 0 0,-1 1 0,1-1 0,0 2 0,0-1 0,0 1 0,0 0 0,0 0 0,-11 8 0,5-1 0,1 0 0,0 1 0,-11 12 0,20-19 0,0 0 0,-1 0 0,2 0 0,-1 0 0,0 1 0,1-1 0,0 1 0,0 0 0,0-1 0,0 1 0,1 0 0,0 0 0,-1 8 0,2-11 0,0 1 0,1-1 0,-1 0 0,1 1 0,0-1 0,0 0 0,0 0 0,0 1 0,0-1 0,0 0 0,1 0 0,-1 0 0,1-1 0,-1 1 0,1 0 0,0 0 0,-1-1 0,1 1 0,0-1 0,0 0 0,0 1 0,0-1 0,1 0 0,-1 0 0,0 0 0,0-1 0,1 1 0,2 0 0,8 2 0,0 0 0,0-1 0,24 2 0,-31-4 0,0 0 0,1 0 0,-1-1 0,1 1 0,-1-1 0,0-1 0,1 1 0,-1-1 0,0 0 0,9-5 0,-11 5 0,-1 0 0,1-1 0,-1 1 0,0-1 0,0 1 0,0-1 0,-1 0 0,1-1 0,-1 1 0,1 0 0,-1-1 0,0 1 0,0-1 0,-1 1 0,1-1 0,-1 0 0,2-8 0,-2 8-124,0 0 0,-1 0 0,0 0 0,1-1 0,-2 1 0,1 0-1,0 0 1,-1 0 0,0 0 0,-1-5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019"/>
    </inkml:context>
    <inkml:brush xml:id="br0">
      <inkml:brushProperty name="width" value="0.1" units="cm"/>
      <inkml:brushProperty name="height" value="0.1" units="cm"/>
    </inkml:brush>
  </inkml:definitions>
  <inkml:trace contextRef="#ctx0" brushRef="#br0">199 0 24575,'-10'1'0,"0"0"0,1 0 0,-1 1 0,1 0 0,0 0 0,0 1 0,0 1 0,0-1 0,0 2 0,1-1 0,-1 1 0,1 0 0,1 1 0,-1 0 0,-7 7 0,10-9 0,1 1 0,-1 0 0,1 0 0,0 0 0,1 0 0,-1 1 0,1-1 0,0 1 0,0 0 0,1 0 0,0 0 0,0 0 0,0 0 0,1 1 0,-1-1 0,2 0 0,-1 1 0,1-1 0,0 1 0,0-1 0,1 1 0,-1-1 0,3 8 0,-1-11 0,-1 1 0,1-1 0,-1 0 0,1 1 0,0-1 0,1 0 0,-1 0 0,0 0 0,1-1 0,0 1 0,0-1 0,-1 1 0,1-1 0,1 0 0,-1 0 0,0 0 0,0 0 0,1-1 0,-1 1 0,1-1 0,0 0 0,-1 0 0,7 1 0,9 1 0,1-1 0,-1-1 0,26-1 0,-31 0 0,-9 0 0,0-1 0,0 0 0,0 0 0,0 0 0,0-1 0,0 0 0,0 0 0,0 0 0,-1 0 0,1-1 0,-1 0 0,1 0 0,-1 0 0,0 0 0,0-1 0,-1 1 0,1-1 0,-1 0 0,3-5 0,-2 4 0,0 0 0,-1-1 0,0 1 0,0-1 0,0 0 0,-1 1 0,0-1 0,0 0 0,-1-1 0,1 1 0,-1 0 0,-1 0 0,1-1 0,-1 1 0,-1-10 0,0 12-170,0 1-1,0-1 0,0 1 1,-1 0-1,1-1 0,-1 1 1,-3-4-1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779"/>
    </inkml:context>
    <inkml:brush xml:id="br0">
      <inkml:brushProperty name="width" value="0.1" units="cm"/>
      <inkml:brushProperty name="height" value="0.1" units="cm"/>
    </inkml:brush>
  </inkml:definitions>
  <inkml:trace contextRef="#ctx0" brushRef="#br0">272 1 24575,'-5'0'0,"-18"0"0,1 0 0,-34 6 0,48-4 0,0 0 0,0 1 0,0-1 0,0 1 0,1 1 0,-1 0 0,1 0 0,0 0 0,0 1 0,-7 6 0,6-3 0,0 0 0,0 0 0,1 0 0,0 1 0,-9 15 0,13-19 0,0 0 0,0 1 0,1 0 0,0-1 0,0 1 0,0 0 0,1 0 0,-1 0 0,1 0 0,1 0 0,-1 10 0,2-13 0,-1-1 0,1 1 0,0-1 0,0 0 0,-1 1 0,2-1 0,-1 0 0,0 0 0,0 0 0,1 0 0,-1 0 0,1 0 0,-1 0 0,1 0 0,0-1 0,0 1 0,0-1 0,0 1 0,0-1 0,0 0 0,0 1 0,1-1 0,-1 0 0,0-1 0,5 2 0,5 2 0,0-1 0,1-1 0,19 1 0,-21-2 0,0 0 0,0-1 0,0-1 0,0 0 0,0 0 0,0-1 0,0 0 0,-1-1 0,1 0 0,12-6 0,-19 6 0,0 1 0,1-1 0,-1 1 0,0-1 0,0-1 0,0 1 0,-1 0 0,1-1 0,-1 0 0,0 0 0,0 0 0,0 0 0,0 0 0,-1-1 0,0 1 0,1-1 0,-2 0 0,1 1 0,-1-1 0,1 0 0,-1 0 0,-1 0 0,1 0 0,-1-6 0,1 8-76,-1 0 1,0 0-1,-1 0 0,1 0 0,0 0 0,-1 0 0,1 0 0,-1 1 1,0-1-1,0 0 0,0 0 0,-1 0 0,1 1 0,-1-1 1,1 1-1,-1-1 0,-2-2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1" units="cm"/>
      <inkml:brushProperty name="height" value="0.1" units="cm"/>
      <inkml:brushProperty name="color" value="#C55A11"/>
    </inkml:brush>
  </inkml:definitions>
  <inkml:trace contextRef="#ctx0" brushRef="#br0">22 0 24575,'0'0'0,"-1"1"0,0-1 0,1 1 0,-1-1 0,0 0 0,1 1 0,-1-1 0,1 1 0,-1 0 0,1-1 0,-1 1 0,1-1 0,-1 1 0,1 0 0,0-1 0,-1 1 0,1 0 0,0 0 0,-1-1 0,1 1 0,0 0 0,0 0 0,0-1 0,0 3 0,-4 23 0,4-22 0,-5 41 0,3 1 0,5 85 0,4-94 0,17 61 0,-3-20 0,-4 15 0,-4 1 0,-4 0 0,-4 114 0,-5-224 0,-2-9 0,4-38 0,-2 55 0,1 1 0,0 0 0,0 0 0,1 0 0,0 0 0,0 0 0,1 0 0,-1 0 0,2 1 0,-1-1 0,7-9 0,-1 7 0,1 0 0,0 1 0,0 0 0,1 0 0,0 1 0,0 1 0,1-1 0,0 2 0,0 0 0,0 0 0,0 1 0,1 1 0,0 0 0,0 1 0,0 0 0,16 0 0,-24 2 0,0 0 0,-1 1 0,1 0 0,-1 0 0,1 0 0,-1 0 0,1 1 0,-1 0 0,0 0 0,0 0 0,0 0 0,0 1 0,0-1 0,4 4 0,-2 0 0,-1 0 0,1 0 0,-1 1 0,0 0 0,0 0 0,0 0 0,3 9 0,3 10 0,-1 1 0,-2 0 0,9 41 0,4 26-1365,-19-77-5461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1" units="cm"/>
      <inkml:brushProperty name="height" value="0.1" units="cm"/>
      <inkml:brushProperty name="color" value="#548235"/>
    </inkml:brush>
  </inkml:definitions>
  <inkml:trace contextRef="#ctx0" brushRef="#br0">0 833 24575,'3'2'0,"-1"-1"0,0 0 0,1 1 0,-1-1 0,0 1 0,0 0 0,0 0 0,0 0 0,2 3 0,4 3 0,17 12-76,1-1 1,0-2-1,2 0 0,0-2 0,1-1 0,0-1 0,1-2 0,1 0 1,0-2-1,0-2 0,1-1 0,-1-1 0,1-2 0,0-1 1,0-1-1,0-2 0,46-7 0,-49 3-6750</inkml:trace>
  <inkml:trace contextRef="#ctx0" brushRef="#br0" timeOffset="1">718 0 24575,'0'12'0,"-2"-1"0,-4 22 0,-1 11 0,3 2 0,3 1 0,1 0 0,2-1 0,3 1 0,1-1 0,3 0 0,1-1 0,3 0 0,1 0 0,35 71 0,-21-60 0,3-1 0,45 58 0,-50-79 0,0-2 0,3-2 0,0 0 0,42 32 0,-57-52-151,0 0-1,1-1 0,0-1 0,0 0 1,1-1-1,0 0 0,0-2 1,20 5-1,-7-4-6674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701"/>
    </inkml:context>
    <inkml:brush xml:id="br0">
      <inkml:brushProperty name="width" value="0.1" units="cm"/>
      <inkml:brushProperty name="height" value="0.1" units="cm"/>
    </inkml:brush>
  </inkml:definitions>
  <inkml:trace contextRef="#ctx0" brushRef="#br0">238 0 24575,'-6'7'0,"-3"5"0,-6 4 0,-4 3 0,-1 1 0,-2 0 0,-3 1 0,0 0 0,0 2 0,1-2 0,-1-1 0,2-2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1" units="cm"/>
      <inkml:brushProperty name="height" value="0.1" units="cm"/>
      <inkml:brushProperty name="color" value="#C55A11"/>
    </inkml:brush>
  </inkml:definitions>
  <inkml:trace contextRef="#ctx0" brushRef="#br0">232 19 24575,'-8'0'0,"0"-1"0,0 0 0,-13-5 0,-12-1 0,29 7 0,-6-2 0,-1 1 0,0 0 0,0 1 0,-19 2 0,26-1 0,1-1 0,0 1 0,0 0 0,0 0 0,0 1 0,0-1 0,0 1 0,0-1 0,0 1 0,1 0 0,-1 0 0,0 0 0,1 1 0,0-1 0,-1 0 0,1 1 0,0 0 0,1-1 0,-1 1 0,-2 4 0,1 0 0,0-1 0,0 1 0,1 0 0,-1-1 0,2 1 0,-1 0 0,1 0 0,0 0 0,1 1 0,0 12 0,0-14 0,1-1 0,1 1 0,-1-1 0,1 1 0,0-1 0,0 0 0,0 0 0,1 0 0,0 0 0,0 0 0,0-1 0,0 1 0,1-1 0,6 6 0,-2-3 0,1 0 0,0-1 0,0 0 0,1-1 0,0 0 0,0 0 0,0-1 0,0 0 0,1-1 0,0 0 0,0-1 0,-1 0 0,1 0 0,0-1 0,0-1 0,1 0 0,-1-1 0,15-2 0,-23 3 0,1-1 0,-1 0 0,1 0 0,-1 0 0,1 0 0,-1-1 0,0 0 0,1 1 0,-1-1 0,0 0 0,0-1 0,0 1 0,-1 0 0,1-1 0,0 1 0,-1-1 0,0 0 0,0 0 0,0 0 0,0 0 0,0-1 0,0 1 0,-1 0 0,0-1 0,1 1 0,-1-1 0,-1 1 0,1-1 0,0 1 0,-1-1 0,0 0 0,0 1 0,0-1 0,0 0 0,0 1 0,-1-1 0,0 0 0,0 1 0,0-1 0,0 1 0,0-1 0,-1 1 0,1 0 0,-1 0 0,0 0 0,0-1 0,0 2 0,-1-1 0,-2-3 0,-8-5-148,0 0 0,0 2 0,-1 0 0,0 0 0,-1 1 0,-30-12 0,40 18-181,-11-5-6497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1" units="cm"/>
      <inkml:brushProperty name="height" value="0.1" units="cm"/>
      <inkml:brushProperty name="color" value="#C55A11"/>
    </inkml:brush>
  </inkml:definitions>
  <inkml:trace contextRef="#ctx0" brushRef="#br0">0 24 24575,'7'0'0,"12"0"0,9 0 0,7 0 0,3 0 0,3 0 0,3 0 0,2 0 0,-1 0 0,-1-7 0,-6-1 0,-8-1-8191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1" units="cm"/>
      <inkml:brushProperty name="height" value="0.1" units="cm"/>
      <inkml:brushProperty name="color" value="#C55A11"/>
    </inkml:brush>
  </inkml:definitions>
  <inkml:trace contextRef="#ctx0" brushRef="#br0">1 0 24575,'3'5'0,"0"-1"0,0 1 0,1-1 0,0 0 0,0 0 0,0 0 0,7 5 0,11 9 0,-5 1 0,-1 0 0,0 1 0,-1 1 0,-2 0 0,0 1 0,-1 0 0,-1 1 0,9 27 0,-14-31 0,0 0 0,-1 1 0,-1 0 0,-1 0 0,-1 1 0,-1-1 0,0 0 0,-2 1 0,0-1 0,-6 32 0,2-37-95,0 0 0,-1 0 0,0-1 0,-1 0 0,-11 16 0,10-17-700,-2 6-6031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1" units="cm"/>
      <inkml:brushProperty name="height" value="0.1" units="cm"/>
      <inkml:brushProperty name="color" value="#C55A11"/>
    </inkml:brush>
  </inkml:definitions>
  <inkml:trace contextRef="#ctx0" brushRef="#br0">1015 1 24575,'-3'1'0,"0"1"0,0-1 0,1 1 0,-1 0 0,1 0 0,0 0 0,-1 0 0,1 0 0,0 0 0,0 1 0,0-1 0,1 1 0,-4 4 0,2-2 0,-71 112 0,43-66 0,-44 56 0,12-32 0,22-29 0,-42 65 0,38-47 0,25-38 0,-31 57 0,36-52 0,-2-1 0,-2-1 0,0 0 0,-2-1 0,-43 44 0,49-54 0,0 1 0,1 0 0,0 1 0,-14 29 0,-10 17 0,24-45 0,0 0 0,-1 0 0,-1-2 0,-1 0 0,-1 0 0,-36 28 0,46-42 0,1-1 0,1 1 0,-1-1 0,1 1 0,0 0 0,1 1 0,-1 0 0,-9 12 0,15-17 0,0 0 0,0 1 0,0-1 0,0 0 0,0 1 0,0-1 0,0 0 0,0 1 0,0-1 0,0 0 0,1 0 0,-1 1 0,1-1 0,-1 0 0,1 0 0,-1 1 0,1-1 0,0 0 0,0 0 0,-1 0 0,1 0 0,0 0 0,0 0 0,0 0 0,0 0 0,0-1 0,2 2 0,31 20 0,-9-11 0,0-1 0,32 7 0,30 11 0,-50-15 0,55 12 0,-27-8 0,12 11 0,-55-19 0,1 0 0,26 5 0,-16-6 0,-1 0 0,51 22 0,-54-19 0,46 12 0,-46-16 0,53 23 0,16 14 0,-95-43 0,1 0 0,-1 0 0,1 0 0,-1 0 0,1 0 0,-1-1 0,1 1 0,-1-1 0,1 0 0,-1 0 0,1 0 0,-1-1 0,1 1 0,-1-1 0,1 0 0,-1 0 0,1 0 0,3-2 0,8-5 0,-1 1 0,26-19 0,-1 0 0,-19 15 0,114-59 0,118-45 0,-109 50 0,-139 64-105,-1 0 0,1-1 0,-1 0 0,0 0 0,0 0 0,1 0 0,-1 0 0,-1 0 0,1-1 0,0 0 0,-1 1 0,5-7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1" units="cm"/>
      <inkml:brushProperty name="height" value="0.1" units="cm"/>
      <inkml:brushProperty name="color" value="#C55A11"/>
    </inkml:brush>
  </inkml:definitions>
  <inkml:trace contextRef="#ctx0" brushRef="#br0">0 1 24575,'1'25'0,"2"1"0,0-1 0,1 0 0,2 0 0,13 39 0,59 120 0,-28-73 0,-37-79 0,-2-2 0,30 52 0,-28-57 0,-1 0 0,-1 1 0,11 42 0,-13-37 0,2-1 0,20 40 0,37 87 0,-43-93 0,21 39 0,-41-96-1365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1" units="cm"/>
      <inkml:brushProperty name="height" value="0.1" units="cm"/>
      <inkml:brushProperty name="color" value="#C55A11"/>
    </inkml:brush>
  </inkml:definitions>
  <inkml:trace contextRef="#ctx0" brushRef="#br0">0 2 24575,'0'0'0,"0"1"0,0-1 0,1 0 0,-1 0 0,0 0 0,0 0 0,0 0 0,0 0 0,0 1 0,0-1 0,1 0 0,-1 0 0,0 0 0,0 0 0,0 0 0,0 0 0,1 0 0,-1 0 0,0 0 0,0 0 0,0 0 0,0 0 0,1 0 0,-1 0 0,0 0 0,0 0 0,0 0 0,0 0 0,1 0 0,-1 0 0,0 0 0,0 0 0,0 0 0,0 0 0,1 0 0,-1-1 0,0 1 0,0 0 0,0 0 0,0 0 0,0 0 0,1 0 0,-1 0 0,0-1 0,0 1 0,0 0 0,0 0 0,0 0 0,0 0 0,0 0 0,0-1 0,0 1 0,0 0 0,0 0 0,0-1 0,13 20 0,-11-14 0,6 8 0,-1-1 0,-1 2 0,0-1 0,-1 1 0,0-1 0,3 16 0,11 91 0,-1-12 0,15 78 0,-33-199 0,0-1 0,1 0 0,1 1 0,0-1 0,4-15 0,-4 23 0,1-1 0,-1 1 0,1 0 0,1 0 0,-1 1 0,1-1 0,0 0 0,0 1 0,0 0 0,1 0 0,0 0 0,9-7 0,-1 4 0,1-1 0,0 2 0,0 0 0,0 1 0,1 0 0,0 1 0,19-4 0,0 2 0,1 2 0,40-2 0,-72 7 0,0-1 0,0 1 0,0 0 0,0 0 0,0 1 0,0-1 0,0 1 0,-1-1 0,1 1 0,0 0 0,0 0 0,-1 0 0,1 0 0,0 1 0,-1-1 0,1 1 0,-1-1 0,0 1 0,1 0 0,-1 0 0,0 0 0,0 0 0,0 0 0,0 1 0,-1-1 0,1 1 0,-1-1 0,1 1 0,-1-1 0,0 1 0,0 0 0,0 0 0,1 5 0,15 106 0,-15-86 0,2 0 0,1-1 0,1 1 0,1-1 0,14 33 0,-12-47 171,-9-13-164,1 0 0,-1 0-1,0 0 1,1 0 0,-1 1 0,0-1 0,1 0 0,-1 0-1,0 0 1,1 0 0,-1 0 0,0 0 0,1 0-1,-1 0 1,1 0 0,-1 0 0,0 0 0,1 0 0,-1 0-1,0-1 1,1 1 0,-1 0 0,0 0 0,1 0 0,1-2-178,0 0 0,-1 0 1,1 0-1,0 0 0,-1 0 1,1 0-1,-1 0 0,0 0 1,2-4-1,6-14-6655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1" units="cm"/>
      <inkml:brushProperty name="height" value="0.1" units="cm"/>
      <inkml:brushProperty name="color" value="#C55A11"/>
    </inkml:brush>
  </inkml:definitions>
  <inkml:trace contextRef="#ctx0" brushRef="#br0">0 14 24575,'38'-7'0,"-32"5"0,0 1 0,0-1 0,0 1 0,10 0 0,-12 1 0,0 0 0,0 0 0,0 1 0,0 0 0,0-1 0,0 1 0,0 0 0,0 1 0,0-1 0,-1 1 0,1 0 0,-1 0 0,1 0 0,-1 0 0,0 0 0,1 1 0,3 4 0,-4-3 0,0 0 0,-1 0 0,1 0 0,-1 1 0,1-1 0,-1 1 0,-1-1 0,1 1 0,-1 0 0,0 0 0,0 0 0,1 7 0,-2-1 0,0 1 0,0-1 0,-1 0 0,-1 0 0,0 1 0,0-1 0,-1-1 0,0 1 0,-1 0 0,0-1 0,-11 19 0,-16 10 0,-5 7 0,34-42 0,0-1 0,0 1 0,1 0 0,-1 0 0,1-1 0,0 1 0,0 0 0,0 0 0,0 0 0,1 0 0,-1 8 0,2-8 0,0 0 0,0 0 0,1 0 0,-1-1 0,1 1 0,0 0 0,0-1 0,0 1 0,0-1 0,0 0 0,1 1 0,-1-1 0,1-1 0,0 1 0,0 0 0,0 0 0,4 1 0,3 3 0,0 0 0,0-1 0,1-1 0,18 8 0,-15-8 43,0-1 0,1-1-1,0 0 1,-1-1 0,1-1-1,0 0 1,27-2 0,-33 0-165,0 0 0,0 0 0,0-1 0,0 0 0,0-1 0,-1 0 0,1 0 0,-1-1 0,0 0 1,0-1-1,0 0 0,0 0 0,11-11 0,1-5-6704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1" units="cm"/>
      <inkml:brushProperty name="height" value="0.1" units="cm"/>
      <inkml:brushProperty name="color" value="#C55A11"/>
    </inkml:brush>
  </inkml:definitions>
  <inkml:trace contextRef="#ctx0" brushRef="#br0">1 16 24575,'6'0'0,"13"0"0,9 0 0,6 0 0,5 0 0,5 0 0,2 0 0,-1 0 0,-1 0 0,-4 0 0,-4-4 0,-3 0 0,-5 0 0,-7 0-8191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1" units="cm"/>
      <inkml:brushProperty name="height" value="0.1" units="cm"/>
      <inkml:brushProperty name="color" value="#C55A11"/>
    </inkml:brush>
  </inkml:definitions>
  <inkml:trace contextRef="#ctx0" brushRef="#br0">1 1 24575,'37'22'0,"57"25"0,-54-29 0,51 33 0,-72-38 0,0 0 0,0 2 0,-2 0 0,28 31 0,-39-40 0,-1 1 0,0-1 0,-1 1 0,1 0 0,-1 0 0,-1 1 0,1-1 0,-1 1 0,-1 0 0,1 0 0,-1 0 0,-1 0 0,1 0 0,-1 0 0,-1 0 0,0 1 0,0 8 0,-2-12-85,1 0 0,-1 0-1,1 0 1,-2 0 0,1 0-1,0-1 1,-1 1 0,0 0-1,0-1 1,0 0 0,0 0-1,-1 0 1,0 0 0,0-1-1,-5 4 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1" units="cm"/>
      <inkml:brushProperty name="height" value="0.1" units="cm"/>
      <inkml:brushProperty name="color" value="#C55A11"/>
    </inkml:brush>
  </inkml:definitions>
  <inkml:trace contextRef="#ctx0" brushRef="#br0">1 0 24575,'0'8'0,"1"-1"0,0 0 0,0 1 0,1-1 0,0 0 0,0 0 0,0 0 0,1 0 0,0 0 0,4 6 0,7 8 0,26 32 0,3 5 0,-16-21 0,60 67 0,-45-58 0,-7-2 0,-21-24 0,24 23 0,-33-37 0,-1 0 0,1 0 0,-1 0 0,0 1 0,-1 0 0,0-1 0,5 14 0,-6-12 0,1-1 0,0-1 0,0 1 0,0 0 0,1-1 0,0 1 0,1-1 0,-1 0 0,6 5 0,6 3 0,-2 0 0,0 1 0,0 1 0,-2 0 0,18 28 0,66 99 0,-3-3 0,23 37 0,-81-127 0,0-9-1365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227"/>
    </inkml:context>
    <inkml:brush xml:id="br0">
      <inkml:brushProperty name="width" value="0.1" units="cm"/>
      <inkml:brushProperty name="height" value="0.1" units="cm"/>
    </inkml:brush>
  </inkml:definitions>
  <inkml:trace contextRef="#ctx0" brushRef="#br0">22 0 24575,'-5'12'0,"1"0"0,1 0 0,0 0 0,1 1 0,0-1 0,1 1 0,0-1 0,1 1 0,0-1 0,1 1 0,0-1 0,4 15 0,-2-18 0,0 0 0,1 1 0,0-1 0,0-1 0,1 1 0,0-1 0,0 1 0,1-2 0,0 1 0,0 0 0,1-1 0,0-1 0,1 1 0,-1-1 0,1 0 0,0-1 0,11 6 0,-7-5 0,1 0 0,0-1 0,0 0 0,1-1 0,-1-1 0,1 0 0,0-1 0,0 0 0,0-1 0,0-1 0,21-2 0,-26 1 0,-1 0 0,1 0 0,-1-1 0,0-1 0,1 0 0,-1 0 0,-1 0 0,1-1 0,0 0 0,-1 0 0,0-1 0,0 0 0,0 0 0,0-1 0,8-10 0,-9 9 0,0-1 0,-1 0 0,0 0 0,0-1 0,-1 0 0,0 0 0,0 0 0,-1 0 0,0 0 0,-1-1 0,0 1 0,-1-1 0,1-13 0,-1 16-97,0 0-1,-1 0 1,0 0-1,0 0 1,0-1-1,-1 1 1,0 0-1,-1 0 1,0 0-1,0 0 1,0 0-1,-1 1 0,-3-7 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1" units="cm"/>
      <inkml:brushProperty name="height" value="0.1" units="cm"/>
      <inkml:brushProperty name="color" value="#C55A11"/>
    </inkml:brush>
  </inkml:definitions>
  <inkml:trace contextRef="#ctx0" brushRef="#br0">869 1 24575,'-5'6'0,"1"0"0,0 0 0,0 1 0,1 0 0,-1 0 0,-3 12 0,-7 13 0,-50 81 0,18-32 0,-52 121 0,86-169 0,-39 98 0,-72 131 0,108-231 0,-19 52 0,-6 17 0,-72 109 0,82-156 0,-1-1 0,-3-1 0,-79 90 0,93-120-1365</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1" units="cm"/>
      <inkml:brushProperty name="height" value="0.1" units="cm"/>
      <inkml:brushProperty name="color" value="#C55A11"/>
    </inkml:brush>
  </inkml:definitions>
  <inkml:trace contextRef="#ctx0" brushRef="#br0">0 0 24575,'18'2'0,"1"0"0,-1 0 0,0 2 0,17 6 0,-13-4 0,43 6 0,96 9 0,-14-1 0,-43-3 0,-66-9 0,0-2 0,54 2 0,-1-9 0,238 13 0,-239-5-19,93-6-1,-99-1-1306,-67 0-5500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1" units="cm"/>
      <inkml:brushProperty name="height" value="0.1" units="cm"/>
      <inkml:brushProperty name="color" value="#C55A11"/>
    </inkml:brush>
  </inkml:definitions>
  <inkml:trace contextRef="#ctx0" brushRef="#br0">551 0 24575,'-1'5'0,"0"-1"0,0 0 0,-1 0 0,1 0 0,-1 0 0,0 0 0,-4 5 0,-1 6 0,-15 25 0,-51 74 0,41-68 0,-6 12 0,8-10 0,-3-1 0,-65 72 0,77-99 0,1 2 0,1 0 0,1 1 0,1 1 0,-21 38 0,-31 68-1365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1" units="cm"/>
      <inkml:brushProperty name="height" value="0.1" units="cm"/>
      <inkml:brushProperty name="color" value="#C55A11"/>
    </inkml:brush>
  </inkml:definitions>
  <inkml:trace contextRef="#ctx0" brushRef="#br0">1 0 24575,'0'22'0,"0"0"0,1 0 0,1 0 0,1 0 0,1-1 0,1 1 0,1-1 0,17 39 0,-10-34 0,-2 0 0,0 0 0,-2 1 0,-1 1 0,-1-1 0,-2 1 0,5 56 0,-9-66 0,7 36 0,1 9 0,2 2 0,-8-47 0,4 34 0,-9-95 0,5-49 0,-2 88 0,0-1 0,1 0 0,0 1 0,0-1 0,0 1 0,1-1 0,0 1 0,-1 0 0,1 0 0,1 0 0,-1 1 0,1-1 0,-1 1 0,1-1 0,0 1 0,0 1 0,0-1 0,5-2 0,4-2 0,0 1 0,0 0 0,0 1 0,1 0 0,15-2 0,-17 4 0,0 1 0,0 0 0,0 1 0,0 0 0,0 1 0,20 2 0,-25 0 0,0-1 0,0 1 0,0 1 0,0-1 0,0 1 0,0 0 0,-1 1 0,1-1 0,-1 2 0,0-1 0,-1 0 0,7 7 0,0 1-85,-1 1 0,0 1-1,-1-1 1,0 2 0,-2-1-1,1 1 1,-2 1 0,0 0-1,-1 0 1,0 0 0,-2 0-1,1 1 1,-2 0 0,-1 0-1,2 26 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1" units="cm"/>
      <inkml:brushProperty name="height" value="0.1" units="cm"/>
      <inkml:brushProperty name="color" value="#C55A11"/>
    </inkml:brush>
  </inkml:definitions>
  <inkml:trace contextRef="#ctx0" brushRef="#br0">0 1 24575,'1'7'0,"0"1"0,0 0 0,1 0 0,0-1 0,1 1 0,5 12 0,6 16 0,0 29 0,10 91 0,-15-89 0,-6-51-1365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1" units="cm"/>
      <inkml:brushProperty name="height" value="0.1" units="cm"/>
      <inkml:brushProperty name="color" value="#C55A11"/>
    </inkml:brush>
  </inkml:definitions>
  <inkml:trace contextRef="#ctx0" brushRef="#br0">0 16 24575,'10'0'0,"10"0"0,8 0 0,3 0 0,2 0 0,3 0 0,-2 0 0,0 0 0,1 0 0,-3-3 0,-3-2 0,-3 1 0,-3 1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1" units="cm"/>
      <inkml:brushProperty name="height" value="0.1" units="cm"/>
      <inkml:brushProperty name="color" value="#C55A11"/>
    </inkml:brush>
  </inkml:definitions>
  <inkml:trace contextRef="#ctx0" brushRef="#br0">0 1 24575,'59'24'0,"6"5"0,-26-7 0,-1 1 0,64 52 0,-90-65 0,0 1 0,-1 1 0,0 0 0,0 0 0,-1 1 0,-1 0 0,0 1 0,-1 0 0,-1 1 0,0-1 0,6 20 0,-11-28-97,0 1-1,-1-1 1,0 1-1,0 0 1,0-1-1,-1 1 1,0 0-1,0 0 1,-1-1-1,0 1 1,0-1-1,0 1 0,-3 8 1,-5 1-6729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1" units="cm"/>
      <inkml:brushProperty name="height" value="0.1" units="cm"/>
      <inkml:brushProperty name="color" value="#C55A11"/>
    </inkml:brush>
  </inkml:definitions>
  <inkml:trace contextRef="#ctx0" brushRef="#br0">1 1456 24575,'0'1'0,"0"1"0,1-1 0,-1 1 0,1-1 0,-1 1 0,1-1 0,0 0 0,0 1 0,-1-1 0,1 0 0,0 0 0,0 0 0,0 1 0,0-1 0,1 0 0,-1 0 0,0 0 0,0-1 0,1 1 0,-1 0 0,0 0 0,1-1 0,-1 1 0,1-1 0,-1 1 0,2-1 0,42 10 0,-35-10 0,1 0 0,-1 0 0,1-1 0,-1 0 0,1-1 0,-1 0 0,1-1 0,-1 0 0,0-1 0,-1 0 0,1 0 0,13-9 0,9-7 0,0-2 0,29-28 0,-56 47 0,6-6 0,0 0 0,0 0 0,0 0 0,-1-1 0,0 0 0,-1 0 0,0-1 0,-1-1 0,11-18 0,-3-3 0,-8 19 0,-1 1 0,0-2 0,-2 1 0,1 0 0,-2-1 0,0 0 0,0 0 0,-2 0 0,2-17 0,-6-65 0,2-58 0,2 142 0,1 0 0,0 1 0,1-1 0,0 1 0,10-19 0,-9 20 0,0 0 0,-1 0 0,0-1 0,0 1 0,-2-1 0,3-20 0,4-39 0,-5 48 0,1-38 0,-6-1 0,2-51 0,2 102 0,0 1 0,0-1 0,1 1 0,1 0 0,0 0 0,0 0 0,13-17 0,-9 13 0,-2 3 0,0 0 0,1 1 0,1 0 0,0 0 0,0 1 0,1 0 0,0 1 0,1 0 0,0 1 0,0 0 0,0 0 0,1 1 0,0 1 0,0 0 0,0 0 0,24-4 0,-12 3 160,-10 2-541,0 0-1,0 1 1,18-1 0,-16 4-6445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1" units="cm"/>
      <inkml:brushProperty name="height" value="0.1" units="cm"/>
      <inkml:brushProperty name="color" value="#C55A11"/>
    </inkml:brush>
  </inkml:definitions>
  <inkml:trace contextRef="#ctx0" brushRef="#br0">1 1 24575,'23'1'0,"1"1"0,22 6 0,-1-1 0,-33-5 0,-1-1 0,0 2 0,0-1 0,0 1 0,0 1 0,-1 0 0,16 9 0,-21-10 0,0 0 0,-1 1 0,1 0 0,-1 0 0,0 0 0,0 0 0,0 1 0,-1-1 0,1 1 0,-1 0 0,0 0 0,-1 0 0,1 1 0,-1-1 0,0 1 0,1 7 0,3 21 0,-1 0 0,-2 1 0,-1-1 0,-2 1 0,-6 48 0,3-63-1365,-2-3-5461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1" units="cm"/>
      <inkml:brushProperty name="height" value="0.1" units="cm"/>
      <inkml:brushProperty name="color" value="#C55A11"/>
    </inkml:brush>
  </inkml:definitions>
  <inkml:trace contextRef="#ctx0" brushRef="#br0">584 0 24575,'-5'2'0,"0"-1"0,1 1 0,0 0 0,-1 0 0,1 0 0,0 1 0,0-1 0,0 1 0,0 0 0,-5 5 0,0 0 0,-38 25 0,-89 46 0,87-53 0,41-20 0,0 0 0,1 0 0,-1 0 0,1 1 0,1 0 0,-1 1 0,1-1 0,0 1 0,-8 16 0,6-10 0,-1-1 0,-19 21 0,25-31 0,-64 71 0,60-63 0,0-1 0,0 1 0,1 0 0,0 0 0,-8 23 0,1 8 0,2 0 0,2 0 0,1 1 0,3 1 0,0 72 0,5 78 0,1-188 27,-1 0-1,1 0 0,1 0 0,-1 0 1,1-1-1,0 1 0,0-1 0,1 1 1,-1-1-1,1 0 0,1 0 0,4 7 1,2 0-454,0-1 0,1 0 1,20 17-1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582"/>
    </inkml:context>
    <inkml:brush xml:id="br0">
      <inkml:brushProperty name="width" value="0.1" units="cm"/>
      <inkml:brushProperty name="height" value="0.1" units="cm"/>
    </inkml:brush>
  </inkml:definitions>
  <inkml:trace contextRef="#ctx0" brushRef="#br0">275 0 24575,'-80'68'0,"15"-15"0,51-40 0,0 1 0,1 1 0,0 0 0,2 0 0,-14 23 0,19-26 0,0 0 0,1 0 0,0 1 0,1 0 0,0 0 0,1 0 0,0 0 0,0 22 0,3-32 0,0 0 0,0 1 0,0-1 0,1 0 0,-1 1 0,1-1 0,0 0 0,0 0 0,0 0 0,0 0 0,1 0 0,-1 0 0,1 0 0,0 0 0,0 0 0,3 2 0,-1-1 0,0 0 0,0 0 0,0-1 0,0 0 0,1 0 0,0 0 0,-1-1 0,1 1 0,9 2 0,-9-3 0,0 0 0,1-1 0,-1 0 0,1 0 0,-1 0 0,1 0 0,-1-1 0,1 0 0,-1 0 0,1-1 0,0 1 0,-1-1 0,0-1 0,1 1 0,-1-1 0,0 0 0,1 0 0,-1 0 0,0 0 0,7-6 0,-11 7 0,1 0 0,-1-1 0,0 1 0,0 0 0,1 0 0,-1-1 0,0 1 0,-1-1 0,1 1 0,0-1 0,0 0 0,-1 1 0,1-1 0,0 1 0,-1-1 0,0 0 0,1 0 0,-1 1 0,0-1 0,0 0 0,0 0 0,0 1 0,0-1 0,-1 0 0,1 0 0,0 1 0,-1-1 0,1 0 0,-1 1 0,0-1 0,1 1 0,-1-1 0,0 1 0,0-1 0,0 1 0,0-1 0,0 1 0,-1 0 0,0-2 0,-3-2 0,0 1 0,0-1 0,0 1 0,0 1 0,-1-1 0,1 1 0,-1 0 0,0 0 0,-10-3 0,-12-1-1365,2 3-5461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1" units="cm"/>
      <inkml:brushProperty name="height" value="0.1" units="cm"/>
      <inkml:brushProperty name="color" value="#C55A11"/>
    </inkml:brush>
  </inkml:definitions>
  <inkml:trace contextRef="#ctx0" brushRef="#br0">0 229 24575,'0'1'0,"1"0"0,-1 0 0,0 0 0,0 0 0,1-1 0,-1 1 0,0 0 0,1 0 0,-1 0 0,1 0 0,-1 0 0,1-1 0,0 1 0,-1 0 0,1 0 0,0-1 0,-1 1 0,1-1 0,2 2 0,19 10 0,-13-8 0,28 16 0,138 75 0,-168-90 0,1-1 0,0 0 0,1-1 0,-1 0 0,0 0 0,1-1 0,-1 0 0,1-1 0,16 1 0,-22-1 0,1-1 0,-1-1 0,1 1 0,-1 0 0,1-1 0,-1 0 0,0 0 0,1 0 0,-1 0 0,0 0 0,0-1 0,0 1 0,1-1 0,-2 0 0,1 0 0,0 0 0,0-1 0,-1 1 0,1 0 0,-1-1 0,0 0 0,1 1 0,-1-1 0,-1 0 0,1 0 0,0 0 0,1-4 0,7-25 0,-2 0 0,-1 0 0,6-64 0,-1 6 0,-10 85-97,-1 0-1,1-1 1,0 1-1,0 0 1,1 0-1,-1 0 1,1 0-1,0 0 1,1 1-1,-1-1 1,1 1-1,0 0 0,6-6 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1" units="cm"/>
      <inkml:brushProperty name="height" value="0.1" units="cm"/>
      <inkml:brushProperty name="color" value="#C55A11"/>
    </inkml:brush>
  </inkml:definitions>
  <inkml:trace contextRef="#ctx0" brushRef="#br0">1 1007 24575,'0'-3'0,"1"-1"0,0 1 0,1 0 0,-1 0 0,0 0 0,5-6 0,0-3 0,0-3 0,-2 0 0,0-1 0,4-25 0,-6 25 0,1-1 0,1 1 0,7-20 0,7-2 0,1 2 0,35-50 0,-29 50 0,-3-1 0,20-43 0,-18 31 0,1 1 0,42-60 0,-22 54 0,-33 41 0,-1 0 0,-1-1 0,14-21 0,-16 20 86,2 0-1,0 0 0,21-24 1,-24 32-276,0 0 0,1 0 1,-1 1-1,1 0 0,0 1 1,1-1-1,0 1 1,11-4-1,-3 3-6636</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1" units="cm"/>
      <inkml:brushProperty name="height" value="0.1" units="cm"/>
      <inkml:brushProperty name="color" value="#C55A11"/>
    </inkml:brush>
  </inkml:definitions>
  <inkml:trace contextRef="#ctx0" brushRef="#br0">1 1 24575,'286'0'0,"-281"0"0,-1 0 0,0 0 0,0 1 0,1-1 0,-1 1 0,0 1 0,0-1 0,0 0 0,0 1 0,0 0 0,0 0 0,0 0 0,0 0 0,6 6 0,-5-3 0,-1 0 0,1 0 0,-1 0 0,0 1 0,0 0 0,-1 0 0,1 0 0,3 10 0,0 6 0,0 0 0,-2 1 0,-1-1 0,3 38 0,-4 101-8,-4-108-1349,1-36-5469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1" units="cm"/>
      <inkml:brushProperty name="height" value="0.1" units="cm"/>
      <inkml:brushProperty name="color" value="#C55A11"/>
    </inkml:brush>
  </inkml:definitions>
  <inkml:trace contextRef="#ctx0" brushRef="#br0">140 1 24575,'-1'21'0,"0"0"0,-1-1 0,-1 1 0,-1 0 0,-1-1 0,0 0 0,-2 0 0,-11 25 0,-19 48 0,15-34 0,15-38 0,-7 32 0,10-34 0,1-5 0,0 0 0,1 0 0,1 1 0,1-1 0,0 0 0,0 1 0,4 16 0,-2-20 0,0-1 0,1 0 0,0 0 0,0 0 0,2 0 0,-1 0 0,1 0 0,0-1 0,1 0 0,9 11 0,13 20 0,-21-29 0,1-1 0,14 18 0,-9-15-1365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1" units="cm"/>
      <inkml:brushProperty name="height" value="0.1" units="cm"/>
      <inkml:brushProperty name="color" value="#C55A11"/>
    </inkml:brush>
  </inkml:definitions>
  <inkml:trace contextRef="#ctx0" brushRef="#br0">0 122 24575,'6'5'0,"0"0"0,0-1 0,0 0 0,0 0 0,1 0 0,-1 0 0,11 3 0,55 14 0,-18-5 0,103 33 0,-154-48 0,-1-1 0,1 1 0,0-1 0,0 0 0,-1 1 0,1-2 0,0 1 0,0 0 0,-1 0 0,1-1 0,0 1 0,0-1 0,-1 0 0,1 0 0,-1 0 0,1 0 0,-1-1 0,4-1 0,7-6 0,-1 1 0,15-14 0,-11 8 0,-4 5 0,0 0 0,-1-1 0,0 0 0,0-1 0,-1 0 0,-1 0 0,0-1 0,0-1 0,9-18 0,11-24-1365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1" units="cm"/>
      <inkml:brushProperty name="height" value="0.1" units="cm"/>
      <inkml:brushProperty name="color" value="#C55A11"/>
    </inkml:brush>
  </inkml:definitions>
  <inkml:trace contextRef="#ctx0" brushRef="#br0">6 295 24575,'0'2'0,"1"-1"0,-1 1 0,1-1 0,-1 1 0,1-1 0,-1 1 0,1-1 0,0 0 0,0 1 0,0-1 0,0 0 0,0 1 0,0-1 0,0 0 0,0 0 0,0 0 0,0 0 0,1 0 0,-1 0 0,0 0 0,1-1 0,-1 1 0,1 0 0,-1-1 0,0 1 0,1-1 0,0 1 0,-1-1 0,2 0 0,9 3 0,-1-1 0,22 0 0,-26-1 0,4-1 0,1-1 0,-1 0 0,0 0 0,1-1 0,-1 0 0,0-1 0,0 0 0,-1-1 0,1 0 0,-1-1 0,14-8 0,-17 9 0,-1 0 0,1 0 0,-1-1 0,0 0 0,0 0 0,-1-1 0,0 1 0,0-1 0,0 0 0,0-1 0,-1 1 0,0-1 0,-1 0 0,1 0 0,-1 0 0,-1 0 0,4-12 0,-6 15 0,0-1 0,0 0 0,-1 0 0,1 0 0,-1 1 0,0-1 0,0 0 0,0 1 0,-1-1 0,0 1 0,0-1 0,0 1 0,0 0 0,-1 0 0,0 0 0,0 0 0,0 0 0,-6-6 0,-1 0 0,0 1 0,0 0 0,-1 1 0,0 0 0,-19-10 0,22 14 0,0 0 0,-1 0 0,0 1 0,0 0 0,0 1 0,0 0 0,-16-2 0,22 4 0,-1 0 0,0 0 0,0 0 0,0 1 0,0-1 0,0 1 0,0 0 0,1 0 0,-1 0 0,0 1 0,1-1 0,-1 1 0,1 0 0,-1 0 0,1 0 0,0 0 0,0 1 0,0 0 0,0-1 0,-4 6 0,1 1 0,-1 1 0,2 0 0,-1 0 0,2 1 0,-1-1 0,1 1 0,1 0 0,0 0 0,-2 17 0,2-9 0,1 0 0,1 0 0,1 0 0,5 38 0,-4-48 0,1-1 0,0 0 0,0 0 0,1 0 0,0-1 0,0 1 0,1-1 0,0 1 0,0-1 0,0 0 0,1-1 0,0 1 0,1-1 0,-1 0 0,1 0 0,1-1 0,-1 0 0,1 0 0,-1 0 0,2-1 0,-1 0 0,0 0 0,1-1 0,-1 1 0,12 1 0,15 4 0,0-3 0,1-1 0,-1-1 0,1-2 0,0-1 0,36-5 0,-25-1 0,-1-2 0,0-2 0,44-15 0,-53 11-1365,-7-1-5461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1" units="cm"/>
      <inkml:brushProperty name="height" value="0.1" units="cm"/>
      <inkml:brushProperty name="color" value="#C55A11"/>
    </inkml:brush>
  </inkml:definitions>
  <inkml:trace contextRef="#ctx0" brushRef="#br0">1 190 24575,'0'1'0,"0"1"0,0-1 0,0 0 0,0 1 0,1-1 0,-1 0 0,0 1 0,1-1 0,-1 0 0,1 0 0,0 1 0,-1-1 0,1 0 0,0 0 0,0 0 0,0 0 0,0 0 0,0 0 0,0 0 0,0 0 0,0-1 0,1 2 0,2 0 0,-1 0 0,1-1 0,0 1 0,0-1 0,-1 0 0,1 0 0,7 1 0,-1-2 0,-1 1 0,0-1 0,0 0 0,0-1 0,0 0 0,13-4 0,-12 2 0,-1 0 0,0-1 0,1-1 0,-2 1 0,1-2 0,0 1 0,-1-1 0,0 0 0,-1-1 0,14-13 0,-17 15 0,0-1 0,0 1 0,-1-1 0,1 0 0,-1 0 0,0 0 0,-1 0 0,1 0 0,-1-1 0,-1 1 0,1-1 0,-1 0 0,0 1 0,-1-1 0,0 0 0,0 0 0,-1-6 0,1 11 0,0 1 0,0-1 0,0 1 0,0-1 0,-1 1 0,1-1 0,-1 1 0,1 0 0,-1-1 0,1 1 0,-1 0 0,0-1 0,0 1 0,0 0 0,1 0 0,-1-1 0,0 1 0,-1 0 0,1 0 0,0 0 0,0 0 0,0 1 0,-1-1 0,1 0 0,-2 0 0,1 0 0,-1 1 0,0-1 0,0 1 0,0 0 0,0 0 0,1 0 0,-1 0 0,0 0 0,0 1 0,0-1 0,1 1 0,-5 1 0,-3 1 0,1 1 0,0 0 0,0 1 0,1 0 0,-1 1 0,-12 10 0,9-4 0,0 1 0,1 0 0,1 0 0,0 1 0,1 0 0,1 1 0,0 0 0,1 0 0,0 1 0,2-1 0,-1 2 0,2-1 0,0 0 0,1 1 0,0 20 0,3-33 0,0 1 0,0-1 0,0 0 0,1 0 0,0 1 0,0-1 0,0 0 0,1 0 0,-1 0 0,1 0 0,0 0 0,0 0 0,0-1 0,4 6 0,-1-4 0,0 1 0,0-1 0,1-1 0,-1 1 0,1-1 0,0 0 0,0 0 0,7 3 0,6 1 0,1-1 0,-1 0 0,2-2 0,-1 0 0,23 2 0,1-3-170,0-1-1,-1-2 0,1-3 1,0-1-1,0-2 0,-1-2 1,51-15-1,-57 13-6655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1" units="cm"/>
      <inkml:brushProperty name="height" value="0.1" units="cm"/>
      <inkml:brushProperty name="color" value="#C55A11"/>
    </inkml:brush>
  </inkml:definitions>
  <inkml:trace contextRef="#ctx0" brushRef="#br0">1101 0 24575,'-42'71'0,"-2"-2"0,-95 110 0,35-48 0,-127 151 0,130-164 0,15-12 0,-69 78 0,77-94 306,-42 41-1977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1" units="cm"/>
      <inkml:brushProperty name="height" value="0.1" units="cm"/>
      <inkml:brushProperty name="color" value="#C55A11"/>
    </inkml:brush>
  </inkml:definitions>
  <inkml:trace contextRef="#ctx0" brushRef="#br0">0 0 24575,'1'3'0,"0"0"0,0-1 0,1 1 0,-1 0 0,1-1 0,-1 1 0,1-1 0,0 0 0,2 4 0,6 7 0,141 227 0,-18-29 0,-41-40 0,-47-85 0,2-15-1365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1" units="cm"/>
      <inkml:brushProperty name="height" value="0.1" units="cm"/>
      <inkml:brushProperty name="color" value="#C55A11"/>
    </inkml:brush>
  </inkml:definitions>
  <inkml:trace contextRef="#ctx0" brushRef="#br0">1 1 24575,'6'0'0,"0"1"0,0-1 0,0 2 0,0-1 0,0 1 0,0 0 0,10 5 0,41 25 0,-29-15 0,49 23 0,91 32 0,8 4 0,-100-39 0,102 48 0,-175-84-80,-1 1 0,1-1-1,-1 0 1,1 0 0,0 0-1,0 0 1,-1-1 0,1 1-1,0-1 1,0 0 0,0 0 0,0 0-1,0 0 1,0 0 0,0 0-1,4-2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047"/>
    </inkml:context>
    <inkml:brush xml:id="br0">
      <inkml:brushProperty name="width" value="0.1" units="cm"/>
      <inkml:brushProperty name="height" value="0.1" units="cm"/>
    </inkml:brush>
  </inkml:definitions>
  <inkml:trace contextRef="#ctx0" brushRef="#br0">0 1 24575,'0'3'0,"10"1"0,3 4 0,6-1 0,7 0 0,5-2 0,4-2 0,2 2 0,3 0 0,0-1 0,0-1 0,-1-1 0,1-1 0,-7 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1" units="cm"/>
      <inkml:brushProperty name="height" value="0.1" units="cm"/>
      <inkml:brushProperty name="color" value="#C55A11"/>
    </inkml:brush>
  </inkml:definitions>
  <inkml:trace contextRef="#ctx0" brushRef="#br0">801 0 24575,'-1'6'0,"-1"-1"0,0 0 0,0 0 0,0 0 0,0 0 0,-1 0 0,0 0 0,0-1 0,0 0 0,-1 1 0,-7 6 0,-1 4 0,-20 21 0,-1-1 0,-2-2 0,-65 47 0,73-58 0,10-8 0,1 1 0,0 1 0,2 0 0,-19 26 0,-45 81 0,1-1 0,-32 55 0,5-6 0,90-149 0,11-17 0,0 1 0,-1 0 0,0-1 0,0 0 0,0 0 0,0 0 0,-7 5 0,2-8-1365</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1" units="cm"/>
      <inkml:brushProperty name="height" value="0.1" units="cm"/>
      <inkml:brushProperty name="color" value="#C55A11"/>
    </inkml:brush>
  </inkml:definitions>
  <inkml:trace contextRef="#ctx0" brushRef="#br0">1 0 24575,'2'25'0,"1"-1"0,1 0 0,2 0 0,0-1 0,13 33 0,-1-1 0,67 283 0,-72-261 0,-3 0 0,-1 115 0,-9-191 0,0 19 0,0-19 0,0-13 0,-2-3 0,0 1 0,0 0 0,-1-1 0,-8-18 0,7 20 0,0-1 0,0 0 0,1 0 0,1 0 0,-1-20 0,3 30 0,1 0 0,-1 0 0,1 0 0,0 0 0,0 0 0,0 0 0,1 0 0,-1 0 0,1 0 0,0 0 0,0 1 0,0-1 0,1 1 0,-1-1 0,1 1 0,0 0 0,0 0 0,0 0 0,0 0 0,0 1 0,1-1 0,6-2 0,1-2 0,2 0 0,-1 2 0,1-1 0,0 2 0,0 0 0,0 0 0,1 1 0,-1 1 0,1 0 0,-1 1 0,23 1 0,-24 1 0,-1 0 0,0 1 0,0 0 0,1 1 0,-1 1 0,-1-1 0,1 2 0,-1-1 0,1 2 0,-1-1 0,-1 1 0,1 1 0,-1 0 0,10 9 0,-5-2 43,-1 1 0,0 1-1,-1 0 1,-1 0 0,0 1-1,-2 1 1,15 34 0,-15-29-287,-2 0 0,0 1 0,-2 0 0,0 0 1,-2 1-1,1 25 0,-4-34-6582</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1" units="cm"/>
      <inkml:brushProperty name="height" value="0.1" units="cm"/>
      <inkml:brushProperty name="color" value="#C55A11"/>
    </inkml:brush>
  </inkml:definitions>
  <inkml:trace contextRef="#ctx0" brushRef="#br0">27 60 24575,'-1'0'0,"1"0"0,-1 1 0,0-1 0,0 0 0,1 0 0,-1-1 0,0 1 0,1 0 0,-1 0 0,0 0 0,1 0 0,-1-1 0,0 1 0,1 0 0,-1-1 0,0 1 0,1 0 0,-1-1 0,1 1 0,-1-1 0,0 1 0,1-1 0,0 1 0,-1-1 0,1 1 0,-1-1 0,1 0 0,-1 1 0,1-1 0,0 0 0,0 1 0,-1-1 0,1 0 0,0 1 0,0-2 0,0 1 0,0 0 0,0-1 0,0 1 0,1 0 0,-1 0 0,0 0 0,1 0 0,-1 0 0,1 0 0,-1-1 0,1 1 0,-1 0 0,1 1 0,0-1 0,0 0 0,-1 0 0,1 0 0,0 0 0,0 0 0,0 1 0,0-1 0,2 0 0,5-3 0,1 0 0,0 1 0,0 0 0,0 1 0,0 0 0,1 0 0,-1 1 0,1 0 0,-1 1 0,0 0 0,1 0 0,-1 1 0,1 1 0,-1-1 0,0 1 0,0 1 0,10 4 0,-14-5 0,0 1 0,0 0 0,0 0 0,-1 1 0,1-1 0,-1 1 0,0 0 0,0 0 0,0 1 0,0-1 0,-1 1 0,4 7 0,-2-2 0,-1 0 0,0 0 0,0 0 0,-1 1 0,2 16 0,-4-24 0,0 1 0,0-1 0,0 0 0,1 1 0,-1-1 0,1 0 0,-1 0 0,1 0 0,0 0 0,0-1 0,5 5 0,31 25 0,-30-27 0,-1 0 0,0 1 0,0 0 0,9 10 0,-13-12 0,0 1 0,0-1 0,0 0 0,-1 1 0,0-1 0,0 1 0,0 0 0,0 0 0,-1 0 0,1 0 0,-1 0 0,0 0 0,-1 0 0,0 0 0,1 0 0,-1 0 0,-1 0 0,1 0 0,-1 1 0,0-1 0,0 0 0,-3 6 0,0-3 0,1 0 0,-2 0 0,1-1 0,-1 0 0,0 0 0,-1 0 0,0-1 0,0 1 0,0-1 0,-1-1 0,1 1 0,-12 6 0,-3-1-124,0 0 0,0-1 0,-1-2 0,0 0 0,-1-1 0,0-1-1,0-1 1,0-1 0,-1-2 0,-41 1 0,26-3-6702</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1" units="cm"/>
      <inkml:brushProperty name="height" value="0.1" units="cm"/>
      <inkml:brushProperty name="color" value="#C55A11"/>
    </inkml:brush>
  </inkml:definitions>
  <inkml:trace contextRef="#ctx0" brushRef="#br0">1 0 24575,'0'3'0,"6"1"0,13 1 0,9-2 0,10-1 0,8-1 0,3 0 0,4 0 0,1-1 0,-1-1 0,1 1 0,-6 0 0,-5 0 0,-6 0 0,-6 0 0,-8 0-8191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1" units="cm"/>
      <inkml:brushProperty name="height" value="0.1" units="cm"/>
      <inkml:brushProperty name="color" value="#C55A11"/>
    </inkml:brush>
  </inkml:definitions>
  <inkml:trace contextRef="#ctx0" brushRef="#br0">1 1 24575,'23'0'0,"0"1"0,0 1 0,0 0 0,-1 2 0,1 1 0,-1 1 0,0 1 0,0 0 0,-1 2 0,0 1 0,-1 0 0,0 2 0,0 0 0,21 17 0,-25-15 0,1 1 0,-2 0 0,0 1 0,-1 1 0,-1 0 0,0 1 0,-1 0 0,-1 1 0,-1 0 0,15 40 0,-21-46 0,0 1 0,0 0 0,-2 0 0,1 0 0,-2 0 0,0 0 0,0 0 0,-2 1 0,0-1 0,0 0 0,-1 0 0,-1 0 0,0 0 0,-1-1 0,-1 1 0,0-1 0,-11 20 0,8-19-455,-1 0 0,-17 20 0,4-11-6371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1" units="cm"/>
      <inkml:brushProperty name="height" value="0.1" units="cm"/>
      <inkml:brushProperty name="color" value="#C55A11"/>
    </inkml:brush>
  </inkml:definitions>
  <inkml:trace contextRef="#ctx0" brushRef="#br0">28 13 24575,'0'-4'0,"-3"0"0,-8-1 0,-2 9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1" units="cm"/>
      <inkml:brushProperty name="height" value="0.1" units="cm"/>
      <inkml:brushProperty name="color" value="#C55A11"/>
    </inkml:brush>
  </inkml:definitions>
  <inkml:trace contextRef="#ctx0" brushRef="#br0">0 118 24575,'0'0'0,"1"1"0,-1 0 0,1-1 0,-1 1 0,0 0 0,1-1 0,-1 1 0,1 0 0,0-1 0,-1 1 0,1-1 0,-1 1 0,1-1 0,0 0 0,-1 1 0,1-1 0,0 1 0,-1-1 0,1 0 0,0 0 0,0 0 0,-1 1 0,1-1 0,0 0 0,1 0 0,24 4 0,-22-4 0,10 2 0,0-2 0,0 1 0,0-2 0,1 0 0,-1 0 0,21-6 0,-30 5 0,1 1 0,-1-1 0,0 0 0,0 0 0,0 0 0,0-1 0,0 0 0,0 0 0,-1 0 0,1 0 0,-1-1 0,0 0 0,0 0 0,-1 0 0,1 0 0,-1 0 0,0-1 0,0 0 0,4-8 0,-6 12 0,-1 0 0,1-1 0,-1 1 0,0 0 0,1 0 0,-1 0 0,0-1 0,0 1 0,0 0 0,0 0 0,0 0 0,0-1 0,0 1 0,0 0 0,-1 0 0,1 0 0,0-1 0,-1 1 0,1 0 0,-1 0 0,1 0 0,-1 0 0,0-1 0,-1 0 0,0 0 0,0 1 0,1-1 0,-1 1 0,0-1 0,0 1 0,-1 0 0,1 0 0,0 0 0,0 0 0,-3-1 0,-2 0 0,1 1 0,0 0 0,0 0 0,-1 0 0,1 1 0,-1 0 0,1 0 0,-8 1 0,4 1 0,1 1 0,0-1 0,-1 1 0,1 1 0,1 0 0,-1 0 0,0 0 0,1 1 0,-8 7 0,12-9 0,0 1 0,0 0 0,0 1 0,0-1 0,1 1 0,0 0 0,0 0 0,0 0 0,1 0 0,-1 0 0,1 0 0,0 1 0,1-1 0,0 1 0,-1-1 0,1 10 0,0-11 0,1 1 0,0-1 0,0 1 0,0-1 0,0 1 0,1-1 0,0 1 0,0-1 0,0 1 0,1-1 0,-1 0 0,1 0 0,0 1 0,0-1 0,1 0 0,-1-1 0,1 1 0,0 0 0,0-1 0,0 0 0,0 1 0,0-1 0,1 0 0,-1-1 0,1 1 0,0-1 0,0 1 0,8 2 0,2 1 0,0-1 0,0 0 0,0-1 0,1-1 0,-1 0 0,1-1 0,0-1 0,0 0 0,0-1 0,19-2 0,17-4 0,80-21 0,-115 23 0,25-5-1365,-6 1-5461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1" units="cm"/>
      <inkml:brushProperty name="height" value="0.1" units="cm"/>
      <inkml:brushProperty name="color" value="#C55A11"/>
    </inkml:brush>
  </inkml:definitions>
  <inkml:trace contextRef="#ctx0" brushRef="#br0">1 1804 24575,'8'-1'0,"1"-1"0,-1 0 0,0 0 0,0-1 0,0 0 0,15-8 0,-5 3 0,43-17 0,-35 16 0,-1 0 0,-1-2 0,0-2 0,-1 0 0,32-23 0,-44 25 0,-1 0 0,0 0 0,16-25 0,-2 2 0,-5 10 0,-2-1 0,-1-1 0,-1 0 0,-1-1 0,-1-1 0,-2 0 0,12-42 0,-4-46 0,-14 84 0,-2 0 0,-1 0 0,-2-1 0,-4-32 0,1 49 0,0 0 0,-1 1 0,-1 0 0,-1 0 0,0 0 0,-1 0 0,-10-16 0,6 11 0,0-1 0,-10-32 0,15 33 0,1 0 0,1 0 0,1-1 0,0 0 0,1-32 0,1-21 0,4-65 0,-1 127 0,0 0 0,1 0 0,0 0 0,1 1 0,1 0 0,0 0 0,0 0 0,1 0 0,14-19 0,-5 11 0,1 1 0,0 0 0,1 1 0,20-15 0,-19 16 0,1 2 0,1 0 0,0 1 0,1 1 0,0 1 0,1 1 0,1 1 0,-1 1 0,1 1 0,39-7 0,-3 3 0,-35 7 0,39-4 0,-55 8 0,1 0 0,-1 0 0,0 1 0,0 0 0,0 1 0,1-1 0,-2 2 0,14 4 0,-2 1-1365,-2 0-5461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1" units="cm"/>
      <inkml:brushProperty name="height" value="0.1" units="cm"/>
      <inkml:brushProperty name="color" value="#C55A11"/>
    </inkml:brush>
  </inkml:definitions>
  <inkml:trace contextRef="#ctx0" brushRef="#br0">1 2 24575,'21'-1'0,"10"0"0,1 2 0,-1 0 0,1 2 0,-1 2 0,44 11 0,60 18 0,-134-34 0,1 0 0,-1 0 0,1 0 0,-1 1 0,1-1 0,-1 1 0,0-1 0,1 1 0,-1-1 0,0 1 0,1 0 0,-1 0 0,0 0 0,0-1 0,0 1 0,0 1 0,2 0 0,-3-1 0,0 0 0,1 0 0,-1-1 0,0 1 0,0 0 0,0 0 0,0 0 0,0-1 0,0 1 0,0 0 0,0 0 0,0 0 0,0 0 0,0-1 0,-1 1 0,1 0 0,0 0 0,-1-1 0,1 1 0,0 0 0,-1 0 0,0 0 0,-5 6 0,1 0 0,-2-1 0,1 0 0,-13 9 0,7-5 0,-13 15 0,1 1 0,1 0 0,1 2 0,1 1 0,-31 58 0,45-72-1365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1" units="cm"/>
      <inkml:brushProperty name="height" value="0.1" units="cm"/>
      <inkml:brushProperty name="color" value="#C55A11"/>
    </inkml:brush>
  </inkml:definitions>
  <inkml:trace contextRef="#ctx0" brushRef="#br0">1 251 24575,'0'1'0,"0"0"0,1 0 0,-1 0 0,0 0 0,1 0 0,-1 0 0,1 0 0,0 0 0,-1 0 0,1 0 0,0-1 0,-1 1 0,1 0 0,0 0 0,0-1 0,0 1 0,0-1 0,-1 1 0,1-1 0,0 1 0,2 0 0,25 10 0,-22-9 0,190 79 0,-7-2 0,-169-70 0,-12-5 0,1 0 0,0-1 0,17 5 0,-25-8 0,1 0 0,-1 1 0,1-1 0,0 0 0,-1 0 0,1 0 0,-1 0 0,1 0 0,0 0 0,-1-1 0,1 1 0,-1 0 0,1-1 0,-1 1 0,1-1 0,-1 0 0,1 1 0,-1-1 0,1 0 0,-1 0 0,0 0 0,0 0 0,1 0 0,-1 0 0,0 0 0,0-1 0,0 1 0,1-2 0,2-8 0,0-1 0,-1 1 0,0-1 0,0 1 0,-2-1 0,1 0 0,-1-14 0,2-12 0,2 6-170,1 1-1,2-1 0,1 2 1,2-1-1,1 1 0,1 1 1,28-47-1,-31 59-6655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373"/>
    </inkml:context>
    <inkml:brush xml:id="br0">
      <inkml:brushProperty name="width" value="0.1" units="cm"/>
      <inkml:brushProperty name="height" value="0.1" units="cm"/>
    </inkml:brush>
  </inkml:definitions>
  <inkml:trace contextRef="#ctx0" brushRef="#br0">1 0 24575,'22'11'0,"-1"1"0,0 1 0,-1 1 0,-1 0 0,0 2 0,0 0 0,29 35 0,-43-44 0,0 0 0,0 1 0,0 0 0,-1 0 0,0 0 0,0 0 0,-1 1 0,2 9 0,-4-14 0,0 0 0,0 0 0,-1 0 0,0 0 0,1 0 0,-2 0 0,1 0 0,0 1 0,-1-1 0,0 0 0,0 0 0,0 0 0,0 0 0,-1 0 0,0-1 0,1 1 0,-1 0 0,-1-1 0,-2 5 0,0-2-195,-1 0 0,1 0 0,-1-1 0,0 0 0,0 0 0,-10 6 0,-2-3-6631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1" units="cm"/>
      <inkml:brushProperty name="height" value="0.1" units="cm"/>
      <inkml:brushProperty name="color" value="#C55A11"/>
    </inkml:brush>
  </inkml:definitions>
  <inkml:trace contextRef="#ctx0" brushRef="#br0">0 1 24575,'10'0'0,"13"0"0,9 0 0,10 0 0,6 0 0,6 0 0,-6 0-8191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1" units="cm"/>
      <inkml:brushProperty name="height" value="0.1" units="cm"/>
      <inkml:brushProperty name="color" value="#C55A11"/>
    </inkml:brush>
  </inkml:definitions>
  <inkml:trace contextRef="#ctx0" brushRef="#br0">0 1 24575,'3'0'0,"5"0"0,4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1" units="cm"/>
      <inkml:brushProperty name="height" value="0.1" units="cm"/>
      <inkml:brushProperty name="color" value="#C55A11"/>
    </inkml:brush>
  </inkml:definitions>
  <inkml:trace contextRef="#ctx0" brushRef="#br0">0 1 24575,'0'0'-8191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1" units="cm"/>
      <inkml:brushProperty name="height" value="0.1" units="cm"/>
      <inkml:brushProperty name="color" value="#C55A11"/>
    </inkml:brush>
  </inkml:definitions>
  <inkml:trace contextRef="#ctx0" brushRef="#br0">1 4 24575,'10'0'0</inkml:trace>
  <inkml:trace contextRef="#ctx0" brushRef="#br0" timeOffset="1">952 42 24575,'6'0'0,"3"-7"0,9-1 0,9-1 0,-1 3-8191</inkml:trace>
  <inkml:trace contextRef="#ctx0" brushRef="#br0" timeOffset="2">1688 42 24575,'0'-3'0,"7"-2"0,11-6 0,7-1 0,-1 2-8191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1" units="cm"/>
      <inkml:brushProperty name="height" value="0.1" units="cm"/>
      <inkml:brushProperty name="color" value="#C55A11"/>
    </inkml:brush>
  </inkml:definitions>
  <inkml:trace contextRef="#ctx0" brushRef="#br0">0 51 24575,'4'0'0,"3"0"0,5 0 0,3 0 0,3 0 0,4-7 0,6-1 0,4-1 0,7-1 0,6 1 0,-4 2-8191</inkml:trace>
  <inkml:trace contextRef="#ctx0" brushRef="#br0" timeOffset="1">989 13 24575,'3'0'0,"5"0"0,4 0 0,3 0 0,6 0 0,3 0 0,3 0 0,-2 0-8191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1" units="cm"/>
      <inkml:brushProperty name="height" value="0.1" units="cm"/>
      <inkml:brushProperty name="color" value="#C55A11"/>
    </inkml:brush>
  </inkml:definitions>
  <inkml:trace contextRef="#ctx0" brushRef="#br0">1 55 24575,'3'0'0,"12"-3"0,9-1 0,7 0 0,5-6 0,-3-1-8191</inkml:trace>
  <inkml:trace contextRef="#ctx0" brushRef="#br0" timeOffset="1">894 55 24575,'3'0'0,"5"0"0,3 0 0,5 0 0,1-7 0,2-1 0,4-1 0,5 0 0,4 0 0,7 2 0,-4 2-8191</inkml:trace>
  <inkml:trace contextRef="#ctx0" brushRef="#br0" timeOffset="2">1766 55 24575,'4'0'0,"3"0"0,5 0 0,3 0 0,3-7 0,4-1 0,6-1 0,-3 3-8191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1" units="cm"/>
      <inkml:brushProperty name="height" value="0.1" units="cm"/>
      <inkml:brushProperty name="color" value="#C55A11"/>
    </inkml:brush>
  </inkml:definitions>
  <inkml:trace contextRef="#ctx0" brushRef="#br0">1 13 24575,'3'0'0,"5"0"0,3 0 0,5 0 0,1-4 0,2 0 0,1-1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1" units="cm"/>
      <inkml:brushProperty name="height" value="0.1" units="cm"/>
      <inkml:brushProperty name="color" value="#C55A11"/>
    </inkml:brush>
  </inkml:definitions>
  <inkml:trace contextRef="#ctx0" brushRef="#br0">39 17 24575,'-1'-1'0,"1"0"0,0 1 0,0-1 0,0 0 0,0 1 0,0-1 0,0 0 0,0 0 0,0 1 0,0-1 0,0 0 0,0 1 0,1-1 0,-1 0 0,0 1 0,0-1 0,1 0 0,-1 1 0,0-1 0,1 1 0,-1-1 0,1 0 0,7 12 0,6 27 0,-8-10 0,-1 1 0,-1 0 0,-2 0 0,-1 0 0,-4 46 0,1-3 0,2 436 0,-1-487 0,-1-1 0,-2 0 0,1 0 0,-2 0 0,-1-1 0,-1 1 0,-8 18 0,8-20 0,-7 37 0,2-4 0,14-91 0,2 22 0,1 0 0,1 1 0,1 0 0,1 0 0,0 0 0,1 1 0,1 1 0,22-29 0,-19 29 0,1 0 0,0 1 0,1 0 0,0 1 0,1 1 0,1 0 0,35-18 0,-45 27 0,1 0 0,-1 0 0,1 1 0,0 0 0,0 0 0,0 1 0,0 0 0,0 0 0,0 1 0,0 0 0,9 1 0,-12 0 0,0 0 0,-1 0 0,1 0 0,0 1 0,0-1 0,-1 1 0,1 1 0,-1-1 0,0 0 0,0 1 0,0 0 0,0 0 0,0 0 0,0 1 0,-1-1 0,1 1 0,-1 0 0,5 8 0,16 35 0,-1 1 0,21 66 0,-41-105 0,7 28 0,-8-29 0,0 1 0,0-1 0,1 0 0,0 0 0,6 10 0,-9-17-42,0-1-1,1 1 0,-1-1 1,0 1-1,0-1 0,1 1 1,-1-1-1,0 0 0,1 1 1,-1-1-1,0 0 0,1 1 1,-1-1-1,0 0 0,1 1 1,-1-1-1,1 0 0,-1 0 1,1 1-1,-1-1 0,1 0 1,-1 0-1,1 0 0,-1 0 1,1 0-1,-1 1 0,1-1 1,-1 0-1,1 0 0,-1 0 1,2-1-1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1" units="cm"/>
      <inkml:brushProperty name="height" value="0.1" units="cm"/>
      <inkml:brushProperty name="color" value="#C55A11"/>
    </inkml:brush>
  </inkml:definitions>
  <inkml:trace contextRef="#ctx0" brushRef="#br0">431 15 24575,'0'-1'0,"-1"0"0,1 0 0,-1 0 0,1 1 0,-1-1 0,1 0 0,-1 1 0,0-1 0,1 0 0,-1 1 0,0-1 0,1 1 0,-1-1 0,0 1 0,0 0 0,0-1 0,1 1 0,-1 0 0,0-1 0,0 1 0,0 0 0,0 0 0,0 0 0,0 0 0,-1 0 0,-25-3 0,15 4 0,0 1 0,0 0 0,0 1 0,0 0 0,0 1 0,1 0 0,-1 1 0,1 0 0,0 1 0,1 0 0,0 0 0,-14 12 0,-3 4 0,1 1 0,2 2 0,-26 30 0,35-36 0,0 0 0,2 0 0,-14 26 0,23-36 0,0-1 0,0 0 0,1 1 0,0 0 0,1 0 0,0 0 0,0 0 0,1 0 0,0 0 0,1 0 0,1 13 0,-1-18 0,1-1 0,0 1 0,0 0 0,0-1 0,0 1 0,1-1 0,-1 0 0,1 1 0,0-1 0,0 0 0,0 0 0,0 0 0,5 4 0,-2-2 0,0-1 0,0 0 0,1 0 0,-1 0 0,1-1 0,0 0 0,7 3 0,3 0 0,1-1 0,0-1 0,0-1 0,34 4 0,-41-7 0,4 2 0,1-2 0,-1 1 0,15-3 0,-26 2 0,0-1 0,0 1 0,0-1 0,0 0 0,0 1 0,0-1 0,-1 0 0,1-1 0,0 1 0,-1-1 0,1 1 0,0-1 0,-1 0 0,0 0 0,1 0 0,-1 0 0,0 0 0,0 0 0,0 0 0,2-5 0,-4 6 0,1-1 0,0 0 0,-1 0 0,1 0 0,-1 0 0,0-1 0,0 1 0,0 0 0,0 0 0,0 0 0,0 0 0,0 0 0,-1 0 0,1 0 0,-1 0 0,1 0 0,-1 0 0,0 0 0,0 0 0,0 0 0,0 1 0,0-1 0,0 0 0,0 1 0,-1-1 0,1 1 0,-1-1 0,-1-1 0,-4-3 0,-1-1 0,0 1 0,0 1 0,-14-9 0,5 6 107,-1 1 0,-25-7 0,-17-7-1793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1" units="cm"/>
      <inkml:brushProperty name="height" value="0.1" units="cm"/>
      <inkml:brushProperty name="color" value="#C55A11"/>
    </inkml:brush>
  </inkml:definitions>
  <inkml:trace contextRef="#ctx0" brushRef="#br0">4 1 24575,'-3'0'0,"5"0"0,16 0 0,11 0 0,7 3 0,8 1 0,6 0 0,5-1 0,-1 0 0,-3 2 0,-4 0 0,-2-1 0,-7 0 0,-6-2 0,-5-1 0,-3 0 0,-4-1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041"/>
    </inkml:context>
    <inkml:brush xml:id="br0">
      <inkml:brushProperty name="width" value="0.1" units="cm"/>
      <inkml:brushProperty name="height" value="0.1" units="cm"/>
    </inkml:brush>
  </inkml:definitions>
  <inkml:trace contextRef="#ctx0" brushRef="#br0">452 1 24575,'-30'-1'0,"1"2"0,-1 2 0,1 1 0,0 0 0,-42 14 0,58-13 0,-1 0 0,2 0 0,-1 2 0,1 0 0,0 0 0,0 1 0,1 0 0,0 1 0,0 0 0,1 1 0,0 0 0,1 1 0,-13 18 0,13-14 0,1 1 0,0-1 0,1 1 0,1 1 0,0-1 0,2 1 0,-4 21 0,5-26 0,2 0 0,0 0 0,0 0 0,1 0 0,1 0 0,0 0 0,0 0 0,1 0 0,1 0 0,0 0 0,6 14 0,-4-18 0,-1 0 0,1 0 0,1-1 0,0 1 0,0-2 0,0 1 0,1-1 0,0 0 0,0 0 0,0 0 0,1-1 0,10 5 0,-4-3 0,1 0 0,0 0 0,0-2 0,1 0 0,-1-1 0,18 3 0,36-2-1365,-39-5-5461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1" units="cm"/>
      <inkml:brushProperty name="height" value="0.1" units="cm"/>
      <inkml:brushProperty name="color" value="#C55A11"/>
    </inkml:brush>
  </inkml:definitions>
  <inkml:trace contextRef="#ctx0" brushRef="#br0">1 1 24575,'11'3'0,"1"0"0,-1 1 0,0 1 0,-1 0 0,12 7 0,-9-6 0,195 111 0,-186-103 0,-1 2 0,-1 0 0,0 1 0,-1 1 0,-1 1 0,-1 0 0,17 25 0,-28-35 0,-1 0 0,0 1 0,0-1 0,-1 1 0,-1 0 0,1 0 0,-1 1 0,1 13 0,-3-17 0,0-1 0,-1 0 0,0 1 0,-1-1 0,1 0 0,-1 1 0,0-1 0,-1 0 0,1 0 0,-1 0 0,0 0 0,-1 0 0,0 0 0,-6 10 0,-47 62-1365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1" units="cm"/>
      <inkml:brushProperty name="height" value="0.1" units="cm"/>
    </inkml:brush>
  </inkml:definitions>
  <inkml:trace contextRef="#ctx0" brushRef="#br0">28660 1 24575,'1'83'0,"-3"88"0,1-158 0,-2 0 0,0 0 0,0 0 0,-1 0 0,-1-1 0,0 1 0,-12 20 0,-6 4 0,-29 35 0,29-41 0,-2 0 0,-2-2 0,-1 0 0,-1-2 0,-1-1 0,-1-1 0,-44 25 0,-16 3 0,-106 45 0,110-60 0,28-14 0,-97 57 0,30 10 0,47-30 0,27-29 0,-1-2 0,-1-2 0,-68 24 0,61-27 0,-47 17 0,-210 53 0,-121-7 0,361-74 0,-802 81 0,-29-49 0,664-34 0,-12 1 10,-699 20-124,556-23-449,30-1 605,-976-8-42,637-2 0,6 23 0,681-21 0,-617 37-505,176-9-123,-1267 89 628,693-50-302,160-15 98,236-11 204,238-17 0,-150 2 0,-22 2 0,152-3 0,-426 35 0,12 0 0,332-28 0,178-10 0,-236 19 0,-451 70 0,607-49 1891,338-52-1610,-335 38-166,-4-1-138,-53 26 23,-393 68 0,353-69 0,173-30 0,-143 23 0,-90 13 0,-338 88 0,855-158 0,-220 50 0,-63 13 0,-5 2 0,-184 89 0,454-139 0,1 2 0,-105 63 0,131-66 0,-210 135 0,173-113 0,-112 91 0,168-123 0,-7 6 0,2 0 0,-23 26 0,42-43 0,-22 26 0,1 0 0,2 1 0,-33 59 0,43-65 0,0 1 0,2 0 0,1 0 0,1 1 0,-6 37 0,11-48 0,1-1 0,0 0 0,1 0 0,1 0 0,0 0 0,1 0 0,0 0 0,1 0 0,0 0 0,1-1 0,1 1 0,9 17 0,84 133 0,-81-139 0,1 0 0,0-1 0,2-1 0,1 0 0,0-2 0,1 0 0,42 27 0,1-7 0,1-3 0,120 49 0,-169-79 0,224 79 0,-188-70 0,0-3 0,92 12 0,-83-19 0,182 10 0,-140-16 0,329-12 0,-101 4 0,-257 9 0,-71-1-151,-1 0-1,1-1 0,0 1 0,0-1 1,-1 1-1,1-1 0,0 0 1,3-2-1,9-6-6674</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1" units="cm"/>
      <inkml:brushProperty name="height" value="0.1" units="cm"/>
      <inkml:brushProperty name="color" value="#2E75B6"/>
    </inkml:brush>
  </inkml:definitions>
  <inkml:trace contextRef="#ctx0" brushRef="#br0">8 7 24575,'-3'0'0,"-1"-6"0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1" units="cm"/>
      <inkml:brushProperty name="height" value="0.1" units="cm"/>
      <inkml:brushProperty name="color" value="#2E75B6"/>
    </inkml:brush>
  </inkml:definitions>
  <inkml:trace contextRef="#ctx0" brushRef="#br0">0 79 24575,'0'3'0,"0"-5"0,7-3 0,1-3 0,7-1 0,4-1 0</inkml:trace>
  <inkml:trace contextRef="#ctx0" brushRef="#br0" timeOffset="1">523 1 24575,'4'0'0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1" units="cm"/>
      <inkml:brushProperty name="height" value="0.1" units="cm"/>
      <inkml:brushProperty name="color" value="#2E75B6"/>
    </inkml:brush>
  </inkml:definitions>
  <inkml:trace contextRef="#ctx0" brushRef="#br0">12 0 24575,'-3'0'0,"-5"0"0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1" units="cm"/>
      <inkml:brushProperty name="height" value="0.1" units="cm"/>
      <inkml:brushProperty name="color" value="#2E75B6"/>
    </inkml:brush>
  </inkml:definitions>
  <inkml:trace contextRef="#ctx0" brushRef="#br0">1 39 24575,'0'-6'0</inkml:trace>
  <inkml:trace contextRef="#ctx0" brushRef="#br0" timeOffset="1">331 1 24575,'3'0'0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1" units="cm"/>
      <inkml:brushProperty name="height" value="0.1" units="cm"/>
      <inkml:brushProperty name="color" value="#2E75B6"/>
    </inkml:brush>
  </inkml:definitions>
  <inkml:trace contextRef="#ctx0" brushRef="#br0">1 525 24575,'157'-5'-639,"157"-24"-1,153-47-1448,-360 57 1770,1487-293-3235,-1295 256 4335,-100 31 3167,-175 23-9633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1" units="cm"/>
      <inkml:brushProperty name="height" value="0.1" units="cm"/>
      <inkml:brushProperty name="color" value="#2E75B6"/>
    </inkml:brush>
  </inkml:definitions>
  <inkml:trace contextRef="#ctx0" brushRef="#br0">293 1 24575,'-8'14'0,"0"1"0,2 0 0,0 0 0,0 1 0,-6 31 0,4-13 0,-119 454-297,41 8 0,83-464 297,-10 94-2,4 205 1,10-312 44,1 0-1,1 0 1,0 0 0,2 0-1,0 0 1,16 35 0,-16-44-20,1 1 0,0 0 0,1-1-1,1-1 1,-1 1 0,1-1 0,1 0 0,0-1 0,0 0 0,1 0 0,-1-1 0,14 7 0,-4-4-17,1-1-1,0-1 0,0-1 1,1-1-1,-1-1 0,2 0 1,37 2-1,-1-4-112,96-8 0,-57-5-563,129-31 1,93-42-857,-144 36 1123,184-42-1705,364-104 1283,-627 159 369,-22 6-907</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1" units="cm"/>
      <inkml:brushProperty name="height" value="0.1" units="cm"/>
      <inkml:brushProperty name="color" value="#2E75B6"/>
    </inkml:brush>
  </inkml:definitions>
  <inkml:trace contextRef="#ctx0" brushRef="#br0">408 0 24575,'-26'120'0,"-152"630"-923,177-746 923,-161 659-6,146-564 316,3 1-1,1 146 1,13-235-1675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7.027"/>
    </inkml:context>
    <inkml:brush xml:id="br0">
      <inkml:brushProperty name="width" value="0.1" units="cm"/>
      <inkml:brushProperty name="height" value="0.1" units="cm"/>
    </inkml:brush>
  </inkml:definitions>
  <inkml:trace contextRef="#ctx0" brushRef="#br0">1 0 24575,'0'4'0,"6"3"0,9 2 0,9-2 0,3-1 0,4-2 0,-4-2-8191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1" units="cm"/>
      <inkml:brushProperty name="height" value="0.1" units="cm"/>
      <inkml:brushProperty name="color" value="#2E75B6"/>
    </inkml:brush>
  </inkml:definitions>
  <inkml:trace contextRef="#ctx0" brushRef="#br0">392 0 24575,'-2'0'0,"0"1"0,-1-1 0,1 0 0,0 1 0,0-1 0,0 1 0,0 0 0,0-1 0,0 1 0,0 0 0,1 0 0,-1 0 0,0 0 0,0 1 0,1-1 0,-1 1 0,1-1 0,-1 1 0,1-1 0,0 1 0,-1 0 0,1-1 0,0 1 0,0 0 0,0 0 0,0 0 0,1 0 0,-2 3 0,-1 6 0,1 1 0,0-1 0,0 0 0,1 13 0,0-15 0,0 29 0,1 0 0,2 0 0,2 0 0,1-1 0,2 1 0,19 58 0,-1-28 0,3-1 0,54 97 0,-72-146 0,5 8 0,-1 1 0,15 39 0,-29-64 0,1-1 0,0 1 0,-1-1 0,0 0 0,1 1 0,-1-1 0,0 1 0,1 0 0,-1-1 0,0 1 0,0-1 0,0 1 0,-1-1 0,1 1 0,0-1 0,0 1 0,-1-1 0,1 1 0,-1-1 0,0 1 0,1-1 0,-1 0 0,0 1 0,-1 1 0,0-2 0,0 0 0,0 1 0,0-1 0,0 0 0,0-1 0,0 1 0,0 0 0,0-1 0,0 1 0,0-1 0,0 1 0,0-1 0,0 0 0,-1 0 0,-2 0 0,-7-1 0,-1-1 0,1 0 0,-1-1 0,-22-8 0,-42-23 0,45 19 0,-66-21 0,88 33 0,0 1 0,-1 0 0,1 0 0,-1 1 0,0 1 0,1 0 0,-1 0 0,1 1 0,-1 0 0,-19 6 0,24-5 0,1 0 0,-1 0 0,1 1 0,-1 0 0,1 0 0,0 1 0,0-1 0,1 1 0,-1 0 0,1 0 0,-1 1 0,1-1 0,1 1 0,-1 0 0,1 0 0,0 1 0,-3 5 0,1 0 0,0 1 0,1 0 0,0 1 0,1-1 0,0 1 0,1-1 0,0 16 0,2-24 0,0 0 0,0 0 0,1 0 0,-1 0 0,1 0 0,0 0 0,0 0 0,1 0 0,-1 0 0,1 0 0,0-1 0,0 1 0,0 0 0,0-1 0,1 0 0,-1 1 0,1-1 0,0 0 0,0 0 0,0-1 0,0 1 0,0-1 0,1 1 0,-1-1 0,1 0 0,6 2 0,3 2 0,0-2 0,0 1 0,1-2 0,-1 1 0,1-2 0,23 2 0,-7-2 0,0-2 0,-1-1 0,1-1 0,0-2 0,-1-1 0,47-13 0,-41 7-1365,-6 1-5461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1" units="cm"/>
      <inkml:brushProperty name="height" value="0.1" units="cm"/>
      <inkml:brushProperty name="color" value="#2E75B6"/>
    </inkml:brush>
  </inkml:definitions>
  <inkml:trace contextRef="#ctx0" brushRef="#br0">60 0 24575,'-5'7'0,"1"0"0,0 0 0,1 1 0,0-1 0,0 1 0,0 0 0,-2 13 0,4-18 0,-20 116 0,17-85 0,1-1 0,3 51 0,0-52 0,1-21 0,0 0 0,1 0 0,0 0 0,1 0 0,0-1 0,1 1 0,0-1 0,1 0 0,7 13 0,-1-5 0,1 0 0,0-1 0,2 0 0,15 15 0,-9-15 0,1-1 0,1 0 0,0-2 0,2-1 0,28 13 0,-16-8 0,-3-1 0,0-2 0,1-2 0,1-1 0,0-2 0,0-1 0,1-1 0,46 2 0,-71-10-97,0 0-1,-1-1 1,1 0-1,0-1 1,-1 0-1,0 0 1,1-1-1,-1-1 1,0 0-1,-1 0 1,1-1-1,-1 0 0,18-13 1,-8 3-6729</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1" units="cm"/>
      <inkml:brushProperty name="height" value="0.1" units="cm"/>
      <inkml:brushProperty name="color" value="#2E75B6"/>
    </inkml:brush>
  </inkml:definitions>
  <inkml:trace contextRef="#ctx0" brushRef="#br0">284 158 24575,'-1'0'0,"0"0"0,0 0 0,-1 0 0,1 0 0,0 1 0,0-1 0,-1 0 0,1 1 0,0-1 0,0 0 0,0 1 0,0 0 0,0-1 0,-1 1 0,1 0 0,0-1 0,0 1 0,1 0 0,-1 0 0,0 0 0,0 0 0,-1 1 0,1 0 0,0 0 0,0 1 0,0-1 0,1 0 0,-1 1 0,0-1 0,1 1 0,-1-1 0,1 1 0,0 3 0,1 7 0,0-1 0,1 1 0,5 18 0,-6-27 0,9 27 0,2 1 0,0-2 0,27 46 0,-35-69 0,1 0 0,-1 0 0,1 0 0,1-1 0,-1 0 0,1 0 0,0-1 0,1 1 0,11 7 0,-6-7 0,0 0 0,0 0 0,0-1 0,1 0 0,18 3 0,7-1 0,1-1 0,0-3 0,43-1 0,-67-2 0,0-1 0,0 0 0,0-1 0,0-1 0,-1-1 0,1 0 0,-1 0 0,0-2 0,0 0 0,-1 0 0,1-1 0,-2-1 0,1 0 0,-1-1 0,0 0 0,-1-1 0,20-22 0,-18 17 0,-2 0 0,0 0 0,-1-1 0,-1-1 0,0 0 0,-1 0 0,-1-1 0,0 1 0,-2-2 0,0 1 0,-1 0 0,-1-1 0,2-36 0,-4 33 0,0 1 0,-1 1 0,0-1 0,-2 0 0,-4-20 0,6 39 0,-1 0 0,1 1 0,-1-1 0,1 0 0,-1 1 0,0-1 0,0 0 0,0 1 0,0-1 0,-2-2 0,3 4 0,-1-1 0,1 1 0,-1 0 0,1-1 0,-1 1 0,0 0 0,1-1 0,-1 1 0,1 0 0,-1 0 0,1 0 0,-1-1 0,0 1 0,1 0 0,-1 0 0,0 0 0,1 0 0,-1 0 0,1 0 0,-1 0 0,-1 1 0,0 0 0,-1 0 0,1 1 0,-1-1 0,1 1 0,0-1 0,-1 1 0,1 0 0,0 0 0,0 0 0,0 0 0,1 0 0,-4 5 0,-24 40 0,2 2 0,2 1 0,-31 87 0,-25 53 0,53-137 0,-3-1 0,-1-1 0,-54 63 0,62-87 0,-2 0 0,0-2 0,-2-1 0,0-1 0,-2-1 0,-57 31 0,-61 18 0,120-60 0,-1-1 0,1-2 0,-45 8 0,70-16 0,0 1 0,1-1 0,-1 0 0,1 0 0,-1 0 0,0-1 0,1 1 0,-1-1 0,1 1 0,-1-1 0,1 0 0,-5-2 0,6 2 0,0 1 0,0-1 0,0 0 0,0 1 0,0-1 0,0 0 0,1 0 0,-1 0 0,0 0 0,1 0 0,-1 0 0,0 0 0,1 0 0,-1 0 0,1 0 0,0 0 0,-1-1 0,1 1 0,0 0 0,0 0 0,0 0 0,0 0 0,0-1 0,0 1 0,0 0 0,0 0 0,0 0 0,0 0 0,1-1 0,-1 1 0,1-1 0,2-5 0,0 1 0,0 0 0,0 1 0,1-1 0,0 1 0,0-1 0,0 1 0,1 0 0,0 0 0,0 1 0,9-7 0,-2 2 0,0 2 0,1-1 0,-1 1 0,22-7 0,-16 8 0,0 1 0,0 1 0,0 0 0,0 2 0,1 0 0,-1 1 0,0 1 0,1 0 0,26 5 0,-16 1 0,-1 0 0,1 2 0,-2 1 0,1 2 0,31 16 0,-43-19 0,0 0 0,0-1 0,1 0 0,0-2 0,1 0 0,-1-1 0,1 0 0,0-2 0,25 2 0,-12-6-273,0 0 0,0-2 0,-1-1 0,32-10 0,-41 9-6553</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1" units="cm"/>
      <inkml:brushProperty name="height" value="0.1" units="cm"/>
      <inkml:brushProperty name="color" value="#2E75B6"/>
    </inkml:brush>
  </inkml:definitions>
  <inkml:trace contextRef="#ctx0" brushRef="#br0">411 136 24575,'2'0'0,"-1"0"0,0 0 0,1-1 0,-1 1 0,0 0 0,1-1 0,-1 1 0,0-1 0,1 0 0,-1 1 0,0-1 0,0 0 0,0 0 0,0 0 0,0 1 0,0-1 0,0 0 0,0-1 0,0 1 0,0 0 0,-1 0 0,1 0 0,0 0 0,-1-1 0,1 1 0,-1 0 0,1-1 0,-1 1 0,1-2 0,-1 1 0,1 0 0,-1 0 0,0 0 0,0 0 0,1 0 0,-1 0 0,0 0 0,-1 0 0,1 0 0,0 1 0,-1-1 0,1 0 0,-1 0 0,1 0 0,-1 0 0,0 0 0,0 0 0,0 1 0,-2-4 0,-3-1 0,0 1 0,-1 0 0,0 0 0,-1 1 0,1-1 0,-1 2 0,1-1 0,-1 1 0,-13-4 0,-1 1 0,-1 1 0,-29-3 0,39 7 0,0 0 0,1 1 0,-1 1 0,0 0 0,0 0 0,1 2 0,-1-1 0,1 1 0,0 1 0,-21 9 0,27-10 0,0 0 0,0 1 0,0 0 0,1 0 0,-1 0 0,1 0 0,0 1 0,0 0 0,1 0 0,0 0 0,-1 0 0,2 1 0,-1 0 0,1 0 0,0 0 0,0 0 0,0 0 0,1 1 0,0-1 0,0 1 0,-1 12 0,3-17 0,0 1 0,-1-1 0,1 0 0,1 1 0,-1-1 0,0 1 0,1-1 0,-1 0 0,1 1 0,-1-1 0,1 0 0,0 0 0,0 0 0,0 1 0,0-1 0,1 0 0,-1 0 0,1-1 0,1 4 0,1-2 0,-1-1 0,1 1 0,0 0 0,0-1 0,0 0 0,0 0 0,0 0 0,0 0 0,8 1 0,7 1 0,0-1 0,0-1 0,34 0 0,-49-2 0,-3 0 0,21 1 0,-1-2 0,1 0 0,30-6 0,-46 6 0,0-1 0,0 1 0,-1-1 0,1-1 0,-1 1 0,1-1 0,-1 0 0,0 0 0,0 0 0,0-1 0,0 0 0,-1 0 0,0 0 0,0 0 0,0-1 0,0 0 0,4-6 0,-2-5 0,-5 13 0,0 0 0,0 0 0,0 0 0,0 1 0,0-1 0,1 0 0,0 1 0,-1-1 0,1 1 0,4-5 0,-5 7 0,1 0 0,-1 0 0,1 1 0,-1-1 0,1 0 0,-1 1 0,1-1 0,-1 1 0,1-1 0,-1 1 0,0 0 0,1-1 0,-1 1 0,0 0 0,0 0 0,0 0 0,1 0 0,0 1 0,4 3 0,8 6 0,2-1 0,-1-1 0,1 0 0,0-1 0,1-1 0,0-1 0,0 0 0,0-1 0,1-1 0,-1 0 0,19 0 0,-32-4 4,14 2-233,0 0 1,0-2 0,0 0 0,-1-1 0,36-7 0,-28-1-6598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1" units="cm"/>
      <inkml:brushProperty name="height" value="0.1" units="cm"/>
      <inkml:brushProperty name="color" value="#2E75B6"/>
    </inkml:brush>
  </inkml:definitions>
  <inkml:trace contextRef="#ctx0" brushRef="#br0">3 173 24575,'0'0'0,"0"0"0,0 1 0,-1-1 0,1 0 0,0 0 0,0 0 0,0 0 0,0 0 0,-1 1 0,1-1 0,0 0 0,0 0 0,0 0 0,0 0 0,0 1 0,0-1 0,0 0 0,0 0 0,0 0 0,0 1 0,0-1 0,-1 0 0,1 0 0,0 0 0,0 1 0,0-1 0,0 0 0,1 0 0,-1 0 0,0 1 0,0-1 0,0 0 0,0 0 0,0 0 0,0 1 0,0-1 0,0 0 0,0 0 0,0 0 0,1 1 0,-1-1 0,0 0 0,0 0 0,13 5 0,17-1 0,-28-4 0,39 0 0,0-1 0,1-3 0,-1-1 0,59-16 0,-1 1 0,749-99 0,-742 103-1365,-86 13-5461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1" units="cm"/>
      <inkml:brushProperty name="height" value="0.1" units="cm"/>
      <inkml:brushProperty name="color" value="#2E75B6"/>
    </inkml:brush>
  </inkml:definitions>
  <inkml:trace contextRef="#ctx0" brushRef="#br0">46 0 24575,'-2'0'0,"-1"0"0,1 1 0,-1-1 0,1 0 0,-1 1 0,1-1 0,0 1 0,-1 0 0,1 0 0,0 0 0,0 0 0,-1 0 0,1 0 0,-2 2 0,3-2 0,0 0 0,0 0 0,1 0 0,-1 0 0,0 0 0,1 0 0,-1 0 0,1 0 0,-1 0 0,1 1 0,0-1 0,-1 0 0,1 0 0,0 0 0,0 0 0,0 1 0,0-1 0,0 0 0,0 0 0,0 0 0,0 1 0,0-1 0,1 0 0,-1 0 0,0 0 0,1 0 0,-1 0 0,1 0 0,-1 0 0,1 1 0,1 0 0,2 4 0,0-1 0,0 0 0,1 1 0,-1-2 0,1 1 0,1-1 0,-1 1 0,10 5 0,53 25 0,-54-28 0,36 14 0,57 17 0,-59-23 0,77 36 0,-120-49 0,-1 0 0,0 1 0,0-1 0,0 1 0,0 0 0,-1 0 0,1 0 0,-1 0 0,0 1 0,0 0 0,0-1 0,0 1 0,-1 0 0,1 0 0,-1 0 0,0 1 0,0-1 0,-1 0 0,1 1 0,-1 0 0,0-1 0,0 1 0,-1 0 0,1-1 0,-1 1 0,0 0 0,0-1 0,-1 1 0,1 0 0,-1-1 0,0 1 0,-3 8 0,-1 1 0,0 0 0,-1 0 0,-1 0 0,0-1 0,-1 0 0,-17 22 0,-65 62 0,62-70 0,-47 60 0,74-86 14,1 0 1,-1-1-1,0 1 0,1 0 0,-1 0 1,1 0-1,-1 0 0,1-1 0,-1 1 0,1 0 1,0 0-1,-1 0 0,1 0 0,0 0 1,0 0-1,0 0 0,0 0 0,0 0 0,0 0 1,0 0-1,0 0 0,0 0 0,1 1 1,-1-1-84,1 0 1,0-1 0,0 1 0,-1-1-1,1 1 1,0-1 0,0 0-1,0 1 1,0-1 0,-1 0 0,1 0-1,0 1 1,0-1 0,0 0 0,0 0-1,0 0 1,0 0 0,0 0 0,0 0-1,0 0 1,-1-1 0,1 1-1,0 0 1,2-1 0,17-4-6758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1" units="cm"/>
      <inkml:brushProperty name="height" value="0.1" units="cm"/>
      <inkml:brushProperty name="color" value="#2E75B6"/>
    </inkml:brush>
  </inkml:definitions>
  <inkml:trace contextRef="#ctx0" brushRef="#br0">1 0 24575,'1'8'0,"0"0"0,0-1 0,1 1 0,0-1 0,4 12 0,5 13 0,50 251 0,-26-116 0,-15-77 0,-5 0 0,-4 2 0,0 121 0,-13-131 0,2-77 0,-2-6 0,-3-12 0,-6-29 0,10 36 0,-3-9 0,0-1 0,0 0 0,1 1 0,1-1 0,-1-19 0,3 31 0,0 0 0,0 0 0,1 0 0,0 0 0,0-1 0,0 1 0,0 0 0,0 1 0,1-1 0,-1 0 0,1 0 0,0 1 0,1-1 0,-1 1 0,0-1 0,1 1 0,0 0 0,0 0 0,0 0 0,0 0 0,4-2 0,4-1 0,1 0 0,-1 0 0,1 1 0,0 1 0,1 0 0,-1 0 0,1 1 0,19-2 0,-15 4 0,0 0 0,0 0 0,0 2 0,0 0 0,0 1 0,18 4 0,-26-3 23,1 0 0,-1 0 0,0 1-1,0 0 1,0 1 0,0 0 0,-1 0-1,0 1 1,0 0 0,0 0 0,-1 1-1,0 0 1,0 0 0,10 15 0,-11-12-166,0 0 1,0 1 0,-1 0 0,-1 0-1,0 0 1,0 1 0,-1-1 0,-1 1 0,0 0-1,0 0 1,-1 22 0,-1-17-6684</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1" units="cm"/>
      <inkml:brushProperty name="height" value="0.1" units="cm"/>
      <inkml:brushProperty name="color" value="#2E75B6"/>
    </inkml:brush>
  </inkml:definitions>
  <inkml:trace contextRef="#ctx0" brushRef="#br0">0 0 24575,'0'2'0,"1"-1"0,-1 0 0,1 1 0,-1-1 0,1 0 0,-1 0 0,1 1 0,0-1 0,0 0 0,-1 0 0,1 0 0,0 0 0,0 0 0,0 0 0,0 0 0,0 0 0,0 0 0,1-1 0,-1 1 0,0 0 0,0-1 0,1 1 0,-1-1 0,0 1 0,1-1 0,1 1 0,42 7 0,-40-7 0,59 1 0,-45-2 0,34 4 0,-52-4 0,-1 0 0,1 1 0,0-1 0,0 0 0,-1 0 0,1 1 0,0-1 0,0 0 0,-1 1 0,1-1 0,0 1 0,-1-1 0,1 1 0,-1-1 0,1 1 0,0 0 0,-1-1 0,0 1 0,1 0 0,-1-1 0,1 1 0,-1 0 0,0-1 0,1 1 0,-1 0 0,0 0 0,0-1 0,1 1 0,-1 0 0,0 0 0,0 0 0,0-1 0,0 1 0,0 0 0,0 0 0,0 0 0,-1-1 0,1 1 0,0 0 0,0 0 0,-1-1 0,1 2 0,-17 33 0,17-34 0,-9 13 0,1 0 0,1 1 0,1 0 0,0 0 0,1 1 0,0-1 0,2 1 0,0 0 0,0 0 0,1 1 0,1 21 0,3 41-1365,-1-63-5461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1" units="cm"/>
      <inkml:brushProperty name="height" value="0.1" units="cm"/>
      <inkml:brushProperty name="color" value="#2E75B6"/>
    </inkml:brush>
  </inkml:definitions>
  <inkml:trace contextRef="#ctx0" brushRef="#br0">1 88 24575,'10'0'0,"13"0"0,9 0 0,6-6 0,3-3 0,1 1 0,3-6 0,1 1 0,-1-2 0,-5 2 0,-9 4-8191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1" units="cm"/>
      <inkml:brushProperty name="height" value="0.1" units="cm"/>
      <inkml:brushProperty name="color" value="#2E75B6"/>
    </inkml:brush>
  </inkml:definitions>
  <inkml:trace contextRef="#ctx0" brushRef="#br0">0 8 24575,'10'0'0,"13"0"0,9 0 0,6 0 0,3 0 0,4 0 0,2 0 0,-1 0 0,-2 0 0,-2 0 0,-4-3 0,-9-2-8191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627"/>
    </inkml:context>
    <inkml:brush xml:id="br0">
      <inkml:brushProperty name="width" value="0.1" units="cm"/>
      <inkml:brushProperty name="height" value="0.1" units="cm"/>
    </inkml:brush>
  </inkml:definitions>
  <inkml:trace contextRef="#ctx0" brushRef="#br0">21 1 24575,'-1'8'0,"0"0"0,0 0 0,-4 13 0,-2 13 0,2 32 21,4 67 0,2-62-1428,-1-54-5419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1" units="cm"/>
      <inkml:brushProperty name="height" value="0.1" units="cm"/>
      <inkml:brushProperty name="color" value="#2E75B6"/>
    </inkml:brush>
  </inkml:definitions>
  <inkml:trace contextRef="#ctx0" brushRef="#br0">6 1 24575,'-6'2'0,"11"4"0,12 4 0,80 34 0,-72-35 0,0 2 0,-1 0 0,-1 2 0,27 18 0,-45-28 0,-1 1 0,0 0 0,0 0 0,0 0 0,0 0 0,-1 0 0,0 1 0,0 0 0,0 0 0,0 0 0,-1 0 0,0 0 0,0 0 0,0 0 0,1 7 0,-2-5 0,-1 0 0,1 0 0,-1 1 0,-1-1 0,1 0 0,-1 0 0,0 0 0,-1 0 0,0 0 0,0 0 0,-5 9 0,-36 70 272,16-35-1909,19-34-5189</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1" units="cm"/>
      <inkml:brushProperty name="height" value="0.1" units="cm"/>
      <inkml:brushProperty name="color" value="#2E75B6"/>
    </inkml:brush>
  </inkml:definitions>
  <inkml:trace contextRef="#ctx0" brushRef="#br0">0 119 24575,'1'1'0,"-1"-1"0,1 1 0,0 0 0,0 0 0,-1 0 0,1-1 0,0 1 0,0 0 0,0-1 0,0 1 0,0-1 0,0 1 0,0-1 0,0 1 0,0-1 0,0 0 0,0 1 0,0-1 0,0 0 0,0 0 0,0 0 0,0 0 0,1 0 0,1 1 0,18 2 0,0-1 0,0-1 0,1-1 0,35-5 0,85-21 0,-89 15 0,-7 3-273,-1-3 0,0-1 0,0-2 0,47-24 0,-70 27-6553</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1" units="cm"/>
      <inkml:brushProperty name="height" value="0.1" units="cm"/>
      <inkml:brushProperty name="color" value="#2E75B6"/>
    </inkml:brush>
  </inkml:definitions>
  <inkml:trace contextRef="#ctx0" brushRef="#br0">0 0 24575,'1'2'0,"-1"-1"0,0 1 0,1-1 0,-1 0 0,1 1 0,0-1 0,-1 0 0,1 0 0,0 1 0,0-1 0,0 0 0,0 0 0,0 0 0,0 0 0,0 0 0,0 0 0,2 1 0,24 14 0,22 7 0,91 28 0,-84-33 0,61 30 0,-109-44 0,-1 0 0,1 1 0,-1 0 0,0 0 0,0 0 0,0 1 0,10 13 0,-15-17 0,0 0 0,0 1 0,-1-1 0,1 0 0,-1 1 0,0-1 0,1 1 0,-1 0 0,-1-1 0,1 1 0,0 0 0,-1 0 0,1-1 0,-1 1 0,0 0 0,0 0 0,0 0 0,0-1 0,0 1 0,-1 0 0,1 0 0,-1 0 0,0-1 0,1 1 0,-2 0 0,1-1 0,0 1 0,-2 2 0,-4 4-101,0-1 1,0 0-1,-1-1 0,0 0 0,0 0 0,-1 0 0,0-1 1,0-1-1,-11 6 0,15-8-256,-24 13-6469</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1" units="cm"/>
      <inkml:brushProperty name="height" value="0.1" units="cm"/>
      <inkml:brushProperty name="color" value="#2E75B6"/>
    </inkml:brush>
  </inkml:definitions>
  <inkml:trace contextRef="#ctx0" brushRef="#br0">0 114 24575,'1307'-22'-2213,"-1054"12"2140,572-44-384,-667 31-14,-125 18-4506</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1" units="cm"/>
      <inkml:brushProperty name="height" value="0.1" units="cm"/>
      <inkml:brushProperty name="color" value="#2E75B6"/>
    </inkml:brush>
  </inkml:definitions>
  <inkml:trace contextRef="#ctx0" brushRef="#br0">724 1 24575,'-1'5'0,"-1"-1"0,1 1 0,-1 0 0,0-1 0,-1 1 0,1-1 0,-1 1 0,0-1 0,-5 6 0,-3 6 0,-163 225 0,51-77 0,-66 121 0,140-203 0,-60 138 0,101-200 0,0 1 0,2-1 0,0 1 0,-5 43 0,10-57 0,0-1 0,1 0 0,0 1 0,0-1 0,1 0 0,-1 0 0,1 1 0,1-1 0,-1 0 0,1 0 0,0 0 0,1 0 0,-1 0 0,1-1 0,1 1 0,-1-1 0,1 0 0,-1 0 0,1 0 0,1 0 0,6 5 0,2 0 0,1-1 0,1-1 0,0 0 0,0-1 0,0-1 0,1 0 0,0-1 0,20 3 0,138 15 0,-156-22 0,280 20-1300,381-23 0,-116-49 1300,-247 18 0,232-37-1517,-480 56-2557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1" units="cm"/>
      <inkml:brushProperty name="height" value="0.1" units="cm"/>
      <inkml:brushProperty name="color" value="#2E75B6"/>
    </inkml:brush>
  </inkml:definitions>
  <inkml:trace contextRef="#ctx0" brushRef="#br0">486 1 24575,'-1'7'0,"0"1"0,-1 0 0,1-1 0,-1 1 0,-5 10 0,-3 15 0,-27 123 0,-69 262 0,76-321 0,-4-2 0,-57 114 0,-48 41 0,137-247 48,-10 14 230,12-16-305,0-1-1,0 0 0,0 0 0,0 0 1,0 1-1,0-1 0,-1 0 0,1 0 1,0 0-1,0 1 0,0-1 1,0 0-1,-1 0 0,1 0 0,0 0 1,0 0-1,0 1 0,-1-1 0,1 0 1,0 0-1,0 0 0,-1 0 1,1 0-1,0 0 0,0 0 0,-1 0 1,1 0-1,0 0 0,0 0 1,-1 0-1,1 0 0,0 0 0,0 0 1,-1 0-1,1 0 0,0 0 0,0 0 1,0-1-1,-1 1 0,1 0 1,0 0-1,0 0 0,0 0 0,-1 0 1,1-1-1,0 1 0,0 0 0,0 0 1,0 0-1,-1 0 0,1-1 1,0 1-1,0 0 0,0 0 0,0-1 1,0 1-1,0 0 0,0 0 0,0-1 1,0 1-1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1" units="cm"/>
      <inkml:brushProperty name="height" value="0.1" units="cm"/>
      <inkml:brushProperty name="color" value="#2E75B6"/>
    </inkml:brush>
  </inkml:definitions>
  <inkml:trace contextRef="#ctx0" brushRef="#br0">470 63 24575,'-2'-3'0,"-8"-7"0,0 0 0,-1 0 0,0 1 0,-16-10 0,27 19 0,-1 0 0,1 0 0,0 0 0,-1-1 0,1 1 0,-1 0 0,1 0 0,-1 0 0,1 0 0,-1 0 0,1 0 0,0 0 0,-1 0 0,1 0 0,-1 0 0,1 0 0,-1 0 0,1 0 0,-1 0 0,1 1 0,0-1 0,-1 0 0,1 0 0,-1 0 0,1 1 0,0-1 0,-1 0 0,1 0 0,-1 1 0,-7 15 0,3 22 0,5-35 0,-2 90 0,4-1 0,15 104 0,3-70 0,4 54 0,-27-193 0,0 1 0,0-1 0,-2 0 0,1 1 0,-9-15 0,4 6 0,5 13 0,0-1 0,-1 1 0,1 0 0,-2 0 0,1 1 0,-1-1 0,0 1 0,0 1 0,-1-1 0,0 1 0,0 0 0,0 1 0,-1-1 0,0 2 0,0-1 0,-1 1 0,1 0 0,-1 1 0,1 0 0,-1 0 0,0 1 0,0 0 0,-1 0 0,1 1 0,0 1 0,-12 0 0,14-1 0,-1 1 0,1 1 0,0-1 0,0 1 0,0 1 0,0-1 0,0 1 0,1 0 0,-1 1 0,1-1 0,-1 1 0,1 1 0,0-1 0,0 1 0,0 0 0,0 0 0,1 1 0,0 0 0,0 0 0,0 0 0,-5 8 0,4-5 0,1 1 0,0 0 0,0 0 0,1 1 0,1-1 0,-1 1 0,1 0 0,1 0 0,0 0 0,0 0 0,1 1 0,1-1 0,-1 0 0,2 0 0,1 16 0,-1-21 0,1-1 0,0 0 0,-1 1 0,1-1 0,1 0 0,-1 0 0,1 0 0,-1 0 0,1-1 0,0 1 0,0-1 0,1 1 0,-1-1 0,1 0 0,0-1 0,0 1 0,7 3 0,-2-1 0,0-1 0,0 0 0,1-1 0,-1 0 0,1 0 0,0-1 0,13 1 0,-3-1-136,1-1-1,0-1 1,-1 0-1,1-2 1,0 0-1,-1-2 1,0 0-1,0-1 0,30-12 1,-26 5-6690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1" units="cm"/>
      <inkml:brushProperty name="height" value="0.1" units="cm"/>
      <inkml:brushProperty name="color" value="#2E75B6"/>
    </inkml:brush>
  </inkml:definitions>
  <inkml:trace contextRef="#ctx0" brushRef="#br0">154 159 24575,'-8'39'0,"1"-8"0,6-24 0,1 0 0,-1-1 0,1 1 0,1 0 0,-1-1 0,1 1 0,0 0 0,1-1 0,0 1 0,3 8 0,-3-10 0,1 0 0,0 0 0,1-1 0,-1 1 0,1-1 0,0 1 0,0-1 0,0 0 0,1-1 0,-1 1 0,1-1 0,8 5 0,-2-2 0,-1-1 0,2 0 0,-1 0 0,0-1 0,1 0 0,0-1 0,0-1 0,0 0 0,0 0 0,0-1 0,0-1 0,15-1 0,-21 0 0,0 0 0,0 0 0,0 0 0,0-1 0,-1 0 0,1 0 0,0-1 0,-1 1 0,0-1 0,1 0 0,-1-1 0,-1 1 0,1-1 0,0 0 0,-1 0 0,0-1 0,0 1 0,0-1 0,0 0 0,-1 0 0,0 0 0,0-1 0,0 1 0,-1-1 0,4-11 0,-2 1 0,0-1 0,-1 1 0,-1-1 0,0-28 0,-8-68 0,2 90 0,3 20 0,0-1 0,1 1 0,-1-1 0,1 0 0,-1 1 0,1-1 0,0 0 0,0 1 0,1-1 0,-1 0 0,2-6 0,-1 10 0,-1-1 0,1 1 0,-1-1 0,1 0 0,-1 1 0,1-1 0,-1 1 0,1-1 0,0 1 0,-1 0 0,1-1 0,0 1 0,-1 0 0,1-1 0,0 1 0,-1 0 0,1 0 0,0 0 0,0-1 0,-1 1 0,1 0 0,0 0 0,0 0 0,0 0 0,-1 0 0,1 0 0,0 1 0,0-1 0,-1 0 0,1 0 0,0 0 0,-1 1 0,1-1 0,0 0 0,-1 1 0,1-1 0,0 1 0,-1-1 0,2 1 0,25 21 0,-10-5 0,0 1 0,-2 0 0,0 1 0,-1 1 0,-1 0 0,-1 1 0,16 36 0,-20-38 0,-2 1 0,0-1 0,-1 1 0,-1 0 0,-1 0 0,0 0 0,-2 1 0,0-1 0,-4 32 0,2-44 0,-1 1 0,0-1 0,0 1 0,-1-1 0,0 0 0,0 0 0,-1 0 0,0-1 0,-8 11 0,4-6 0,-2-1 0,1-1 0,-1 0 0,-1 0 0,-14 10 0,4-5 0,-1-2 0,0-1 0,0 0 0,-1-2 0,-1 0 0,-27 6 0,16-7 0,0-3 0,0 0 0,-1-3 0,1-1 0,-1-1 0,-59-7 0,88 5-85,1 1 0,-1-1-1,1 0 1,-1-1 0,1 0-1,-1 0 1,1 0 0,0-1-1,0 0 1,0 0 0,0 0-1,1-1 1,-1 0 0,1 0-1,-9-9 1,2-5-6741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1" units="cm"/>
      <inkml:brushProperty name="height" value="0.1" units="cm"/>
      <inkml:brushProperty name="color" value="#2E75B6"/>
    </inkml:brush>
  </inkml:definitions>
  <inkml:trace contextRef="#ctx0" brushRef="#br0">1 209 24575,'0'2'0,"0"-1"0,1 0 0,-1 1 0,1-1 0,-1 0 0,1 0 0,-1 1 0,1-1 0,0 0 0,0 0 0,0 0 0,0 0 0,-1 0 0,1 0 0,0 0 0,1 0 0,-1 0 0,0-1 0,0 1 0,0 0 0,0-1 0,1 1 0,-1-1 0,0 1 0,1-1 0,1 1 0,40 7 0,-39-7 0,10 1 0,1-1 0,-1 0 0,0-1 0,1-1 0,-1 0 0,0-1 0,15-4 0,-20 4 0,-1-1 0,0 0 0,0 0 0,0-1 0,-1 0 0,1 0 0,-1-1 0,0 0 0,0-1 0,-1 1 0,1-1 0,-1 0 0,5-8 0,-8 10 0,0 0 0,0 0 0,-1-1 0,1 1 0,-1-1 0,-1 1 0,1-1 0,0 0 0,-1 0 0,0 0 0,0 0 0,-1 1 0,1-10 0,-1 10 0,-1 1 0,1-1 0,-1 1 0,1-1 0,-1 0 0,0 1 0,0 0 0,-1-1 0,1 1 0,-1 0 0,0 0 0,0-1 0,0 1 0,0 1 0,0-1 0,-1 0 0,1 1 0,-1-1 0,-3-2 0,2 2 0,-1-1 0,0 1 0,0 0 0,0 1 0,0-1 0,0 1 0,-1 0 0,1 0 0,-1 1 0,1 0 0,-1 0 0,-7-1 0,10 2 0,0 1 0,-1-1 0,1 0 0,0 1 0,0 0 0,0 0 0,0 0 0,0 0 0,0 1 0,0-1 0,0 1 0,0-1 0,0 1 0,1 0 0,-1 0 0,1 1 0,-1-1 0,1 0 0,0 1 0,0-1 0,0 1 0,-2 4 0,0-2 0,1 1 0,0 1 0,0-1 0,0 0 0,1 1 0,-1-1 0,2 1 0,-1 0 0,1-1 0,0 1 0,0 0 0,1 0 0,0 0 0,0 0 0,1 0 0,0-1 0,0 1 0,0 0 0,4 9 0,-2-8 0,1 0 0,0 0 0,1 0 0,0 0 0,0-1 0,1 0 0,-1 0 0,1 0 0,1-1 0,0 0 0,0 0 0,0 0 0,0-1 0,11 5 0,0 0 49,1-1 0,-1-1 0,1-1-1,1-1 1,-1-1 0,26 4 0,-30-7-239,1 0 0,0-1 1,0-1-1,0-1 0,0 0 1,0-1-1,0 0 1,20-7-1,-9 0-6636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1" units="cm"/>
      <inkml:brushProperty name="height" value="0.1" units="cm"/>
      <inkml:brushProperty name="color" value="#2E75B6"/>
    </inkml:brush>
  </inkml:definitions>
  <inkml:trace contextRef="#ctx0" brushRef="#br0">441 22 24575,'0'-1'0,"0"1"0,-1-1 0,1 1 0,0-1 0,0 0 0,-1 1 0,1-1 0,-1 1 0,1-1 0,0 1 0,-1-1 0,1 1 0,-1 0 0,1-1 0,-1 1 0,0-1 0,1 1 0,-1 0 0,1 0 0,-1-1 0,0 1 0,1 0 0,-1 0 0,0-1 0,-20-3 0,19 4 0,-26-4-105,0 2 0,0 2 0,0 0 0,0 2 0,0 1 0,0 1 0,1 1 0,0 2 0,0 1 0,0 0 0,1 2 0,-27 15 0,30-14-6721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094"/>
    </inkml:context>
    <inkml:brush xml:id="br0">
      <inkml:brushProperty name="width" value="0.1" units="cm"/>
      <inkml:brushProperty name="height" value="0.1" units="cm"/>
    </inkml:brush>
  </inkml:definitions>
  <inkml:trace contextRef="#ctx0" brushRef="#br0">168 1 24575,'2'58'0,"-1"-24"0,-5 61 0,0-74 0,-2 0 0,-1-1 0,0 1 0,-1-1 0,-2-1 0,-17 29 0,-5 12 0,20-36 0,-37 70 0,45-89 342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1" units="cm"/>
      <inkml:brushProperty name="height" value="0.1" units="cm"/>
      <inkml:brushProperty name="color" value="#2E75B6"/>
    </inkml:brush>
  </inkml:definitions>
  <inkml:trace contextRef="#ctx0" brushRef="#br0">372 1 24575,'-7'0'0,"-2"6"0,-9 3 0,-5 6 0,-6 0 0,-3 5 0,-4 2 0,-2 0 0,-1 0 0,-1 3 0,4 1 0,0-5 0,8-6-8191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1" units="cm"/>
      <inkml:brushProperty name="height" value="0.1" units="cm"/>
      <inkml:brushProperty name="color" value="#2E75B6"/>
    </inkml:brush>
  </inkml:definitions>
  <inkml:trace contextRef="#ctx0" brushRef="#br0">13 223 24575,'-6'-55'0,"3"44"0,2 0 0,-1 0 0,1 0 0,1 0 0,2-22 0,-1 31 0,-1-1 0,1 0 0,0 1 0,0-1 0,0 0 0,1 1 0,-1 0 0,0-1 0,1 1 0,0 0 0,-1-1 0,1 1 0,0 0 0,0 1 0,1-1 0,-1 0 0,0 0 0,0 1 0,1-1 0,-1 1 0,1 0 0,-1 0 0,1 0 0,0 0 0,-1 0 0,1 1 0,0-1 0,4 1 0,3-2 0,-1 2 0,1-1 0,0 2 0,0-1 0,0 1 0,-1 1 0,1 0 0,0 0 0,-1 1 0,0 0 0,0 0 0,0 1 0,0 0 0,0 1 0,15 11 0,4 6 0,0 1 0,48 53 0,-57-55 0,-16-19 0,-1 1 0,0-1 0,1 0 0,-1 0 0,1 0 0,0 0 0,0 0 0,0-1 0,0 1 0,0-1 0,0 0 0,0 0 0,0 0 0,0 0 0,1-1 0,5 1 0,-4-1 0,-1 0 0,1-1 0,-1 0 0,0 0 0,1 0 0,-1 0 0,0-1 0,0 0 0,1 0 0,-1 0 0,4-3 0,5-5 0,-1 0 0,1-1 0,-2 0 0,1-1 0,16-23 0,-27 33 0,10-12 0,16-29 0,-25 40 0,0 1 0,-1-1 0,1 0 0,-1 0 0,0 0 0,0 0 0,0 0 0,-1 0 0,1 0 0,-1 0 0,1 0 0,-1 0 0,0 0 0,0 0 0,0-1 0,-1 1 0,1 0 0,-2-4 0,1 6 0,1 0 0,-1 0 0,1 0 0,-1 1 0,0-1 0,1 0 0,-1 0 0,0 1 0,0-1 0,1 0 0,-1 1 0,0-1 0,0 1 0,0-1 0,0 1 0,0 0 0,0-1 0,0 1 0,0 0 0,0 0 0,0-1 0,0 1 0,0 0 0,0 0 0,0 0 0,0 0 0,0 0 0,0 1 0,0-1 0,0 0 0,0 0 0,0 1 0,0-1 0,0 0 0,1 1 0,-1-1 0,0 1 0,0-1 0,0 1 0,0 0 0,-4 2 0,1 0 0,-1 0 0,1 0 0,0 1 0,1-1 0,-6 7 0,3-2 0,1 1 0,0 0 0,0 0 0,1 0 0,0 0 0,0 1 0,1-1 0,1 1 0,-1 0 0,2 0 0,-1 0 0,1 0 0,1 0 0,0 1 0,2 14 0,-1-22 0,0 1 0,0-1 0,0 1 0,1-1 0,-1 0 0,1 1 0,0-1 0,0 0 0,0 0 0,0 0 0,1 0 0,-1-1 0,1 1 0,0-1 0,0 1 0,-1-1 0,2 0 0,-1 0 0,0 0 0,0-1 0,1 1 0,-1-1 0,5 2 0,6 1 0,0-1 0,1 0 0,0 0 0,20 0 0,-27-3-227,0 0-1,1 0 1,-1 0-1,1-1 1,12-4-1,5-3-6598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1" units="cm"/>
      <inkml:brushProperty name="height" value="0.1" units="cm"/>
      <inkml:brushProperty name="color" value="#2E75B6"/>
    </inkml:brush>
  </inkml:definitions>
  <inkml:trace contextRef="#ctx0" brushRef="#br0">424 0 24575,'-7'0'0,"-8"7"0,-9 2 0,-6-1 0,-9 5 0,-3 0 0,-2 5 0,0 3 0,1 0 0,1 1 0,5-1 0,5 0 0,8-4-8191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1" units="cm"/>
      <inkml:brushProperty name="height" value="0.1" units="cm"/>
      <inkml:brushProperty name="color" value="#2E75B6"/>
    </inkml:brush>
  </inkml:definitions>
  <inkml:trace contextRef="#ctx0" brushRef="#br0">1 1 24575,'0'6'0,"1"0"0,0 0 0,0 0 0,0-1 0,1 1 0,0 0 0,0-1 0,1 1 0,-1-1 0,4 6 0,7 8 0,19 23 0,-13-17 0,-7-8 0,9 10 0,-2 0 0,16 31 0,-31-50 0,0-1 0,-1 1 0,0 0 0,0 0 0,-1 0 0,0 1 0,0-1 0,-1 0 0,0 1 0,0-1 0,-1 1 0,0-1 0,-2 12 0,2-19 0,0 0 0,0 0 0,0-1 0,0 1 0,0 0 0,-1 0 0,1-1 0,0 1 0,0 0 0,-1-1 0,1 1 0,0 0 0,-1-1 0,1 1 0,-1 0 0,1-1 0,-1 1 0,1-1 0,-1 1 0,1-1 0,-1 1 0,0-1 0,1 1 0,-1-1 0,1 0 0,-1 1 0,0-1 0,0 0 0,1 0 0,-1 1 0,0-1 0,1 0 0,-1 0 0,-1 0 0,1 0 0,-1-1 0,1 1 0,0-1 0,0 1 0,-1-1 0,1 0 0,0 1 0,0-1 0,0 0 0,0 0 0,0 0 0,0 0 0,0 0 0,0 0 0,0 0 0,0 0 0,1 0 0,-1 0 0,-1-2 0,0-1 12,0 0 0,0-1 0,0 1-1,1 0 1,0-1 0,0 1 0,0-1-1,0 1 1,0-1 0,1 0 0,0 1-1,0-1 1,0 0 0,1 1 0,-1-1 0,1 1-1,0-1 1,1 1 0,-1-1 0,1 1-1,0 0 1,0 0 0,0 0 0,0 0-1,1 0 1,-1 0 0,1 0 0,5-4 0,1-1-183,0 1 0,1 0 1,0 1-1,0 0 0,1 1 1,0 0-1,0 0 0,1 1 1,18-5-1,0 1-6655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1" units="cm"/>
      <inkml:brushProperty name="height" value="0.1" units="cm"/>
      <inkml:brushProperty name="color" value="#2E75B6"/>
    </inkml:brush>
  </inkml:definitions>
  <inkml:trace contextRef="#ctx0" brushRef="#br0">284 912 24575,'-38'-1'0,"14"0"0,-1 1 0,-30 5 0,47-4 0,0 1 0,1 0 0,-1 0 0,0 1 0,1 0 0,-1 1 0,1-1 0,0 1 0,0 0 0,-11 10 0,12-9 0,0 0 0,1 0 0,0 0 0,0 1 0,0 0 0,-6 12 0,10-17 0,0 1 0,1-1 0,-1 1 0,0-1 0,1 1 0,-1 0 0,1-1 0,0 1 0,0 0 0,0-1 0,0 1 0,0 0 0,0-1 0,0 1 0,0 0 0,0-1 0,1 1 0,-1 0 0,1-1 0,-1 1 0,1-1 0,0 1 0,0-1 0,0 1 0,0-1 0,0 1 0,0-1 0,0 0 0,0 0 0,0 1 0,0-1 0,1 0 0,-1 0 0,0 0 0,3 0 0,2 4 0,1-2 0,1 1 0,-1-1 0,0 0 0,1-1 0,0 0 0,-1 0 0,1-1 0,0 0 0,0 0 0,0 0 0,0-1 0,0-1 0,0 1 0,8-2 0,-9 0 0,0 1 0,0-1 0,0 0 0,0 0 0,0-1 0,0 0 0,0 0 0,-1-1 0,0 1 0,1-2 0,-1 1 0,-1-1 0,1 1 0,-1-2 0,0 1 0,6-8 0,-1-3 0,-8 12 0,0 0 0,0 0 0,1 0 0,0 0 0,0 0 0,3-3 0,-5 7 0,0-1 0,-1 1 0,1-1 0,0 1 0,0-1 0,0 1 0,0 0 0,0-1 0,0 1 0,-1 0 0,1 0 0,0-1 0,0 1 0,0 0 0,0 0 0,0 0 0,0 0 0,0 0 0,0 0 0,0 1 0,0-1 0,0 0 0,0 0 0,0 1 0,-1-1 0,1 1 0,0-1 0,0 1 0,0-1 0,-1 1 0,1-1 0,0 1 0,1 1 0,34 29 0,-15-12 0,42 28 0,-55-42 0,1 0 0,0 0 0,0-1 0,0 0 0,1-1 0,-1 0 0,1-1 0,18 3 0,-5-4-1365,-3-1-5461</inkml:trace>
  <inkml:trace contextRef="#ctx0" brushRef="#br0" timeOffset="1">652 0 24575,'-10'34'0,"2"-1"0,1 1 0,-5 63 0,8 106 0,4-148 0,0 6 0,17 120 0,-12-153 0,2 1 0,1-1 0,1 0 0,1-1 0,1 0 0,20 33 0,-16-35 86,0-1-1,2-1 0,29 33 1,-38-49-218,-1 1 1,1-1 0,0-1-1,1 1 1,0-2 0,0 1 0,0-1-1,0 0 1,1-1 0,0 0 0,0-1-1,18 5 1,-6-6-6695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1" units="cm"/>
      <inkml:brushProperty name="height" value="0.1" units="cm"/>
      <inkml:brushProperty name="color" value="#2E75B6"/>
    </inkml:brush>
  </inkml:definitions>
  <inkml:trace contextRef="#ctx0" brushRef="#br0">1 7 24575,'6'0'0,"10"0"0,1-6 0</inkml:trace>
  <inkml:trace contextRef="#ctx0" brushRef="#br0" timeOffset="1">447 124 24575,'3'3'0,"1"8"0,0 5 0,0 3 0,-2 2 0,-1 1 0,0-1 0,0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1" units="cm"/>
      <inkml:brushProperty name="height" value="0.1" units="cm"/>
      <inkml:brushProperty name="color" value="#2E75B6"/>
    </inkml:brush>
  </inkml:definitions>
  <inkml:trace contextRef="#ctx0" brushRef="#br0">256 33 24575,'-22'7'0,"-5"2"0,-1 1 0,2 1 0,-40 22 0,60-29 0,-1 0 0,1 0 0,0 1 0,1 0 0,-1 0 0,1 0 0,0 1 0,0 0 0,1 0 0,-1 0 0,1 0 0,1 1 0,-1-1 0,1 1 0,0 0 0,1 0 0,0 0 0,-3 15 0,5-20 0,-1 1 0,1 0 0,0 0 0,0-1 0,0 1 0,1 0 0,-1-1 0,1 1 0,-1 0 0,1-1 0,0 1 0,0 0 0,0-1 0,1 1 0,-1-1 0,0 0 0,1 1 0,2 2 0,0-2 0,-1 1 0,1-1 0,0 0 0,0 0 0,0-1 0,1 1 0,-1-1 0,1 0 0,7 3 0,5-1 0,0 0 0,0 0 0,1-2 0,29 1 0,-34-3 0,0-1 0,0-1 0,0 0 0,0 0 0,-1-1 0,1-1 0,-1 0 0,0-1 0,0 0 0,0-1 0,0 0 0,11-9 0,-17 11 0,-1 0 0,0-1 0,0 0 0,0 0 0,0 0 0,-1 0 0,0-1 0,0 0 0,0 0 0,4-10 0,-6 11 0,0-1 0,-1 1 0,0 0 0,0 0 0,0-1 0,-1 1 0,1 0 0,-1-1 0,-1 1 0,1-1 0,-1 1 0,0 0 0,0-1 0,0 1 0,-3-6 0,2 6 24,-1-1 1,0 1-1,0 0 0,0 1 0,0-1 0,-1 0 1,1 1-1,-1 0 0,0 0 0,-1 0 0,1 0 1,-1 1-1,-7-5 0,-6-2-464,0 1 0,-28-9 1,38 15 54,-13-5-6441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1" units="cm"/>
      <inkml:brushProperty name="height" value="0.1" units="cm"/>
      <inkml:brushProperty name="color" value="#2E75B6"/>
    </inkml:brush>
  </inkml:definitions>
  <inkml:trace contextRef="#ctx0" brushRef="#br0">52 180 24575,'0'1'0,"0"-1"0,0 1 0,-1-1 0,1 1 0,0-1 0,0 1 0,0-1 0,-1 1 0,1-1 0,0 0 0,-1 1 0,1-1 0,0 0 0,-1 1 0,1-1 0,0 0 0,-1 1 0,1-1 0,-1 0 0,1 1 0,-1-1 0,1 0 0,-1 0 0,1 0 0,-1 0 0,1 1 0,-1-1 0,1 0 0,-1 0 0,1 0 0,-1 0 0,0 0 0,-17-3 0,17 2 0,-1 1 0,1-1 0,0 0 0,-1-1 0,1 1 0,0 0 0,0 0 0,-1-1 0,1 1 0,0 0 0,0-1 0,1 1 0,-1-1 0,0 1 0,0-1 0,1 0 0,-1 1 0,1-1 0,-1 0 0,1 1 0,0-1 0,0 0 0,0 0 0,0 1 0,0-1 0,0 0 0,0 0 0,0 1 0,1-1 0,-1 0 0,1 1 0,-1-1 0,1 0 0,0 1 0,-1-1 0,1 1 0,1-2 0,2-4 0,0 1 0,0 0 0,0 1 0,1-1 0,-1 1 0,1 0 0,10-8 0,2 2 0,-1 2 0,1 0 0,1 1 0,-1 0 0,1 1 0,1 2 0,-1-1 0,1 2 0,0 1 0,0 0 0,0 1 0,0 1 0,0 1 0,23 3 0,-34-2 43,-1 1 0,1 0-1,0 0 1,-1 0 0,1 1-1,-1 0 1,12 8 0,-1 0-897,25 23 1,-27-21-5973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1" units="cm"/>
      <inkml:brushProperty name="height" value="0.1" units="cm"/>
      <inkml:brushProperty name="color" value="#2E75B6"/>
    </inkml:brush>
  </inkml:definitions>
  <inkml:trace contextRef="#ctx0" brushRef="#br0">0 0 24575,'7'0'0,"8"0"0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1" units="cm"/>
      <inkml:brushProperty name="height" value="0.1" units="cm"/>
      <inkml:brushProperty name="color" value="#2E75B6"/>
    </inkml:brush>
  </inkml:definitions>
  <inkml:trace contextRef="#ctx0" brushRef="#br0">15 40 24575,'0'0'0,"-1"0"0,1 0 0,-1 0 0,0 1 0,1-1 0,-1 0 0,1 0 0,-1 0 0,1 0 0,-1 0 0,0 1 0,1-1 0,-1 0 0,1 1 0,-1-1 0,1 0 0,-1 1 0,1-1 0,0 0 0,-1 1 0,1-1 0,-1 1 0,1-1 0,0 1 0,-1-1 0,1 1 0,0-1 0,0 1 0,-1-1 0,1 1 0,0 0 0,0-1 0,0 1 0,0-1 0,0 1 0,0-1 0,0 1 0,0 0 0,0-1 0,0 1 0,0-1 0,0 1 0,0 0 0,0-1 0,0 1 0,1 0 0,-1 1 0,1-1 0,-1 1 0,1-1 0,0 1 0,0 0 0,-1-1 0,1 1 0,0-1 0,0 0 0,0 1 0,0-1 0,1 0 0,-1 0 0,0 1 0,0-1 0,2 1 0,6 1 0,0 0 0,-1 0 0,1-1 0,0 0 0,0-1 0,13 1 0,59-1 0,-44-2 0,814-41-668,-835 41 668,78-7 0,103-22 0,-162 20-1254,-8 0-5015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575"/>
    </inkml:context>
    <inkml:brush xml:id="br0">
      <inkml:brushProperty name="width" value="0.1" units="cm"/>
      <inkml:brushProperty name="height" value="0.1" units="cm"/>
    </inkml:brush>
  </inkml:definitions>
  <inkml:trace contextRef="#ctx0" brushRef="#br0">12 101 24575,'-1'0'0,"1"0"0,-1 0 0,1 0 0,0 0 0,-1 0 0,1 0 0,-1 0 0,1-1 0,-1 1 0,1 0 0,0 0 0,-1 0 0,1 0 0,-1 0 0,1-1 0,0 1 0,-1 0 0,1 0 0,0-1 0,-1 1 0,1 0 0,0-1 0,-1 1 0,1 0 0,0-1 0,0 1 0,-1 0 0,1-1 0,0 1 0,0-1 0,0 1 0,-1 0 0,1-1 0,0 1 0,0-1 0,0 1 0,0-1 0,0 1 0,0 0 0,0-1 0,0 1 0,0-1 0,0 1 0,0-1 0,0 1 0,1 0 0,-1-1 0,0 1 0,0-1 0,0 1 0,0 0 0,1-1 0,-1 0 0,1-1 0,1-1 0,-1 1 0,0 0 0,1-1 0,-1 1 0,1 0 0,3-3 0,6-3 0,1 0 0,-1 2 0,1-1 0,1 1 0,-1 1 0,1 0 0,0 1 0,0 0 0,0 1 0,0 1 0,1 0 0,-1 1 0,1 0 0,26 2 0,-37-1 0,0 1 0,0-1 0,0 1 0,0 0 0,1 0 0,-1 0 0,0 1 0,-1-1 0,1 0 0,0 1 0,0 0 0,-1 0 0,1 0 0,0 0 0,-1 0 0,0 0 0,0 1 0,0-1 0,0 1 0,0 0 0,0-1 0,-1 1 0,1 0 0,-1 0 0,0 0 0,1 0 0,-1 0 0,-1 0 0,1 1 0,0-1 0,-1 0 0,0 0 0,0 6 0,0-1 0,-1-1 0,0 0 0,0 1 0,0-1 0,-1 0 0,0 0 0,0 0 0,-1 0 0,0-1 0,0 1 0,-1-1 0,0 1 0,0-1 0,-5 6 0,-5 1 0,0-1 0,-1 0 0,-1 0 0,-29 16 0,25-17 0,1 2 0,-30 24 0,47-36 0,1 1 0,-1-1 0,1 1 0,-1-1 0,1 1 0,0 0 0,0-1 0,0 1 0,0 0 0,0 0 0,0 0 0,0 0 0,1 0 0,-1 0 0,1 0 0,-1 0 0,1 0 0,0 0 0,0 4 0,0-3 0,1 0 0,0 1 0,0-1 0,0 0 0,0 0 0,1 0 0,-1 0 0,1 0 0,-1 0 0,1-1 0,3 5 0,5 4 0,1-1 0,0 0 0,0-1 0,20 12 0,-18-12 18,14 8-249,-2 1 1,0 0-1,-1 2 1,0 1-1,23 28 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1" units="cm"/>
      <inkml:brushProperty name="height" value="0.1" units="cm"/>
      <inkml:brushProperty name="color" value="#2E75B6"/>
    </inkml:brush>
  </inkml:definitions>
  <inkml:trace contextRef="#ctx0" brushRef="#br0">0 0 24575,'8'2'0,"0"-1"0,0 1 0,0 1 0,10 4 0,16 5 0,21 4 0,79 36 0,-109-40 0,0 1 0,0 1 0,-2 1 0,0 1 0,24 22 0,-40-32 0,0 1 0,-1 0 0,0 0 0,-1 1 0,0-1 0,0 1 0,0 0 0,-1 1 0,0-1 0,-1 1 0,0-1 0,3 12 0,-5-13 0,0-1 0,0 1 0,-1-1 0,0 1 0,0 0 0,0-1 0,-1 1 0,0 0 0,-1-1 0,1 1 0,-1-1 0,0 0 0,-1 1 0,1-1 0,-1 0 0,-1 0 0,-5 8 0,-3 0 54,0 0-1,-1 0 0,0-2 1,-1 1-1,-16 10 0,-82 48-758,73-47-275,12-8-5846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1" units="cm"/>
      <inkml:brushProperty name="height" value="0.1" units="cm"/>
      <inkml:brushProperty name="color" value="#2E75B6"/>
    </inkml:brush>
  </inkml:definitions>
  <inkml:trace contextRef="#ctx0" brushRef="#br0">17 1 24575,'-1'0'0,"0"0"0,1 1 0,-1-1 0,0 0 0,1 1 0,-1-1 0,1 1 0,-1-1 0,0 1 0,1-1 0,-1 1 0,1 0 0,0-1 0,-1 1 0,1 0 0,-1-1 0,1 1 0,0 0 0,0-1 0,-1 1 0,1 0 0,0 0 0,0-1 0,0 1 0,0 1 0,-4 25 0,3-23 0,1 7 0,0 0 0,0 0 0,1 0 0,0 1 0,1-1 0,3 10 0,24 70 0,-10-37 0,143 516 0,-150-523 0,38 128 0,-47-170 0,-1-5 0,0-14 0,-1-20 0,-1 10 0,0 8 0,0 0 0,1 0 0,3-17 0,-3 28 0,0-1 0,1 1 0,0-1 0,0 1 0,1 0 0,-1-1 0,1 2 0,0-1 0,0 0 0,1 0 0,0 1 0,6-6 0,-1 1 0,1 1 0,0 1 0,0 0 0,1 0 0,0 1 0,0 1 0,1-1 0,0 2 0,0 0 0,0 0 0,0 1 0,0 1 0,16-2 0,-19 3 0,-1 1 0,1 0 0,0 0 0,-1 1 0,1 0 0,-1 1 0,1 0 0,-1 0 0,0 1 0,0 0 0,0 0 0,0 1 0,0 0 0,-1 0 0,1 1 0,-1 0 0,0 0 0,-1 0 0,12 14 0,0 4 0,-1 2 0,24 45 0,5 9 0,-43-77-62,-1 1 0,0-1 0,0 1 0,1-1 0,-1 0 0,1 0 0,0 0 0,0-1 0,0 1 0,0-1 0,0 1 0,0-1-1,0 0 1,0 0 0,0 0 0,0-1 0,1 1 0,-1-1 0,0 0 0,1 0 0,5 0 0,7-1-6764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1" units="cm"/>
      <inkml:brushProperty name="height" value="0.1" units="cm"/>
      <inkml:brushProperty name="color" value="#2E75B6"/>
    </inkml:brush>
  </inkml:definitions>
  <inkml:trace contextRef="#ctx0" brushRef="#br0">407 118 24575,'-2'-3'0,"1"0"0,-1 0 0,0 0 0,0 0 0,0 0 0,0 0 0,-1 0 0,1 1 0,-1-1 0,1 1 0,-1 0 0,0 0 0,-3-2 0,-2-2 0,-2-2 0,0 0 0,-1 1 0,0 1 0,0 0 0,-1 0 0,1 1 0,-1 1 0,0 0 0,-13-3 0,0 3 0,0 0 0,0 2 0,-41 1 0,64 1 0,-1 0 0,1 0 0,-1 0 0,1 0 0,-1 1 0,1-1 0,0 1 0,-1 0 0,1 0 0,0 0 0,-1 0 0,1 0 0,0 0 0,0 0 0,0 1 0,0-1 0,0 1 0,0 0 0,0-1 0,-1 3 0,2-1 0,-1 0 0,1-1 0,0 1 0,0 0 0,0 0 0,0 0 0,0 0 0,1 0 0,-1-1 0,1 1 0,0 0 0,0 1 0,0-1 0,0 0 0,1 0 0,0 3 0,1 1 0,0-1 0,0 0 0,0 0 0,1-1 0,0 1 0,0-1 0,1 1 0,-1-1 0,1 0 0,0 0 0,1 0 0,7 7 0,9 4 0,39 26 0,-34-24 0,-13-10 0,4 4 0,0 0 0,-1 1 0,24 23 0,-37-33 0,0 0 0,-1 0 0,1 0 0,-1 0 0,1 1 0,-1-1 0,0 1 0,0-1 0,-1 1 0,1 0 0,-1 0 0,0 0 0,0-1 0,0 1 0,0 0 0,-1 0 0,0 1 0,0-1 0,0 0 0,0 0 0,0 0 0,-1 0 0,0 0 0,-2 7 0,1-7 0,-1 1 0,1-1 0,-1 0 0,0-1 0,0 1 0,-1 0 0,1-1 0,-1 0 0,0 1 0,1-2 0,-1 1 0,-1 0 0,1-1 0,0 0 0,-9 4 0,-8 1 0,0 0 0,-25 4 0,36-9 0,-7 2 0,0 0 0,0-2 0,0 0 0,0 0 0,-22-3 0,37 1 0,0 0 0,1 0 0,-1 0 0,0-1 0,1 1 0,-1-1 0,0 1 0,1-1 0,-1 0 0,0 0 0,1 0 0,-1 1 0,1-2 0,0 1 0,-1 0 0,1 0 0,0 0 0,0 0 0,0-1 0,-1 1 0,1-1 0,0-1 0,0 0 0,0 1 0,0-1 0,0 0 0,1 0 0,-1 0 0,1 0 0,0 0 0,0 0 0,0 1 0,0-1 0,1 0 0,0-4 0,1-3 0,1 0 0,1 1 0,-1-1 0,2 1 0,-1-1 0,9-12 0,15-13 0,2 1 0,0 2 0,63-51 0,-3 3 0,-47 37-1365,-26 26-5461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1" units="cm"/>
      <inkml:brushProperty name="height" value="0.1" units="cm"/>
      <inkml:brushProperty name="color" value="#2E75B6"/>
    </inkml:brush>
  </inkml:definitions>
  <inkml:trace contextRef="#ctx0" brushRef="#br0">10 43 24575,'-7'4'0,"5"0"0,9 0 0,10 0 0,9-2 0,9 0 0,6-1 0,6-8 0,1-1 0,3-1 0,-4-1 0,-4 1 0,-6-2 0,-9 1-8191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1" units="cm"/>
      <inkml:brushProperty name="height" value="0.1" units="cm"/>
      <inkml:brushProperty name="color" value="#2E75B6"/>
    </inkml:brush>
  </inkml:definitions>
  <inkml:trace contextRef="#ctx0" brushRef="#br0">1 1 24575,'17'3'0,"-1"0"0,1 1 0,-1 1 0,23 10 0,-15-6 0,-4-1 0,0 0 0,0 2 0,-1 0 0,0 1 0,0 1 0,24 21 0,-35-27 0,-1 1 0,0 0 0,0 1 0,-1-1 0,0 1 0,0 0 0,-1 1 0,0-1 0,-1 1 0,0 0 0,0 0 0,-1 1 0,0-1 0,0 1 0,-1-1 0,1 16 0,-3-20 31,0-1-1,-1 1 0,0 0 0,0-1 1,0 1-1,0-1 0,-1 1 1,0-1-1,0 0 0,-4 7 0,-30 40-1072,30-42 386</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1" units="cm"/>
      <inkml:brushProperty name="height" value="0.1" units="cm"/>
      <inkml:brushProperty name="color" value="#2E75B6"/>
    </inkml:brush>
  </inkml:definitions>
  <inkml:trace contextRef="#ctx0" brushRef="#br0">1 140 24575,'915'-54'-882,"-742"41"882,-54 6 0,129-26 0,-244 32-76,31-8 269,-34 9-242,0-1-1,0 1 1,0-1-1,0 1 1,0-1-1,0 1 1,-1-1 0,1 1-1,0-1 1,0 0-1,0 0 1,0 1-1,-1-1 1,1 0-1,0 0 1,-1 0 0,1 0-1,-1 0 1,1 0-1,-1 0 1,1 0-1,-1 0 1,0 0-1,1 0 1,-1 0 0,0-2-1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1" units="cm"/>
      <inkml:brushProperty name="height" value="0.1" units="cm"/>
      <inkml:brushProperty name="color" value="#2E75B6"/>
    </inkml:brush>
  </inkml:definitions>
  <inkml:trace contextRef="#ctx0" brushRef="#br0">1 1 24575,'36'2'0,"0"2"0,0 2 0,0 1 0,50 18 0,-40-12 0,96 34 0,-117-36 0,-1 0 0,0 2 0,33 22 0,-52-32 0,-1 1 0,1 0 0,-1-1 0,0 1 0,0 1 0,-1-1 0,1 0 0,-1 1 0,0 0 0,0 0 0,-1 0 0,1 0 0,-1 0 0,0 1 0,2 7 0,-4-9 0,1 0 0,-1 1 0,0-1 0,0 0 0,-1 0 0,1 1 0,-1-1 0,0 0 0,0 0 0,0 0 0,0 0 0,-1 0 0,0 0 0,1 0 0,-2-1 0,1 1 0,0 0 0,-1-1 0,1 0 0,-1 0 0,-3 4 0,-5 2-151,-1-1-1,1 0 0,-1 0 0,0-1 1,-1-1-1,0 0 0,0 0 1,-25 5-1,3-1-6674</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1" units="cm"/>
      <inkml:brushProperty name="height" value="0.1" units="cm"/>
      <inkml:brushProperty name="color" value="#2E75B6"/>
    </inkml:brush>
  </inkml:definitions>
  <inkml:trace contextRef="#ctx0" brushRef="#br0">72 1 24575,'-64'0'0,"56"2"0,15 2 0,18 5 0,59 7-381,155 10 0,-172-20 166,1393 48-1948,-963-70 928,-393 8 1265,260-32-385,-329 33-3136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1" units="cm"/>
      <inkml:brushProperty name="height" value="0.1" units="cm"/>
      <inkml:brushProperty name="color" value="#2E75B6"/>
    </inkml:brush>
  </inkml:definitions>
  <inkml:trace contextRef="#ctx0" brushRef="#br0">718 0 24575,'-33'49'0,"10"-16"0,-111 156 0,-5 8 0,109-149 0,-193 328 0,198-327 0,3 1 0,2 1 0,2 1 0,2 1 0,-16 102 0,31-144 0,0 0 0,1 0 0,0 0 0,0-1 0,1 1 0,1 0 0,0 0 0,0-1 0,7 19 0,-5-21 0,-1 0 0,2-1 0,-1 0 0,1 0 0,0 0 0,0 0 0,1-1 0,0 0 0,0 0 0,0-1 0,1 0 0,0 0 0,9 5 0,3 0-40,1-1 0,0-1 0,1 0-1,-1-2 1,1 0 0,42 5 0,133 1-509,-170-11 476,235 1-495,1-11 0,-2-11 0,-1-12-1,503-129 1,-699 142 131,101-44 0,-117 40-3136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1" units="cm"/>
      <inkml:brushProperty name="height" value="0.1" units="cm"/>
      <inkml:brushProperty name="color" value="#2E75B6"/>
    </inkml:brush>
  </inkml:definitions>
  <inkml:trace contextRef="#ctx0" brushRef="#br0">394 0 24575,'1'1'0,"0"-1"0,0 1 0,0 0 0,-1 0 0,1-1 0,0 1 0,0 0 0,-1 0 0,1 0 0,-1 0 0,1 0 0,-1 0 0,1 0 0,-1 0 0,1 0 0,-1 0 0,0 0 0,0 0 0,1 0 0,-1 1 0,0-1 0,0 0 0,0 2 0,0-1 0,2 15 0,-1 0 0,-1-1 0,0 1 0,-2 0 0,0-1 0,0 1 0,-2-1 0,0 0 0,-7 18 0,-10 20 0,-37 66 0,33-70 0,-210 421 0,233-465-136,-1 0-1,0 0 1,-1-1-1,1 1 1,-1-1-1,0 0 1,-1 0-1,1 0 0,-9 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1" units="cm"/>
      <inkml:brushProperty name="height" value="0.1" units="cm"/>
      <inkml:brushProperty name="color" value="#548235"/>
    </inkml:brush>
  </inkml:definitions>
  <inkml:trace contextRef="#ctx0" brushRef="#br0">8 66 24575,'-3'0'0,"-2"-4"0,11 0 0,4-7 0,10-1 0,8-5 0,0 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59.436"/>
    </inkml:context>
    <inkml:brush xml:id="br0">
      <inkml:brushProperty name="width" value="0.1" units="cm"/>
      <inkml:brushProperty name="height" value="0.1" units="cm"/>
    </inkml:brush>
  </inkml:definitions>
  <inkml:trace contextRef="#ctx0" brushRef="#br0">97 1 24575,'4'0'0,"0"0"0,1 0 0,-1 0 0,0 1 0,0-1 0,0 1 0,0 0 0,0 1 0,0-1 0,5 3 0,-7-3 0,0 1 0,0 0 0,0 0 0,0 0 0,0 0 0,0 0 0,-1 0 0,1 0 0,-1 0 0,1 1 0,-1-1 0,0 0 0,0 1 0,0 0 0,0-1 0,-1 1 0,2 3 0,-1-1 0,0-1 0,-1 1 0,1 0 0,-1 0 0,0 0 0,0 0 0,0-1 0,-1 1 0,1 0 0,-1 0 0,-1-1 0,1 1 0,-1 0 0,1-1 0,-1 1 0,0-1 0,-1 0 0,1 0 0,-1 0 0,0 0 0,0 0 0,0 0 0,0-1 0,-1 0 0,0 1 0,1-1 0,-1-1 0,-8 6 0,10-7 0,-16 10 0,0 0 0,-22 20 0,37-29 0,0 1 0,0 0 0,0 0 0,0 0 0,0 0 0,0 1 0,1-1 0,0 1 0,-1-1 0,1 1 0,1 0 0,-1 0 0,0 0 0,1 0 0,0 0 0,0 0 0,0 0 0,1 1 0,-1 4 0,2-7 0,0 0 0,-1 1 0,1-1 0,0 0 0,0 0 0,1 0 0,-1 1 0,0-1 0,1-1 0,-1 1 0,1 0 0,0 0 0,0-1 0,0 1 0,-1 0 0,1-1 0,1 0 0,-1 0 0,0 1 0,0-1 0,0 0 0,1-1 0,2 2 0,7 2 0,0-1 0,0 0 0,13 1 0,-13-2-105,1 0 0,-1-1 0,1-1 0,-1 0 0,0-1 0,1 0 0,-1-1 0,0 0 0,0-1 0,0 0 0,0-1 0,13-6 0,-9 2-6721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1" units="cm"/>
      <inkml:brushProperty name="height" value="0.1" units="cm"/>
      <inkml:brushProperty name="color" value="#2E75B6"/>
    </inkml:brush>
  </inkml:definitions>
  <inkml:trace contextRef="#ctx0" brushRef="#br0">296 5 24575,'0'0'0,"0"0"0,-1 0 0,1 1 0,0-1 0,0 0 0,0 0 0,0 0 0,0 0 0,-1 0 0,1 0 0,0 0 0,0 0 0,0 0 0,0 0 0,0 0 0,-1 0 0,1 0 0,0 0 0,0 0 0,0 0 0,0 0 0,-1 0 0,1 0 0,0 0 0,0 0 0,0 0 0,0 0 0,0 0 0,-1 0 0,1-1 0,0 1 0,0 0 0,0 0 0,0 0 0,0 0 0,0 0 0,0 0 0,-1 0 0,1-1 0,0 1 0,0 0 0,0 0 0,0 0 0,0 0 0,0 0 0,0-1 0,0 1 0,0 0 0,0 0 0,0 0 0,0 0 0,0 0 0,0-1 0,0 1 0,0 0 0,0 0 0,0 0 0,0 0 0,0-1 0,0 1 0,0 0 0,0 0 0,0 0 0,1 0 0,-8 12 0,3 8 0,2 1 0,0-1 0,1 1 0,1 0 0,1-1 0,1 1 0,1-1 0,0 1 0,2-1 0,10 30 0,-2-16 0,1 0 0,2-1 0,1-1 0,2 0 0,24 32 0,-39-59 0,-1-1 0,0 1 0,0-1 0,0 0 0,1 1 0,0-1 0,0-1 0,0 1 0,0-1 0,1 1 0,-1-1 0,10 4 0,-14-7 0,0 0 0,0 0 0,0 0 0,0 0 0,0 0 0,0 0 0,0 0 0,0 0 0,0 0 0,0 0 0,0 0 0,-1 0 0,1 0 0,0-1 0,0 1 0,0 0 0,0 0 0,0 0 0,0 0 0,0 0 0,0 0 0,0 0 0,0 0 0,0 0 0,0 0 0,1 0 0,-1 0 0,0 0 0,0 0 0,0 0 0,0-1 0,0 1 0,0 0 0,0 0 0,0 0 0,0 0 0,0 0 0,0 0 0,0 0 0,0 0 0,0 0 0,0 0 0,0 0 0,0 0 0,0 0 0,0 0 0,0 0 0,0 0 0,0 0 0,1 0 0,-1 0 0,0 0 0,0 0 0,-8-9 0,-14-8 0,5 6 0,-1 1 0,0 1 0,-1 0 0,0 1 0,-1 1 0,1 1 0,-1 1 0,-1 1 0,1 0 0,0 2 0,-1 0 0,0 1 0,-30 3 0,43-1 0,0 1 0,0 0 0,0 0 0,0 1 0,0-1 0,1 2 0,0-1 0,-1 1 0,1 0 0,1 0 0,-1 1 0,1 0 0,-11 10 0,13-10 0,0 0 0,0 0 0,1 0 0,-1 1 0,1-1 0,1 1 0,-1-1 0,1 1 0,0 0 0,0 0 0,0 0 0,1 0 0,0 1 0,0-1 0,1 0 0,0 0 0,0 1 0,1 8 0,0-10 0,1 1 0,-1-1 0,1 1 0,0-1 0,1 0 0,0 0 0,-1 0 0,1 0 0,1-1 0,-1 1 0,1-1 0,0 0 0,0 0 0,0 0 0,0 0 0,1-1 0,-1 0 0,1 0 0,10 5 0,0 0 0,1-2 0,-1 1 0,2-2 0,-1 0 0,25 3 0,-15-3 86,0-2-1,0-1 0,48-3 1,-62 0-257,1-1 0,0 0 1,-1-1-1,1-1 0,-1 0 1,0 0-1,0-1 0,0 0 1,18-13-1,-10 4-6655</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1" units="cm"/>
      <inkml:brushProperty name="height" value="0.1" units="cm"/>
      <inkml:brushProperty name="color" value="#2E75B6"/>
    </inkml:brush>
  </inkml:definitions>
  <inkml:trace contextRef="#ctx0" brushRef="#br0">314 1 24575,'-8'38'0,"1"-5"0,6-13 0,1-1 0,1 1 0,0-1 0,2 1 0,0-1 0,1 0 0,12 34 0,63 127 0,-52-124 0,20 37 0,-58-107 0,0 2 0,0-1 0,-1 2 0,-1-1 0,0 2 0,-1 0 0,0 0 0,0 1 0,-1 1 0,-28-12 0,29 16 0,1 0 0,-1 0 0,0 2 0,0-1 0,0 2 0,0 0 0,0 0 0,0 2 0,-1 0 0,1 0 0,0 1 0,-20 6 0,27-5 0,1 0 0,0 1 0,1-1 0,-1 1 0,1 0 0,0 1 0,-1-1 0,2 1 0,-1 0 0,1 0 0,0 1 0,0-1 0,0 1 0,1 0 0,-1 0 0,2 0 0,-1 0 0,-3 11 0,2-3 0,0 0 0,1 0 0,1 0 0,0 0 0,1 1 0,0-1 0,3 27 0,-1-31 0,1-1 0,0 0 0,0 0 0,1-1 0,0 1 0,1-1 0,0 1 0,0-1 0,1 0 0,0 0 0,0-1 0,8 9 0,-5-8 0,1 0 0,0 0 0,0 0 0,1-1 0,0-1 0,0 0 0,1 0 0,17 6 0,-7-4 0,0-2 0,1-1 0,-1 0 0,1-2 0,1 0 0,-1-2 0,0 0 0,0-2 0,37-4 0,-31 0-682,49-16-1,-32 5-6143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1" units="cm"/>
      <inkml:brushProperty name="height" value="0.1" units="cm"/>
      <inkml:brushProperty name="color" value="#2E75B6"/>
    </inkml:brush>
  </inkml:definitions>
  <inkml:trace contextRef="#ctx0" brushRef="#br0">62 176 24575,'-3'15'0,"1"4"0,2-19 0,0 1 0,0-1 0,0 1 0,1 0 0,-1-1 0,0 1 0,1 0 0,-1-1 0,1 1 0,-1-1 0,0 1 0,1-1 0,-1 1 0,1-1 0,0 1 0,-1-1 0,1 0 0,-1 1 0,1-1 0,0 0 0,-1 1 0,1-1 0,-1 0 0,1 0 0,0 0 0,0 1 0,4-1 0,0 1 0,0-1 0,-1 0 0,1 0 0,0-1 0,0 1 0,-1-1 0,1 0 0,0 0 0,-1-1 0,1 1 0,-1-1 0,5-3 0,3 0 0,-1-2 0,1 0 0,14-12 0,-16 11 0,-2-1 0,1 1 0,-1-1 0,11-16 0,-16 21 0,-1 0 0,1 1 0,-1-1 0,0 0 0,0 0 0,-1 0 0,1 0 0,-1-1 0,0 1 0,0 0 0,0-1 0,-1 1 0,1 0 0,-1-1 0,-1-7 0,0 10 0,1 0 0,-1 0 0,-1 0 0,1 0 0,0 0 0,0 0 0,-1 0 0,1 1 0,-1-1 0,1 0 0,-1 1 0,0 0 0,0-1 0,0 1 0,0 0 0,0 0 0,0 0 0,0 0 0,0 0 0,0 0 0,0 1 0,0-1 0,-1 1 0,-2-1 0,-4 0 0,0-1 0,-1 2 0,1-1 0,-15 3 0,16-1 0,1 0 0,0 1 0,0 0 0,0 0 0,1 1 0,-1 0 0,0 0 0,1 1 0,0 0 0,0 0 0,0 0 0,0 1 0,1-1 0,0 2 0,0-1 0,0 0 0,1 1 0,-1 0 0,1 0 0,-6 13 0,3-5 0,1 1 0,0 0 0,1 0 0,1 0 0,0 1 0,1-1 0,1 1 0,-1 24 0,3-36 0,0 0 0,0 0 0,1 0 0,-1 0 0,1 0 0,0 0 0,0-1 0,0 1 0,0 0 0,1-1 0,0 1 0,0-1 0,0 1 0,0-1 0,0 0 0,0 0 0,4 4 0,-1-3 0,0 0 0,1 0 0,-1-1 0,1 1 0,-1-1 0,1-1 0,0 1 0,0-1 0,10 3 0,10 0 0,0-1 0,0-1 0,0-2 0,27-1 0,-49 0 0,17-1-170,-1-1-1,0-1 0,0-1 1,0-1-1,-1 0 0,1-1 1,34-18-1,-25 10-6655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1" units="cm"/>
      <inkml:brushProperty name="height" value="0.1" units="cm"/>
      <inkml:brushProperty name="color" value="#2E75B6"/>
    </inkml:brush>
  </inkml:definitions>
  <inkml:trace contextRef="#ctx0" brushRef="#br0">0 109 24575,'134'1'-61,"469"-17"-595,-412 1 656,193-21 0,-350 31-415,-1-2-1,49-16 1,-62 16-5813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1" units="cm"/>
      <inkml:brushProperty name="height" value="0.1" units="cm"/>
      <inkml:brushProperty name="color" value="#2E75B6"/>
    </inkml:brush>
  </inkml:definitions>
  <inkml:trace contextRef="#ctx0" brushRef="#br0">0 0 24575,'26'2'0,"0"1"0,0 2 0,49 14 0,-57-14 0,15 3 0,-1 2 0,-1 1 0,0 2 0,-1 1 0,39 24 0,-59-31 0,0 0 0,-1 1 0,0 0 0,0 0 0,-1 1 0,0 0 0,13 20 0,-17-21 0,0-1 0,-1 1 0,0 0 0,0 0 0,0 0 0,-1 0 0,0 1 0,-1-1 0,0 1 0,0-1 0,-1 1 0,-1 12 0,0-11 24,-1 0 1,0 1-1,-1-1 0,-1 0 0,1 0 1,-1 0-1,-1-1 0,0 1 0,0-1 0,-1 0 1,0 0-1,-12 12 0,-9 7-228,-1-1 0,-36 26-1,16-14-862,25-19-5759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1" units="cm"/>
      <inkml:brushProperty name="height" value="0.1" units="cm"/>
      <inkml:brushProperty name="color" value="#2E75B6"/>
    </inkml:brush>
  </inkml:definitions>
  <inkml:trace contextRef="#ctx0" brushRef="#br0">23 1 24575,'0'14'0,"1"13"0,-2-1 0,-1 1 0,-8 42 0,6-46 0,1 0 0,0 0 0,2 0 0,1 0 0,3 29 0,1-31-273,1 0 0,0 0 0,2 0 0,10 22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1" units="cm"/>
      <inkml:brushProperty name="height" value="0.1" units="cm"/>
      <inkml:brushProperty name="color" value="#2E75B6"/>
    </inkml:brush>
  </inkml:definitions>
  <inkml:trace contextRef="#ctx0" brushRef="#br0">0 34 24575,'130'75'0,"-52"-26"0,-68-43 0,0 0 0,-1 1 0,0 1 0,0 0 0,-1 0 0,0 0 0,0 1 0,10 16 0,0 4 0,22 52 0,-32-63 0,26 62 0,-34-80 0,0 0 0,0 1 0,0-1 0,0 0 0,0 0 0,0 0 0,0 0 0,0 0 0,0 0 0,0 1 0,0-1 0,0 0 0,0 0 0,0 0 0,0 0 0,1 0 0,-1 0 0,0 1 0,0-1 0,0 0 0,0 0 0,0 0 0,0 0 0,0 0 0,1 0 0,-1 0 0,0 0 0,0 0 0,0 0 0,0 0 0,0 0 0,0 0 0,1 0 0,-1 0 0,0 0 0,0 0 0,0 0 0,0 0 0,0 0 0,1 0 0,-1 0 0,0 0 0,0 0 0,0 0 0,0 0 0,0 0 0,1 0 0,-1 0 0,0 0 0,0 0 0,0 0 0,0 0 0,4-11 0,-2-13 0,-3-51 0,0 47 0,4-55 0,-1 75 0,0 0 0,0 1 0,1-1 0,0 1 0,0 0 0,1 0 0,0 0 0,0 0 0,0 1 0,1-1 0,0 1 0,1 0 0,-1 1 0,1-1 0,0 1 0,13-8 0,9-5 0,0 2 0,53-23 0,-64 32 0,41-17-1365,-34 16-5461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1" units="cm"/>
      <inkml:brushProperty name="height" value="0.1" units="cm"/>
      <inkml:brushProperty name="color" value="#2E75B6"/>
    </inkml:brush>
  </inkml:definitions>
  <inkml:trace contextRef="#ctx0" brushRef="#br0">144 1 24575,'0'6'0,"0"1"0,0-1 0,-1 1 0,0-1 0,0 0 0,0 1 0,-1-1 0,0 0 0,0 0 0,-1 0 0,0 0 0,0 0 0,0-1 0,-8 11 0,1-3 0,0 1 0,1 0 0,1 0 0,0 1 0,1 0 0,-8 25 0,6-15 0,-19 34 0,22-47-1365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1" units="cm"/>
      <inkml:brushProperty name="height" value="0.1" units="cm"/>
      <inkml:brushProperty name="color" value="#2E75B6"/>
    </inkml:brush>
  </inkml:definitions>
  <inkml:trace contextRef="#ctx0" brushRef="#br0">0 0 24575,'3'1'0,"-1"-1"0,1 1 0,0 0 0,-1 0 0,1 0 0,-1 0 0,0 0 0,1 0 0,-1 1 0,0-1 0,0 1 0,1 0 0,-1-1 0,-1 1 0,1 0 0,0 0 0,0 0 0,-1 0 0,1 1 0,-1-1 0,0 0 0,1 1 0,0 3 0,3 5 0,0 1 0,-1 0 0,4 19 0,-4-5 0,-2 0 0,0 0 0,-4 49 0,3 33 0,-1-106 0,0 0 0,0-1 0,1 1 0,-1-1 0,1 1 0,-1 0 0,1-1 0,0 1 0,-1-1 0,1 0 0,0 1 0,0-1 0,0 1 0,0-1 0,0 0 0,0 0 0,1 0 0,-1 0 0,0 0 0,2 1 0,1 0 0,-1 0 0,1-1 0,0 1 0,-1-1 0,1 0 0,0 0 0,0 0 0,5 0 0,7 0 0,0-1 0,0-1 0,18-3 0,-33 4 0,61-8 0,64-18 0,5-5-1365,-109 25-5461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1" units="cm"/>
      <inkml:brushProperty name="height" value="0.1" units="cm"/>
      <inkml:brushProperty name="color" value="#2E75B6"/>
    </inkml:brush>
  </inkml:definitions>
  <inkml:trace contextRef="#ctx0" brushRef="#br0">411 19 24575,'-7'-1'0,"1"1"0,-1-2 0,1 1 0,-10-4 0,-19-3 0,24 7 0,1 1 0,-1-1 0,1 2 0,0 0 0,-1 0 0,1 1 0,-1 0 0,-15 5 0,14-1 0,-1 0 0,1 0 0,0 1 0,0 1 0,1 0 0,-11 9 0,6-3 0,1 0 0,0 0 0,0 2 0,2-1 0,-20 30 0,30-40 0,0 0 0,1 0 0,-1 0 0,1 0 0,0 0 0,0 0 0,1 0 0,-1 1 0,1-1 0,0 1 0,1-1 0,-1 1 0,1-1 0,0 1 0,1-1 0,-1 1 0,1-1 0,0 1 0,1-1 0,-1 0 0,1 1 0,0-1 0,0 0 0,1 0 0,-1 0 0,5 6 0,0-3 0,1 0 0,0 0 0,0-1 0,0 0 0,1 0 0,0-1 0,0 0 0,1 0 0,0-1 0,0 0 0,0-1 0,0 0 0,13 2 0,6 1 0,0-1 0,1-2 0,49 2 0,-56-6-170,0-2-1,1-1 0,-1 0 1,0-2-1,-1-1 0,1 0 1,33-16-1,-21 8-6655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3.293"/>
    </inkml:context>
    <inkml:brush xml:id="br0">
      <inkml:brushProperty name="width" value="0.1" units="cm"/>
      <inkml:brushProperty name="height" value="0.1" units="cm"/>
    </inkml:brush>
  </inkml:definitions>
  <inkml:trace contextRef="#ctx0" brushRef="#br0">307 2 24575,'-41'-1'0,"16"0"0,-41 4 0,59-2 0,0 0 0,-1 1 0,1-1 0,0 2 0,0-1 0,0 1 0,0 0 0,0 0 0,-11 8 0,5-1 0,1 0 0,0 1 0,-11 12 0,20-19 0,0 0 0,-1 0 0,2 0 0,-1 0 0,0 1 0,1-1 0,0 1 0,0 0 0,0-1 0,0 1 0,1 0 0,0 0 0,-1 8 0,2-11 0,0 1 0,1-1 0,-1 0 0,1 1 0,0-1 0,0 0 0,0 0 0,0 1 0,0-1 0,0 0 0,1 0 0,-1 0 0,1-1 0,-1 1 0,1 0 0,0 0 0,-1-1 0,1 1 0,0-1 0,0 0 0,0 1 0,0-1 0,1 0 0,-1 0 0,0 0 0,0-1 0,1 1 0,2 0 0,8 2 0,0 0 0,0-1 0,24 2 0,-31-4 0,0 0 0,1 0 0,-1-1 0,1 1 0,-1-1 0,0-1 0,1 1 0,-1-1 0,0 0 0,9-5 0,-11 5 0,-1 0 0,1-1 0,-1 1 0,0-1 0,0 1 0,0-1 0,-1 0 0,1-1 0,-1 1 0,1 0 0,-1-1 0,0 1 0,0-1 0,-1 1 0,1-1 0,-1 0 0,2-8 0,-2 8-124,0 0 0,-1 0 0,0 0 0,1-1 0,-2 1 0,1 0-1,0 0 1,-1 0 0,0 0 0,-1-5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1" units="cm"/>
      <inkml:brushProperty name="height" value="0.1" units="cm"/>
      <inkml:brushProperty name="color" value="#2E75B6"/>
    </inkml:brush>
  </inkml:definitions>
  <inkml:trace contextRef="#ctx0" brushRef="#br0">289 73 24575,'0'-1'0,"-1"0"0,1-1 0,0 1 0,-1 0 0,1 0 0,-1 0 0,1-1 0,-1 1 0,0 0 0,1 0 0,-1 0 0,0 0 0,0 0 0,0 0 0,0 0 0,0 0 0,0 1 0,0-1 0,0 0 0,0 0 0,0 1 0,0-1 0,-1 1 0,1-1 0,0 1 0,-2-1 0,-35-7 0,36 7 0,-11-1 0,0 1 0,0 0 0,0 1 0,0 1 0,0 0 0,0 0 0,0 1 0,0 1 0,-12 4 0,20-5 0,0 0 0,0 0 0,1 0 0,-1 0 0,1 1 0,-1 0 0,1 0 0,0 0 0,0 1 0,1-1 0,-1 1 0,1 0 0,0 0 0,0 0 0,0 0 0,0 1 0,1-1 0,-1 1 0,1 0 0,0-1 0,1 1 0,-1 0 0,1 0 0,0 0 0,0 10 0,0-11 0,1 0 0,0-1 0,1 1 0,-1 0 0,1 0 0,0 0 0,-1-1 0,2 1 0,-1 0 0,0-1 0,1 1 0,0-1 0,3 7 0,-1-5 0,0 0 0,1 0 0,0 0 0,-1-1 0,1 1 0,1-1 0,8 5 0,0-1 0,0-1 0,1-1 0,-1 0 0,1-1 0,1 0 0,15 2 0,-20-5 0,-1-1 0,1 0 0,0 0 0,0-1 0,0-1 0,-1 0 0,1 0 0,0-1 0,-1 0 0,20-7 0,-24 6 0,-1 1 0,1-1 0,-1 0 0,0 0 0,0 0 0,0-1 0,-1 0 0,1 0 0,-1 0 0,0 0 0,0-1 0,0 0 0,-1 0 0,0 0 0,0 0 0,0 0 0,0-1 0,-1 1 0,0-1 0,0 1 0,1-7 0,-1 6 0,-1 1 0,0 0 0,0-1 0,-1 1 0,1-1 0,-1 1 0,0-1 0,-1 1 0,1-1 0,-1 1 0,0-1 0,0 1 0,-1 0 0,0 0 0,0-1 0,0 1 0,0 0 0,-1 1 0,0-1 0,0 0 0,0 1 0,-1 0 0,1 0 0,-1 0 0,-7-6 0,-1 0-455,-1 0 0,-21-13 0,18 15-6371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1" units="cm"/>
      <inkml:brushProperty name="height" value="0.1" units="cm"/>
      <inkml:brushProperty name="color" value="#2E75B6"/>
    </inkml:brush>
  </inkml:definitions>
  <inkml:trace contextRef="#ctx0" brushRef="#br0">37 218 24575,'-1'0'0,"-1"-1"0,1 1 0,0 0 0,-1-1 0,1 1 0,0-1 0,0 0 0,-1 1 0,1-1 0,0 0 0,0 0 0,0 0 0,0 0 0,0 0 0,0 0 0,0 0 0,1 0 0,-1 0 0,0 0 0,0-1 0,1 1 0,-1 0 0,1 0 0,-1-1 0,1 1 0,-1-2 0,-7-38 0,7 39 0,1-3 0,-1 1 0,1 0 0,0-1 0,0 1 0,0 0 0,1-1 0,-1 1 0,1 0 0,0-1 0,1 1 0,-1 0 0,1 0 0,-1 0 0,1 0 0,0 0 0,1 0 0,-1 1 0,6-7 0,-3 5 0,-1 1 0,1 0 0,0 1 0,0-1 0,0 1 0,0 0 0,1 1 0,-1-1 0,1 1 0,0 0 0,0 0 0,-1 0 0,10 0 0,-3 1 0,1 0 0,-1 1 0,1 0 0,-1 1 0,1 1 0,-1 0 0,0 0 0,24 9 0,-19-5 0,-1 1 0,1 1 0,-2 0 0,1 1 0,23 19 0,-34-24 0,0 1 0,-1-1 0,0 1 0,0 0 0,0 0 0,-1 0 0,5 9 0,-7-12 0,0 0 0,0-1 0,0 1 0,0 0 0,-1 0 0,1 0 0,-1 0 0,1 0 0,-1-1 0,0 1 0,1 0 0,-1 0 0,0 0 0,0 0 0,-1 0 0,1 0 0,0 0 0,-1 0 0,1 0 0,-1 0 0,1-1 0,-1 1 0,0 0 0,0 0 0,0-1 0,0 1 0,-2 2 0,3-4 0,-1 1 0,1-1 0,0 0 0,0 1 0,-1-1 0,1 0 0,0 0 0,-1 1 0,1-1 0,0 0 0,-1 0 0,1 0 0,-1 1 0,1-1 0,0 0 0,-1 0 0,1 0 0,-1 0 0,1 0 0,0 0 0,-1 0 0,1 0 0,-1 0 0,1 0 0,0 0 0,-1 0 0,1 0 0,-1 0 0,1 0 0,0-1 0,-1 1 0,1 0 0,-1 0 0,-8-14 0,3-20 0,6 27 0,1 1 0,-1 0 0,1 0 0,0-1 0,1 1 0,0 0 0,0 0 0,0 0 0,0 1 0,1-1 0,0 1 0,0-1 0,1 1 0,-1 0 0,1 0 0,1 0 0,-1 1 0,0-1 0,1 1 0,0 0 0,8-5 0,-5 4 0,0 0 0,1 1 0,0 0 0,0 0 0,0 1 0,0 0 0,1 1 0,-1 0 0,1 0 0,0 1 0,-1 0 0,1 0 0,12 2 0,-17 0 19,0 0 0,0 0 0,-1 1 0,1 0-1,0-1 1,-1 2 0,1-1 0,-1 0 0,1 1 0,-1 0 0,0 0-1,0 0 1,0 1 0,-1-1 0,1 1 0,-1 0 0,5 7 0,3 7-472,0 0 1,15 37-1,-22-47 106,4 11-6479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1" units="cm"/>
      <inkml:brushProperty name="height" value="0.1" units="cm"/>
      <inkml:brushProperty name="color" value="#2E75B6"/>
    </inkml:brush>
  </inkml:definitions>
  <inkml:trace contextRef="#ctx0" brushRef="#br0">22 248 24575,'-1'-6'0,"0"0"0,0-1 0,0 1 0,-4-11 0,-4-18 0,8 31 0,0-9 0,0 1 0,0 0 0,1 0 0,2-15 0,-1 24 0,-1-1 0,1 1 0,0 0 0,0 0 0,0 0 0,0 0 0,1 0 0,-1 0 0,1 0 0,0 0 0,0 0 0,0 1 0,0-1 0,0 1 0,1 0 0,-1-1 0,1 1 0,-1 0 0,1 0 0,4-2 0,3-1 0,0 0 0,1 1 0,-1 0 0,1 1 0,0 0 0,0 1 0,0 0 0,0 0 0,14 1 0,-15 1 0,-1 1 0,0 0 0,0 1 0,0 0 0,0 0 0,-1 1 0,1 0 0,0 0 0,-1 1 0,0 0 0,14 10 0,-12-6 0,0-1 0,0 2 0,-1-1 0,0 2 0,0-1 0,13 20 0,-18-23 0,0 0 0,-1 1 0,0-1 0,0 1 0,0 0 0,-1 0 0,0 0 0,0 0 0,-1 1 0,1-1 0,-2 0 0,1 0 0,-1 10 0,0-15 0,0-1 0,0 0 0,-1 1 0,1-1 0,0 0 0,0 1 0,-1-1 0,1 0 0,-1 0 0,1 0 0,-1 1 0,1-1 0,-1 0 0,0 0 0,0 0 0,1 0 0,-1 0 0,0 0 0,0 0 0,0 0 0,0 0 0,0-1 0,0 1 0,0 0 0,-1-1 0,1 1 0,0-1 0,0 1 0,0-1 0,-1 1 0,1-1 0,0 0 0,-1 0 0,1 1 0,0-1 0,0 0 0,-2 0 0,0-1 0,0 1 0,1-1 0,-1 1 0,1-1 0,-1 0 0,1 0 0,-1 0 0,1 0 0,-1 0 0,1-1 0,0 1 0,0-1 0,0 1 0,0-1 0,0 0 0,0 0 0,-3-3 0,4 3 0,-1-1 0,1 1 0,-1 0 0,1-1 0,0 1 0,0-1 0,0 1 0,0-1 0,1 1 0,-1-1 0,1 1 0,-1-1 0,1 0 0,0 0 0,0 1 0,0-1 0,0 0 0,0 1 0,2-4 0,-1 3 0,0 0 0,1-1 0,0 1 0,-1 0 0,1 0 0,1 0 0,-1 0 0,0 1 0,1-1 0,-1 0 0,1 1 0,4-4 0,6-2 0,0 1 0,1 0 0,-1 0 0,1 2 0,23-7 0,-19 6 0,0 2 0,0 0 0,35-3 0,-47 7 0,1 0 0,-1 0 0,0 1 0,1 0 0,-1 0 0,0 0 0,0 1 0,0 0 0,0 0 0,0 0 0,0 1 0,0 0 0,-1 0 0,10 8 0,10 12 303,-18-16-859,1 1 0,16 10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1" units="cm"/>
      <inkml:brushProperty name="height" value="0.1" units="cm"/>
      <inkml:brushProperty name="color" value="#2E75B6"/>
    </inkml:brush>
  </inkml:definitions>
  <inkml:trace contextRef="#ctx0" brushRef="#br0">65 110 24575,'11'0'0,"0"0"0,-1-1 0,1-1 0,0 1 0,-1-2 0,0 1 0,0-2 0,0 1 0,0-1 0,0-1 0,0 0 0,-1 0 0,0-1 0,0 0 0,-1 0 0,11-11 0,-19 17 0,1-1 0,0 1 0,-1-1 0,1 0 0,-1 1 0,1-1 0,-1 0 0,1 1 0,-1-1 0,1 0 0,-1 0 0,1 0 0,-1 1 0,0-1 0,0 0 0,1 0 0,-1 0 0,0 0 0,0 0 0,0 1 0,0-1 0,0 0 0,0 0 0,0 0 0,0 0 0,-1 0 0,1-1 0,-1 1 0,0 0 0,0 0 0,0 0 0,0 0 0,0 0 0,-1 0 0,1 0 0,0 0 0,0 1 0,-1-1 0,1 1 0,0-1 0,-1 1 0,1-1 0,-2 1 0,-4-2 0,0 1 0,-1 0 0,1 1 0,0 0 0,0 0 0,-8 1 0,3 1 0,0 1 0,0 0 0,0 1 0,0 0 0,1 1 0,0 1 0,-20 11 0,26-14 0,1 1 0,0-1 0,0 1 0,0 0 0,0 0 0,0 0 0,1 1 0,-1-1 0,1 1 0,1 0 0,-1 0 0,1 0 0,-1 0 0,1 0 0,1 0 0,-1 0 0,1 1 0,0-1 0,-1 11 0,2-11 0,0 1 0,0-1 0,1 1 0,0-1 0,0 0 0,0 1 0,0-1 0,1 0 0,0 0 0,0 0 0,0 0 0,1 0 0,-1 0 0,1-1 0,0 1 0,7 6 0,-5-6 0,0-1 0,0 0 0,0 0 0,1 0 0,0-1 0,0 0 0,-1 0 0,2 0 0,-1-1 0,0 0 0,0 0 0,1 0 0,9 0 0,-1 0 86,1-1-1,-1 0 0,28-3 1,-36 1-257,1 0 0,-1-1 1,1 0-1,-1 0 0,0-1 1,0 1-1,0-2 0,0 1 1,9-7-1,4-6-6655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1" units="cm"/>
      <inkml:brushProperty name="height" value="0.1" units="cm"/>
      <inkml:brushProperty name="color" value="#2E75B6"/>
    </inkml:brush>
  </inkml:definitions>
  <inkml:trace contextRef="#ctx0" brushRef="#br0">44 1 24575,'-1'5'0,"0"0"0,0 0 0,0-1 0,-1 1 0,0 0 0,-2 5 0,-3 8 0,0 3 0,2 1 0,0 0 0,2 0 0,-1 35 0,6 92 0,-1-131 0,0 10 0,1-1 0,2 1 0,1-1 0,1 0 0,2 0 0,0-1 0,22 47 0,-21-56 0,1 0 0,0-1 0,2 0 0,0-1 0,0 0 0,1-1 0,1 0 0,1-1 0,0-1 0,0 0 0,1-1 0,17 9 0,-16-11-195,1-1 0,-1-1 0,1 0 0,0-2 0,1 0 0,32 5 0,-17-7-6631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1" units="cm"/>
      <inkml:brushProperty name="height" value="0.1" units="cm"/>
      <inkml:brushProperty name="color" value="#2E75B6"/>
    </inkml:brush>
  </inkml:definitions>
  <inkml:trace contextRef="#ctx0" brushRef="#br0">1 27 24575,'7'0'0,"1"-6"0,10-3 0,2-3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1" units="cm"/>
      <inkml:brushProperty name="height" value="0.1" units="cm"/>
      <inkml:brushProperty name="color" value="#2E75B6"/>
    </inkml:brush>
  </inkml:definitions>
  <inkml:trace contextRef="#ctx0" brushRef="#br0">25 272 24575,'0'0'0,"0"0"0,0 1 0,0-1 0,0 0 0,0 0 0,0 1 0,0-1 0,0 0 0,1 0 0,-1 1 0,0-1 0,0 0 0,0 0 0,0 1 0,0-1 0,0 0 0,1 0 0,-1 0 0,0 0 0,0 1 0,0-1 0,1 0 0,-1 0 0,0 0 0,0 0 0,1 0 0,-1 1 0,0-1 0,0 0 0,1 0 0,-1 0 0,0 0 0,0 0 0,1 0 0,-1 0 0,15-2 0,11-7 0,-14 3 0,0 0 0,-1-1 0,1-1 0,-1 1 0,-1-2 0,0 1 0,0-1 0,-1-1 0,0 0 0,0 0 0,13-22 0,-21 30 0,0 0 0,0 1 0,-1-1 0,1 0 0,0 0 0,-1 0 0,1 1 0,-1-1 0,1 0 0,-1 0 0,0 0 0,0 0 0,0 0 0,0 0 0,0 0 0,-1 1 0,1-1 0,0 0 0,-1 0 0,1 0 0,-2-2 0,1 2 0,-1 0 0,1 1 0,-1-1 0,1 0 0,-1 1 0,0-1 0,0 1 0,0-1 0,0 1 0,0 0 0,0 0 0,0 0 0,0 0 0,0 0 0,-1 0 0,1 1 0,-3-1 0,0-1 0,-1 1 0,1 0 0,-1 0 0,1 0 0,-1 1 0,1-1 0,-1 2 0,1-1 0,-1 0 0,1 1 0,-1 0 0,1 0 0,0 1 0,-1 0 0,1 0 0,0 0 0,0 0 0,0 1 0,0 0 0,1 0 0,-1 0 0,1 0 0,0 1 0,0 0 0,0 0 0,0 0 0,1 0 0,-1 0 0,1 1 0,0 0 0,0 0 0,1 0 0,0 0 0,0 0 0,0 0 0,0 0 0,-1 7 0,1 0 0,-1-1 0,1 1 0,1-1 0,0 1 0,1-1 0,0 1 0,1-1 0,0 1 0,3 13 0,-2-18 0,0 0 0,0 0 0,0-1 0,1 1 0,0-1 0,1 0 0,-1 1 0,1-2 0,1 1 0,-1 0 0,1-1 0,0 0 0,0 0 0,0 0 0,0-1 0,8 5 0,-6-4-72,1 0 1,0-1-1,0 0 0,1-1 0,-1 0 0,0 0 0,1 0 0,0-1 1,0-1-1,0 1 0,0-1 0,0-1 0,0 0 0,0 0 0,0-1 1,-1 0-1,1 0 0,17-6 0,-1-2-6754</inkml:trace>
  <inkml:trace contextRef="#ctx0" brushRef="#br0" timeOffset="1">743 0 24575,'0'7'0,"-7"1"0,-1 4 0,-7 6 0,-1 3 0,-3 1 0,0 4 0,1 1 0,3-2 0,-2-1 0,-2-1 0,0-2 0,-2-1 0,1 0 0,0-4 0,0-5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1" units="cm"/>
      <inkml:brushProperty name="height" value="0.1" units="cm"/>
      <inkml:brushProperty name="color" value="#2E75B6"/>
    </inkml:brush>
  </inkml:definitions>
  <inkml:trace contextRef="#ctx0" brushRef="#br0">0 1 24575,'0'6'0,"3"6"0,5 8 0,4 3 0,0 1 0,1-4 0,2-1 0,2-4 0,0-5 0,2-4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1" units="cm"/>
      <inkml:brushProperty name="height" value="0.1" units="cm"/>
      <inkml:brushProperty name="color" value="#2E75B6"/>
    </inkml:brush>
  </inkml:definitions>
  <inkml:trace contextRef="#ctx0" brushRef="#br0">39 1 24575,'0'0'0,"-1"0"0,1 1 0,-1-1 0,1 0 0,-1 0 0,1 1 0,-1-1 0,1 0 0,0 1 0,-1-1 0,1 0 0,0 1 0,-1-1 0,1 1 0,0-1 0,0 1 0,-1-1 0,1 1 0,0-1 0,0 1 0,0-1 0,-1 1 0,1-1 0,0 1 0,-4 18 0,4-14 0,-10 49 0,2 0 0,3 0 0,2 58 0,4-71 0,3 0 0,1 0 0,2-1 0,21 68 0,-16-72 0,1-2 0,2 0 0,21 36 0,-27-55 0,1 1 0,1-2 0,0 1 0,2-1 0,-1-1 0,1 0 0,1-1 0,20 14 0,-28-23-227,0 1-1,0-1 1,1 0-1,-1 0 1,14 3-1,2-2-6598</inkml:trace>
  <inkml:trace contextRef="#ctx0" brushRef="#br0" timeOffset="1">252 622 24575,'-6'0'0,"7"0"0,3-3 0,12-2 0,9-6 0,1-1-8191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1" units="cm"/>
      <inkml:brushProperty name="height" value="0.1" units="cm"/>
      <inkml:brushProperty name="color" value="#2E75B6"/>
    </inkml:brush>
  </inkml:definitions>
  <inkml:trace contextRef="#ctx0" brushRef="#br0">28 170 24575,'0'1'0,"0"-1"0,0 0 0,0 1 0,0-1 0,1 0 0,-1 0 0,0 1 0,0-1 0,0 0 0,0 0 0,0 1 0,0-1 0,0 0 0,0 0 0,1 1 0,-1-1 0,0 0 0,0 0 0,0 0 0,1 1 0,-1-1 0,0 0 0,0 0 0,1 0 0,-1 0 0,0 1 0,0-1 0,1 0 0,-1 0 0,0 0 0,0 0 0,1 0 0,-1 0 0,1 0 0,13-1 0,12-9 0,-18 5 0,1 0 0,-1 0 0,0 0 0,0-1 0,-1-1 0,11-10 0,-14 12 0,1 0 0,-1 0 0,-1 0 0,1-1 0,-1 1 0,0-1 0,0 0 0,0 0 0,-1 0 0,3-11 0,-5 15 0,1 1 0,-1-1 0,0 1 0,0 0 0,0-1 0,0 1 0,0-1 0,0 1 0,0-1 0,0 1 0,-1-1 0,1 1 0,-1-1 0,1 1 0,-1-1 0,1 1 0,-1 0 0,0 0 0,1-1 0,-1 1 0,0 0 0,0 0 0,0 0 0,0 0 0,0 0 0,-1 0 0,1 0 0,0 0 0,0 0 0,-1 0 0,1 1 0,0-1 0,-1 0 0,1 1 0,0-1 0,-1 1 0,1 0 0,-1 0 0,1-1 0,-1 1 0,1 0 0,-3 0 0,-1 0 0,0 0 0,-1 0 0,1 1 0,0-1 0,0 1 0,-1 0 0,1 1 0,0-1 0,0 1 0,-8 4 0,7-1 0,0 0 0,0 0 0,0 0 0,1 1 0,-1 0 0,1 0 0,1 0 0,-1 0 0,1 1 0,0 0 0,1 0 0,-1 0 0,1 0 0,1 1 0,0-1 0,0 1 0,0 0 0,1-1 0,0 1 0,0 0 0,1 9 0,0-9 0,0-1 0,0 0 0,1 0 0,0 0 0,0 0 0,1 0 0,0-1 0,0 1 0,1 0 0,0-1 0,0 0 0,0 1 0,1-1 0,-1 0 0,2-1 0,-1 1 0,1-1 0,-1 0 0,2 0 0,-1 0 0,0 0 0,1-1 0,10 6 0,-2-4 34,-1-1 1,1-1-1,1 0 0,-1-1 0,0 0 0,1-1 0,0-1 0,-1 0 0,20-2 1,-8-1-377,-1-1 1,1-2 0,-1 0-1,35-13 1,-17 2-6485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019"/>
    </inkml:context>
    <inkml:brush xml:id="br0">
      <inkml:brushProperty name="width" value="0.1" units="cm"/>
      <inkml:brushProperty name="height" value="0.1" units="cm"/>
    </inkml:brush>
  </inkml:definitions>
  <inkml:trace contextRef="#ctx0" brushRef="#br0">199 0 24575,'-10'1'0,"0"0"0,1 0 0,-1 1 0,1 0 0,0 0 0,0 1 0,0 1 0,0-1 0,0 2 0,1-1 0,-1 1 0,1 0 0,1 1 0,-1 0 0,-7 7 0,10-9 0,1 1 0,-1 0 0,1 0 0,0 0 0,1 0 0,-1 1 0,1-1 0,0 1 0,0 0 0,1 0 0,0 0 0,0 0 0,0 0 0,1 1 0,-1-1 0,2 0 0,-1 1 0,1-1 0,0 1 0,0-1 0,1 1 0,-1-1 0,3 8 0,-1-11 0,-1 1 0,1-1 0,-1 0 0,1 1 0,0-1 0,1 0 0,-1 0 0,0 0 0,1-1 0,0 1 0,0-1 0,-1 1 0,1-1 0,1 0 0,-1 0 0,0 0 0,0 0 0,1-1 0,-1 1 0,1-1 0,0 0 0,-1 0 0,7 1 0,9 1 0,1-1 0,-1-1 0,26-1 0,-31 0 0,-9 0 0,0-1 0,0 0 0,0 0 0,0 0 0,0-1 0,0 0 0,0 0 0,0 0 0,-1 0 0,1-1 0,-1 0 0,1 0 0,-1 0 0,0 0 0,0-1 0,-1 1 0,1-1 0,-1 0 0,3-5 0,-2 4 0,0 0 0,-1-1 0,0 1 0,0-1 0,0 0 0,-1 1 0,0-1 0,0 0 0,-1-1 0,1 1 0,-1 0 0,-1 0 0,1-1 0,-1 1 0,-1-10 0,0 12-170,0 1-1,0-1 0,0 1 1,-1 0-1,1-1 0,-1 1 1,-3-4-1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1" units="cm"/>
      <inkml:brushProperty name="height" value="0.1" units="cm"/>
      <inkml:brushProperty name="color" value="#2E75B6"/>
    </inkml:brush>
  </inkml:definitions>
  <inkml:trace contextRef="#ctx0" brushRef="#br0">590 0 24575,'-46'117'0,"31"-91"0,0-2 0,-1 0 0,-31 34 0,-67 57 0,80-86 0,0-2 0,-43 24 0,-79 38 0,120-72-1365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1" units="cm"/>
      <inkml:brushProperty name="height" value="0.1" units="cm"/>
      <inkml:brushProperty name="color" value="#2E75B6"/>
    </inkml:brush>
  </inkml:definitions>
  <inkml:trace contextRef="#ctx0" brushRef="#br0">217 1 24575,'-3'1'0,"1"0"0,0 0 0,0 1 0,0-1 0,0 1 0,0-1 0,0 1 0,1 0 0,-1 0 0,1 0 0,-3 3 0,-3 3 0,-16 16 0,0 1 0,2 2 0,1 0 0,-23 42 0,34-53 0,1 1 0,1 0 0,0 0 0,2 1 0,0 0 0,1 0 0,0 0 0,2 0 0,-1 31 0,3-45 0,0-1 0,0 1 0,1-1 0,0 1 0,0 0 0,0-1 0,0 0 0,0 1 0,1-1 0,-1 0 0,1 0 0,0 1 0,0-1 0,0-1 0,1 1 0,-1 0 0,1-1 0,-1 1 0,1-1 0,0 1 0,0-1 0,0 0 0,0-1 0,0 1 0,7 2 0,6 2 0,0-1 0,0 0 0,0-2 0,23 3 0,-25-4 0,45 5-682,80-1-1,-105-6-6143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1" units="cm"/>
      <inkml:brushProperty name="height" value="0.1" units="cm"/>
      <inkml:brushProperty name="color" value="#2E75B6"/>
    </inkml:brush>
  </inkml:definitions>
  <inkml:trace contextRef="#ctx0" brushRef="#br0">1 1 24575,'0'66'0,"2"2"0,2-2 0,20 95 0,10 2 0,-22-92 0,5 1 0,0-2 0,49 115 0,-21-84-1365</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1" units="cm"/>
      <inkml:brushProperty name="height" value="0.1" units="cm"/>
      <inkml:brushProperty name="color" value="#2E75B6"/>
    </inkml:brush>
  </inkml:definitions>
  <inkml:trace contextRef="#ctx0" brushRef="#br0">2 0 24575,'0'60'0,"-2"-16"0,4-2 0,0-1 0,9 59 0,-7-86 0,0 1 0,1-2 0,1 0 0,0 2 0,-1-2 0,3-1 0,-1 1 0,1 0 0,1-1 0,-1-1 0,2 0 0,1 1 0,15 12 0,-3-7 0,0 0 0,1 0 0,-1-4 0,3 1 0,-1-1 0,1-2 0,1-1 0,-1-1 0,1-1 0,1-1 0,1-1 0,-3-2 0,2-2 0,1 0 0,-1-1 0,0-2 0,1-1 0,-1-2 0,0 0 0,-1-2 0,1 1 0,-1-5 0,-1 1 0,1-1 0,-1-1 0,-1-2 0,-1 0 0,1-3 0,-1 1 0,-1-2 0,-2 0 0,0-2 0,-1-1 0,1-1 0,-4 0 0,2-2 0,19-31 0,-17 16-341,-2-2 0,0-2-1,13-48 1,-21 58-6485</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1" units="cm"/>
      <inkml:brushProperty name="height" value="0.1" units="cm"/>
    </inkml:brush>
  </inkml:definitions>
  <inkml:trace contextRef="#ctx0" brushRef="#br0">23 0 24575,'-5'13'0,"1"-1"0,0 1 0,1 0 0,1 0 0,0 0 0,1 1 0,0-1 0,1 0 0,2 26 0,0-31 0,0 0 0,0 0 0,0 1 0,1-2 0,0 1 0,1 0 0,0 0 0,0-1 0,1 0 0,0 0 0,0 0 0,0-1 0,1 0 0,0 0 0,0 0 0,1 0 0,-1-1 0,16 8 0,-7-4 0,1-2 0,0 0 0,0-1 0,1 0 0,-1-1 0,1-1 0,0-1 0,23 2 0,-34-5 0,-1 0 0,1 0 0,0 0 0,0-1 0,0 1 0,-1-1 0,1-1 0,0 1 0,-1-1 0,0 0 0,1 0 0,-1-1 0,0 1 0,0-1 0,0 0 0,0-1 0,-1 1 0,1-1 0,-1 0 0,7-8 0,-6 5 0,0 0 0,0 0 0,-1-1 0,0 0 0,0 0 0,-1 0 0,0 0 0,-1 0 0,1-1 0,-2 1 0,1-1 0,-1 0 0,0-10 0,-1 14-97,0 0-1,0 0 1,0 0-1,0 0 1,-1 0-1,0 0 1,0 0-1,0 1 1,-1-1-1,0 0 1,1 1-1,-2-1 0,-2-4 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1" units="cm"/>
      <inkml:brushProperty name="height" value="0.1" units="cm"/>
    </inkml:brush>
  </inkml:definitions>
  <inkml:trace contextRef="#ctx0" brushRef="#br0">39 1 24575,'0'9'0,"-2"-1"0,1 1 0,-1 0 0,0-1 0,-1 0 0,-5 13 0,3-10 0,1 0 0,-4 21 0,6-24 0,1-1 0,1 0 0,-1 0 0,1 0 0,1 0 0,-1 1 0,1-1 0,0 0 0,1 0 0,-1 0 0,4 7 0,-3-11 0,-1 0 0,1 0 0,0 1 0,0-1 0,0-1 0,1 1 0,-1 0 0,1-1 0,0 1 0,-1-1 0,1 0 0,0 0 0,0 0 0,1 0 0,-1 0 0,0-1 0,1 1 0,-1-1 0,0 0 0,1 0 0,-1 0 0,1-1 0,6 1 0,-6-1 0,0 0 0,0 0 0,0 0 0,0-1 0,0 1 0,0-1 0,0 0 0,0 0 0,0-1 0,0 1 0,-1-1 0,1 0 0,0 0 0,3-3 0,4-3 0,0-1 0,16-18 0,-16 16 0,-10 10 0,-1 1 0,1-1 0,-1 1 0,1-1 0,-1 1 0,1-1 0,-1 1 0,1-1 0,-1 1 0,1-1 0,0 1 0,-1 0 0,1 0 0,0-1 0,0 1 0,-1 0 0,1 0 0,0 0 0,-1 0 0,1-1 0,0 1 0,0 0 0,-1 0 0,1 1 0,0-1 0,1 0 0,-1 1 0,0-1 0,0 1 0,0 0 0,0 0 0,0 0 0,0 0 0,0 0 0,-1 0 0,1 0 0,0 0 0,-1 0 0,1 0 0,-1 0 0,2 2 0,1 6 0,0 1 0,-1-1 0,2 13 0,-3-16 0,1 6 31,-1-3-158,0 1 1,1 0-1,0-1 0,1 1 0,0-1 0,0 0 0,1 1 0,0-2 0,1 1 0,8 11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1" units="cm"/>
      <inkml:brushProperty name="height" value="0.1" units="cm"/>
    </inkml:brush>
  </inkml:definitions>
  <inkml:trace contextRef="#ctx0" brushRef="#br0">1 1 24575,'0'3'0,"0"5"0,9 1 0,11-2 0,8 2 0,6 0 0,4-3 0,1-2 0,5-1 0,1-2 0,3 0 0,0-1 0,-2-7 0,-8-2-8191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1" units="cm"/>
      <inkml:brushProperty name="height" value="0.1" units="cm"/>
    </inkml:brush>
  </inkml:definitions>
  <inkml:trace contextRef="#ctx0" brushRef="#br0">0 0 24575,'132'111'0,"-35"-32"0,-97-79 0,25 22 0,0 1 0,-2 1 0,26 34 0,-43-49 0,0 0 0,-1 0 0,0 0 0,0 1 0,-1 0 0,3 13 0,-5-17 0,-1 0 0,0 0 0,0 1 0,-1-1 0,0 0 0,0 1 0,0-1 0,-1 0 0,0 1 0,0-1 0,-4 10 0,3-12-105,0 1 0,0 0 0,-1-1 0,0 0 0,0 0 0,0 0 0,-1 0 0,1 0 0,-1 0 0,0-1 0,0 0 0,-8 6 0,-7 3-6721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1" units="cm"/>
      <inkml:brushProperty name="height" value="0.1" units="cm"/>
    </inkml:brush>
  </inkml:definitions>
  <inkml:trace contextRef="#ctx0" brushRef="#br0">81 0 24575,'-3'0'0,"0"0"0,0 1 0,0-1 0,0 1 0,0-1 0,0 1 0,0 0 0,0 0 0,0 0 0,0 1 0,0-1 0,1 1 0,-1-1 0,1 1 0,-1 0 0,1 0 0,-1 0 0,1 0 0,0 0 0,0 1 0,0-1 0,0 1 0,1-1 0,-1 1 0,1 0 0,-1 0 0,1 0 0,0-1 0,0 1 0,-1 5 0,-1 8 0,1 0 0,0-1 0,1 1 0,1 26 0,0-39 0,0 5 0,1-1 0,0 1 0,0 0 0,1-1 0,0 1 0,0-1 0,0 0 0,1 0 0,1 0 0,7 12 0,-5-9 0,1-1 0,1 0 0,0 0 0,0-1 0,0 0 0,17 11 0,-9-8 0,0-2 0,0 0 0,1 0 0,1-2 0,-1 0 0,1-1 0,0-1 0,32 6 0,-23-8 0,1-1 0,-1-2 0,0 0 0,0-2 0,1 0 0,34-9 0,-49 8 0,0-1 0,0 0 0,-1 0 0,1-2 0,-1 1 0,0-1 0,0-1 0,-1 0 0,0-1 0,0 0 0,-1-1 0,0 0 0,0-1 0,13-17 0,-19 21 22,0 0-1,-1 0 0,0-1 1,0 1-1,0-1 0,-1 1 1,0-1-1,0 0 0,-1 0 1,0 0-1,0 0 0,-1 0 1,0 0-1,0 0 0,-2-12 1,0 6-236,-2 0 1,1 1 0,-1 0-1,-1 0 1,0 0 0,-1 0-1,-12-17 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1" units="cm"/>
      <inkml:brushProperty name="height" value="0.1" units="cm"/>
    </inkml:brush>
  </inkml:definitions>
  <inkml:trace contextRef="#ctx0" brushRef="#br0">324 1 24575,'-24'-1'0,"0"2"0,0 1 0,-27 5 0,45-5 0,-1-1 0,1 1 0,-1 0 0,1 1 0,0-1 0,0 1 0,0 1 0,0-1 0,1 1 0,-1 0 0,1 0 0,0 1 0,0-1 0,0 1 0,1 0 0,-4 6 0,7-9 0,0-1 0,0 1 0,0-1 0,0 1 0,1-1 0,-1 1 0,0 0 0,1-1 0,0 1 0,-1 0 0,1-1 0,0 1 0,0 0 0,0 0 0,0-1 0,0 1 0,0 0 0,0-1 0,1 4 0,0-3 0,1 1 0,-1-1 0,0 1 0,1-1 0,0 1 0,-1-1 0,1 0 0,0 0 0,0 0 0,0 0 0,3 2 0,6 3 0,1 1 0,0-2 0,0 0 0,14 5 0,-17-7 0,21 7 0,21 9 0,-48-18 0,1-1 0,-1 1 0,0 0 0,0 1 0,0-1 0,0 1 0,0-1 0,0 1 0,-1 0 0,5 5 0,-6-6 0,-1-1 0,1 1 0,-1 0 0,0-1 0,1 1 0,-1 0 0,0 0 0,0-1 0,0 1 0,0 0 0,0-1 0,0 1 0,-1 0 0,1 0 0,0-1 0,-1 1 0,0 0 0,1-1 0,-1 1 0,0-1 0,0 1 0,0-1 0,0 1 0,0-1 0,0 0 0,0 1 0,0-1 0,0 0 0,-1 0 0,1 0 0,-2 1 0,-5 5 0,-1-1 0,1 0 0,-18 8 0,7-5-151,-1-1-1,0-1 0,-1-1 0,0-1 1,0-1-1,0-1 0,0-1 1,-42 0-1,40-2-6674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779"/>
    </inkml:context>
    <inkml:brush xml:id="br0">
      <inkml:brushProperty name="width" value="0.1" units="cm"/>
      <inkml:brushProperty name="height" value="0.1" units="cm"/>
    </inkml:brush>
  </inkml:definitions>
  <inkml:trace contextRef="#ctx0" brushRef="#br0">272 1 24575,'-5'0'0,"-18"0"0,1 0 0,-34 6 0,48-4 0,0 0 0,0 1 0,0-1 0,0 1 0,1 1 0,-1 0 0,1 0 0,0 0 0,0 1 0,-7 6 0,6-3 0,0 0 0,0 0 0,1 0 0,0 1 0,-9 15 0,13-19 0,0 0 0,0 1 0,1 0 0,0-1 0,0 1 0,0 0 0,1 0 0,-1 0 0,1 0 0,1 0 0,-1 10 0,2-13 0,-1-1 0,1 1 0,0-1 0,0 0 0,-1 1 0,2-1 0,-1 0 0,0 0 0,0 0 0,1 0 0,-1 0 0,1 0 0,-1 0 0,1 0 0,0-1 0,0 1 0,0-1 0,0 1 0,0-1 0,0 0 0,0 1 0,1-1 0,-1 0 0,0-1 0,5 2 0,5 2 0,0-1 0,1-1 0,19 1 0,-21-2 0,0 0 0,0-1 0,0-1 0,0 0 0,0 0 0,0-1 0,0 0 0,-1-1 0,1 0 0,12-6 0,-19 6 0,0 1 0,1-1 0,-1 1 0,0-1 0,0-1 0,0 1 0,-1 0 0,1-1 0,-1 0 0,0 0 0,0 0 0,0 0 0,0 0 0,-1-1 0,0 1 0,1-1 0,-2 0 0,1 1 0,-1-1 0,1 0 0,-1 0 0,-1 0 0,1 0 0,-1-6 0,1 8-76,-1 0 1,0 0-1,-1 0 0,1 0 0,0 0 0,-1 0 0,1 0 0,-1 1 1,0-1-1,0 0 0,0 0 0,-1 0 0,1 1 0,-1-1 1,1 1-1,-1-1 0,-2-2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1" units="cm"/>
      <inkml:brushProperty name="height" value="0.1" units="cm"/>
    </inkml:brush>
  </inkml:definitions>
  <inkml:trace contextRef="#ctx0" brushRef="#br0">1 1 24575,'6'0'0,"10"0"0,4 0 0,6 3 0,5 1 0,4 0 0,6 0 0,2-2 0,1-1 0,2 0 0,1-1 0,-2 0 0,-5 0 0,-2 0 0,-5 0 0,-5 0 0,-6 0-8191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1" units="cm"/>
      <inkml:brushProperty name="height" value="0.1" units="cm"/>
    </inkml:brush>
  </inkml:definitions>
  <inkml:trace contextRef="#ctx0" brushRef="#br0">0 1 24575,'0'2'0,"1"0"0,-1-1 0,1 1 0,-1 0 0,1 0 0,0 0 0,0-1 0,0 1 0,0 0 0,0-1 0,0 1 0,0 0 0,0-1 0,1 0 0,-1 1 0,0-1 0,1 0 0,-1 1 0,3 0 0,39 21 0,-27-14 0,46 27 0,109 84 0,-161-111 0,0-1 0,-1 2 0,0-1 0,0 1 0,-1 0 0,-1 1 0,0 0 0,0 0 0,5 14 0,-10-21 0,0 0 0,-1 0 0,0 0 0,0 0 0,0 0 0,-1 0 0,1 0 0,-1 0 0,0 1 0,0-1 0,0 0 0,-1 0 0,1 0 0,-1 0 0,0 0 0,0 0 0,0 0 0,-1 0 0,0 0 0,1-1 0,-1 1 0,-1 0 0,1-1 0,0 0 0,-1 1 0,0-1 0,0 0 0,0 0 0,0-1 0,0 1 0,0-1 0,-6 4 0,-3 1-227,0-1-1,-1 0 1,0 0-1,0-1 1,-21 4-1,12-4-6598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1" units="cm"/>
      <inkml:brushProperty name="height" value="0.1" units="cm"/>
    </inkml:brush>
  </inkml:definitions>
  <inkml:trace contextRef="#ctx0" brushRef="#br0">39 0 24575,'-7'13'0,"1"0"0,1 1 0,0 0 0,1-1 0,1 1 0,0 1 0,0-1 0,2 0 0,0 1 0,1 25 0,1-31 0,0 1 0,1-1 0,1-1 0,-1 1 0,1 0 0,1-1 0,-1 1 0,1-1 0,1 0 0,0 0 0,0-1 0,0 1 0,1-1 0,0 0 0,0-1 0,1 0 0,0 0 0,8 6 0,-1-4 0,-1 0 0,1 0 0,0-2 0,0 1 0,1-2 0,0 0 0,0-1 0,0 0 0,0-2 0,1 1 0,-1-2 0,26 0 0,-30-1 0,0-1 0,0 0 0,-1-1 0,1 0 0,-1 0 0,1-1 0,-1-1 0,0 0 0,0 0 0,-1-1 0,1 0 0,-1 0 0,0-1 0,0-1 0,-1 1 0,0-1 0,0-1 0,0 0 0,6-8 0,-9 8 38,0 0 0,0-1 0,-1 1 0,0-1 0,-1 0 0,0 0 0,0 0 0,1-10 0,-1 0-465,-1 1 0,-1-1 1,-1-20-1,-1 22-6399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1" units="cm"/>
      <inkml:brushProperty name="height" value="0.1" units="cm"/>
    </inkml:brush>
  </inkml:definitions>
  <inkml:trace contextRef="#ctx0" brushRef="#br0">161 1 24575,'-2'0'0,"0"1"0,0 0 0,0-1 0,0 1 0,0 0 0,0 0 0,1 1 0,-1-1 0,-3 2 0,-1 2 0,-5 3 0,0 1 0,1 0 0,-1 1 0,2 0 0,0 0 0,0 1 0,0 0 0,2 1 0,-1 0 0,-7 18 0,10-21 0,2 1 0,-1 0 0,1 0 0,0 0 0,1 0 0,1 0 0,-1 0 0,1 0 0,1 1 0,0-1 0,1 1 0,0-1 0,0 0 0,6 19 0,-5-22 0,1-1 0,0 0 0,0 0 0,1 0 0,0 0 0,0 0 0,0-1 0,1 0 0,0 0 0,0 0 0,0 0 0,0-1 0,1 0 0,10 6 0,-9-6 0,0 0 0,1-1 0,-1 0 0,1 0 0,-1-1 0,1 0 0,0 0 0,0-1 0,0 0 0,0 0 0,0-1 0,12-1 0,-17 1 0,0-1 0,0 1 0,-1-1 0,1 0 0,0 0 0,-1 0 0,1-1 0,-1 1 0,1-1 0,-1 1 0,0-1 0,0 0 0,1 0 0,-1 0 0,0 0 0,-1 0 0,1 0 0,0 0 0,-1-1 0,1 1 0,-1-1 0,0 1 0,1-1 0,-1 0 0,-1 1 0,1-1 0,0 0 0,-1 0 0,1 1 0,-1-1 0,0-6 0,0 6 0,0-1 0,0 1 0,0-1 0,0 0 0,-1 1 0,0-1 0,0 1 0,0-1 0,0 1 0,0 0 0,-1-1 0,1 1 0,-1 0 0,0 0 0,0 0 0,0 0 0,0 0 0,-1 1 0,1-1 0,-1 0 0,0 1 0,1 0 0,-1 0 0,0 0 0,-4-2 0,-2 1-273,0 0 0,0 1 0,0 0 0,-13-1 0,-6 1-6553</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1" units="cm"/>
      <inkml:brushProperty name="height" value="0.1" units="cm"/>
    </inkml:brush>
  </inkml:definitions>
  <inkml:trace contextRef="#ctx0" brushRef="#br0">1 1 24575,'0'3'0,"6"2"0,3 2 0,9 1 0,8-2 0,7-1 0,7-2 0,4 2 0,4 0 0,0 0 0,3-2 0,-2-1 0,1-1 0,-1 0 0,-3-1 0,-2 0 0,-5 0 0,-10-1-8191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1" units="cm"/>
      <inkml:brushProperty name="height" value="0.1" units="cm"/>
    </inkml:brush>
  </inkml:definitions>
  <inkml:trace contextRef="#ctx0" brushRef="#br0">1 1 24575,'48'23'0,"-23"-11"0,0 1 0,32 22 0,-49-30 0,-1 1 0,0 1 0,0-1 0,0 1 0,-1 1 0,0-1 0,0 1 0,-1 0 0,0 0 0,7 17 0,-8-17 0,-1 1 0,0-1 0,-1 1 0,1-1 0,-2 1 0,2 10 0,-3-15 0,0-1 0,-1 1 0,1-1 0,0 1 0,-1-1 0,0 1 0,0-1 0,0 1 0,0-1 0,-1 0 0,1 0 0,-1 0 0,0 0 0,0 0 0,0 0 0,0 0 0,0 0 0,-3 2 0,-3 2-341,0 0 0,0-1-1,-15 9 1,0-3-6485</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1" units="cm"/>
      <inkml:brushProperty name="height" value="0.1" units="cm"/>
    </inkml:brush>
  </inkml:definitions>
  <inkml:trace contextRef="#ctx0" brushRef="#br0">350 1 24575,'-26'26'0,"2"2"0,2 1 0,0 1 0,-25 46 0,23-29 0,2 1 0,-24 76 0,15-10 0,5 2 0,-11 120 0,24-134 0,5 0 0,7 158 0,2-236 0,2-1 0,1 1 0,1-1 0,1 0 0,1-1 0,1 1 0,1-1 0,1-1 0,16 28 0,-15-33 0,1 0 0,0-1 0,1 0 0,0-1 0,1 0 0,1-1 0,0-1 0,1 0 0,0-1 0,1-1 0,30 14 0,-18-12 57,1-2 0,1 0 0,-1-3 0,2 0 0,37 3 0,-13-6-626,1-3 0,57-5 0,-50-1-6257</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1" units="cm"/>
      <inkml:brushProperty name="height" value="0.1" units="cm"/>
    </inkml:brush>
  </inkml:definitions>
  <inkml:trace contextRef="#ctx0" brushRef="#br0">14 0 24575,'1'4'0,"0"0"0,1 0 0,-1 0 0,1 0 0,0 0 0,0 0 0,1-1 0,-1 1 0,1-1 0,3 3 0,2 5 0,12 14 0,0-1 0,2 0 0,1-2 0,1-1 0,29 21 0,-25-24 0,48 24 0,-46-26 0,40 26 0,-64-38 0,7 4 0,-1 1 0,0 1 0,0 0 0,17 20 0,-27-27 0,1 0 0,-1 1 0,0-1 0,0 1 0,0-1 0,-1 1 0,1 0 0,-1 0 0,0-1 0,0 1 0,0 0 0,-1 0 0,1 0 0,-1 0 0,0 0 0,0 0 0,0 0 0,0 0 0,-1 0 0,0 0 0,0 0 0,0 0 0,-2 4 0,-3 7 0,-1-1 0,-1 0 0,0-1 0,-1 0 0,-20 23 0,-63 55 0,57-59 0,-78 70 0,-54 52 0,146-129-1365,6-5-5461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1" units="cm"/>
      <inkml:brushProperty name="height" value="0.1" units="cm"/>
    </inkml:brush>
  </inkml:definitions>
  <inkml:trace contextRef="#ctx0" brushRef="#br0">1 78 24575,'0'18'0,"1"-1"0,1 1 0,0-1 0,2 1 0,0-1 0,1 0 0,0-1 0,15 29 0,-8-22 0,1-1 0,2 0 0,0-2 0,1 1 0,26 24 0,-26-30 0,-1 0 0,2-1 0,0-1 0,1-1 0,0 0 0,27 12 0,-33-18 0,1-1 0,0-1 0,1 0 0,-1-1 0,1-1 0,0 0 0,-1 0 0,1-1 0,0-1 0,0-1 0,14-1 0,-21 1 0,1-1 0,-1 0 0,1 0 0,-1 0 0,0-1 0,0 0 0,0 0 0,0-1 0,0 0 0,-1 0 0,0-1 0,11-10 0,-9 7 0,-1 0 0,0-1 0,0 0 0,-1 0 0,0-1 0,-1 0 0,0 0 0,4-13 0,-2 2 0,-2 1 0,0-2 0,-1 1 0,-1-1 0,-1 1 0,-1-1 0,-1 0 0,-5-36 0,2 45 56,0 1-1,-1 0 1,0 0 0,-1 0-1,-6-11 1,4 10-481,2-1 0,-1 1 1,-3-16-1,6 13-6401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1" units="cm"/>
      <inkml:brushProperty name="height" value="0.1" units="cm"/>
    </inkml:brush>
  </inkml:definitions>
  <inkml:trace contextRef="#ctx0" brushRef="#br0">0 0 24575,'1'3'0,"-1"-1"0,1 0 0,0 0 0,-1 0 0,1 0 0,0 0 0,0 0 0,1-1 0,-1 1 0,0 0 0,0 0 0,1-1 0,-1 1 0,1-1 0,0 1 0,-1-1 0,1 0 0,0 1 0,0-1 0,0 0 0,-1 0 0,1-1 0,0 1 0,1 0 0,2 0 0,7 3 0,0 0 0,25 2 0,11-1 0,0-2 0,93-6 0,-96-3 0,0-3 0,85-27 0,-109 28-1365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1" units="cm"/>
      <inkml:brushProperty name="height" value="0.1" units="cm"/>
      <inkml:brushProperty name="color" value="#C55A11"/>
    </inkml:brush>
  </inkml:definitions>
  <inkml:trace contextRef="#ctx0" brushRef="#br0">22 0 24575,'0'0'0,"-1"1"0,0-1 0,1 1 0,-1-1 0,0 0 0,1 1 0,-1-1 0,1 1 0,-1 0 0,1-1 0,-1 1 0,1-1 0,-1 1 0,1 0 0,0-1 0,-1 1 0,1 0 0,0 0 0,-1-1 0,1 1 0,0 0 0,0 0 0,0-1 0,0 3 0,-4 23 0,4-22 0,-5 41 0,3 1 0,5 85 0,4-94 0,17 61 0,-3-20 0,-4 15 0,-4 1 0,-4 0 0,-4 114 0,-5-224 0,-2-9 0,4-38 0,-2 55 0,1 1 0,0 0 0,0 0 0,1 0 0,0 0 0,0 0 0,1 0 0,-1 0 0,2 1 0,-1-1 0,7-9 0,-1 7 0,1 0 0,0 1 0,0 0 0,1 0 0,0 1 0,0 1 0,1-1 0,0 2 0,0 0 0,0 0 0,0 1 0,1 1 0,0 0 0,0 1 0,0 0 0,16 0 0,-24 2 0,0 0 0,-1 1 0,1 0 0,-1 0 0,1 0 0,-1 0 0,1 1 0,-1 0 0,0 0 0,0 0 0,0 0 0,0 1 0,0-1 0,4 4 0,-2 0 0,-1 0 0,1 0 0,-1 1 0,0 0 0,0 0 0,0 0 0,3 9 0,3 10 0,-1 1 0,-2 0 0,9 41 0,4 26-1365,-19-77-5461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1" units="cm"/>
      <inkml:brushProperty name="height" value="0.1" units="cm"/>
    </inkml:brush>
  </inkml:definitions>
  <inkml:trace contextRef="#ctx0" brushRef="#br0">0 0 24575,'6'1'0,"-1"0"0,1 1 0,-1 0 0,1-1 0,-1 2 0,0-1 0,0 1 0,0-1 0,8 8 0,10 4 0,-6-6 0,14 7 0,0 2 0,-1 1 0,29 23 0,-50-34 0,-1 0 0,0 1 0,0 0 0,0 1 0,-2 0 0,1 0 0,-1 0 0,0 1 0,-1 0 0,0 0 0,0 0 0,-1 0 0,5 21 0,-7-19 27,0 1-1,-1-1 0,0 0 0,0 1 1,-2-1-1,1 0 0,-2 1 0,1-1 1,-2 0-1,0 0 0,0 0 0,-6 13 1,2-11-217,0 0 0,-1 0 1,-1 0-1,0-1 0,0-1 1,-2 1-1,1-2 1,-25 21-1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1" units="cm"/>
      <inkml:brushProperty name="height" value="0.1" units="cm"/>
    </inkml:brush>
  </inkml:definitions>
  <inkml:trace contextRef="#ctx0" brushRef="#br0">1 0 24575,'0'4'0,"0"7"0,0 5 0,0 7 0,0 2 0,0 1 0,0-1 0,0 1 0,0 1 0,0-2 0,0-2 0,0-1 0,0-1 0,0-1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1" units="cm"/>
      <inkml:brushProperty name="height" value="0.1" units="cm"/>
    </inkml:brush>
  </inkml:definitions>
  <inkml:trace contextRef="#ctx0" brushRef="#br0">21 1 24575,'-2'2'0,"0"1"0,0-1 0,1 1 0,-1 0 0,1-1 0,0 1 0,0 0 0,0 0 0,0 0 0,0 0 0,1-1 0,-1 5 0,-2 41 0,2-35 0,0-1 0,1 1 0,0 0 0,1 0 0,1-1 0,0 1 0,5 18 0,-4-24 0,0 0 0,0 1 0,1-1 0,0 0 0,0-1 0,1 1 0,0-1 0,0 0 0,1 0 0,-1 0 0,10 6 0,3 2 0,0-1 0,1-1 0,1 0 0,0-2 0,21 9 0,-32-15 0,1-1 0,0 0 0,0 0 0,-1-1 0,2 0 0,-1-1 0,0 0 0,0-1 0,0 0 0,0 0 0,1-1 0,-1 0 0,13-4 0,-17 2 0,0 1 0,0-1 0,0-1 0,-1 1 0,1-1 0,-1 0 0,0 0 0,0 0 0,0-1 0,-1 0 0,1 0 0,-1 0 0,0 0 0,-1-1 0,1 0 0,-1 1 0,3-8 0,-3 4 0,1 0 0,-1 0 0,-1 0 0,1 0 0,-2-1 0,1 1 0,-1-1 0,-1 1 0,0-1 0,0 1 0,-2-14 0,0 15 57,-1-1 0,0 2 0,0-1 0,-4-8 0,-7-14-1707,9 14-5176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1" units="cm"/>
      <inkml:brushProperty name="height" value="0.1" units="cm"/>
    </inkml:brush>
  </inkml:definitions>
  <inkml:trace contextRef="#ctx0" brushRef="#br0">1 25 24575,'6'0'0,"10"0"0,7 0 0,8 0 0,4 0 0,3 0 0,5 0 0,2 0 0,3 0 0,3 0 0,0-3 0,1-1 0,-2-1 0,-6-1 0,-11-1-8191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1" units="cm"/>
      <inkml:brushProperty name="height" value="0.1" units="cm"/>
    </inkml:brush>
  </inkml:definitions>
  <inkml:trace contextRef="#ctx0" brushRef="#br0">0 1 24575,'1'2'0,"0"0"0,1 0 0,-1 0 0,1 0 0,-1 0 0,1 0 0,0 0 0,0 0 0,-1-1 0,1 1 0,4 2 0,2 2 0,21 19 0,0-2 0,2-1 0,42 22 0,-42-27 0,-1 2 0,0 2 0,48 42 0,-73-57 0,0-1 0,0 1 0,-1 0 0,1 0 0,-1 0 0,-1 0 0,0 1 0,1 0 0,-2 0 0,1-1 0,-1 2 0,0-1 0,1 9 0,-3-10 0,1 0 0,-1 0 0,-1-1 0,1 1 0,-1 0 0,0 0 0,0-1 0,0 1 0,-1-1 0,0 1 0,0-1 0,-1 1 0,1-1 0,-1 0 0,0 0 0,-1-1 0,-3 6 0,-4 1-289,0 0 0,-19 13 0,26-21-209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1" units="cm"/>
      <inkml:brushProperty name="height" value="0.1" units="cm"/>
    </inkml:brush>
  </inkml:definitions>
  <inkml:trace contextRef="#ctx0" brushRef="#br0">1 19 24575,'19'-1'0,"37"-6"0,3-1 0,-49 7 0,0 0 0,0 0 0,-1 1 0,1 0 0,0 1 0,17 3 0,-26-4 0,1 1 0,0-1 0,0 1 0,-1 0 0,1 0 0,-1 0 0,1 0 0,-1 0 0,1 0 0,-1 0 0,1 0 0,-1 0 0,0 1 0,0-1 0,1 0 0,-1 1 0,0-1 0,-1 1 0,1 0 0,0-1 0,0 1 0,-1 0 0,1-1 0,0 1 0,-1 0 0,0 0 0,1-1 0,-1 1 0,0 0 0,0 0 0,0 0 0,0-1 0,-1 1 0,1 0 0,0 0 0,-1-1 0,0 4 0,-1 2 0,0-1 0,0 1 0,-1-1 0,0 0 0,0 0 0,0 0 0,-1 0 0,0-1 0,-7 9 0,-4 2 0,-29 22 0,28-24 0,-28 28 0,40-37 0,0 0 0,0 1 0,0-1 0,1 1 0,0 0 0,0 0 0,0 0 0,1 0 0,0 0 0,-2 9 0,4-13 0,-1 0 0,1 1 0,0-1 0,0 0 0,0 0 0,0 0 0,0 1 0,1-1 0,-1 0 0,1 0 0,-1 0 0,1 1 0,0-1 0,0 0 0,0 0 0,0 0 0,0 0 0,1 2 0,1-1 0,0-1 0,0 1 0,0 0 0,0-1 0,0 0 0,0 1 0,1-1 0,-1-1 0,7 4 0,6 0 0,0 0 0,0-1 0,31 3 0,-42-6 0,12 1 0,0 0 0,1 0 0,-1-2 0,0 0 0,1-1 0,-1 0 0,0-2 0,1 0 0,-2-1 0,1-1 0,0 0 0,21-11 0,13-12-1365,-31 14-5461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1" units="cm"/>
      <inkml:brushProperty name="height" value="0.1" units="cm"/>
    </inkml:brush>
  </inkml:definitions>
  <inkml:trace contextRef="#ctx0" brushRef="#br0">23 1 24575,'0'11'0,"-2"0"0,1 0 0,-5 14 0,-3 21 0,9-39 0,-3 19 0,2 1 0,3 48 0,-1-68 0,0 1 0,0-1 0,1 0 0,0 0 0,1 1 0,-1-1 0,1-1 0,0 1 0,1 0 0,0-1 0,0 0 0,0 0 0,1 0 0,9 9 0,-2-5 0,0-1 0,1 0 0,0-1 0,0-1 0,0 0 0,1-1 0,0 0 0,0-1 0,1-1 0,18 4 0,-20-6 0,1 0 0,-1-1 0,0 0 0,0-1 0,1 0 0,-1-1 0,0-1 0,0 0 0,0-1 0,0 0 0,25-10 0,-32 9 17,1 0 0,0 0 0,-1 0 1,0-1-1,0 0 0,-1 0 0,1-1 0,-1 0 0,0 0 0,0 0 0,-1 0 0,0-1 0,0 1 0,-1-1 0,1 0 0,-2 0 0,1-1 0,-1 1 1,3-11-1,-1-9-359,0-1 1,-2 1 0,-1 0-1,-2-30 1,0 39-6485</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1" units="cm"/>
      <inkml:brushProperty name="height" value="0.1" units="cm"/>
    </inkml:brush>
  </inkml:definitions>
  <inkml:trace contextRef="#ctx0" brushRef="#br0">12 41 24575,'-5'1'0,"-1"-1"0,9-8 0,0 6 0,0 0 0,0 0 0,0 0 0,0 0 0,0 0 0,0 1 0,1-1 0,-1 1 0,1 0 0,5-2 0,40-4 0,-40 6 0,1 0 0,3-1 0,-1 0 0,1 2 0,21 1 0,-30-1 0,-1 0 0,0 1 0,0 0 0,0-1 0,0 1 0,0 0 0,0 1 0,0-1 0,0 1 0,0-1 0,-1 1 0,1 0 0,0 0 0,-1 0 0,0 0 0,1 0 0,-1 1 0,0-1 0,3 6 0,-3-5 0,0 1 0,0 0 0,0 0 0,0 0 0,-1 0 0,0 0 0,0 0 0,0 0 0,0 0 0,-1 1 0,0-1 0,0 0 0,0 0 0,0 0 0,0 1 0,-1-1 0,-1 5 0,-2 2 0,-1 1 0,0-1 0,0 0 0,-11 16 0,10-18 0,5-8 0,1 0 0,-1 0 0,0 0 0,1 1 0,-1-1 0,0 0 0,1 0 0,0 0 0,-1 1 0,1-1 0,0 0 0,0 1 0,-1-1 0,1 0 0,0 1 0,0-1 0,1 0 0,-1 1 0,0-1 0,0 0 0,1 0 0,-1 1 0,0-1 0,1 0 0,-1 0 0,1 1 0,0-1 0,-1 0 0,1 0 0,0 0 0,0 0 0,0 0 0,0 0 0,1 1 0,4 2 0,0 0 0,1 0 0,0-1 0,-1 1 0,11 2 0,17 10 0,-32-15 0,0 0 0,0 1 0,0 0 0,0-1 0,0 1 0,0 0 0,0 0 0,-1 0 0,1 0 0,-1 0 0,1 0 0,-1 1 0,0-1 0,0 0 0,1 3 0,-2-3 0,0 0 0,0-1 0,0 1 0,0-1 0,0 1 0,0 0 0,-1-1 0,1 1 0,-1-1 0,1 1 0,-1-1 0,0 1 0,1-1 0,-1 1 0,0-1 0,0 0 0,0 1 0,0-1 0,0 0 0,0 0 0,0 0 0,-1 0 0,1 0 0,-3 2 0,-6 4 43,-1 0 0,0-1-1,-1 0 1,1-1 0,-1 0-1,0-1 1,-20 5 0,6-4-612,1-1 0,-46 0 0,42-3-6257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1" units="cm"/>
      <inkml:brushProperty name="height" value="0.1" units="cm"/>
    </inkml:brush>
  </inkml:definitions>
  <inkml:trace contextRef="#ctx0" brushRef="#br0">1 1 24575,'0'3'0,"6"2"0,10 2 0,7 1 0,8-1 0,4-2 0,3-2 0,2-1 0,0-1 0,4-1 0,-2 0 0,-3 0 0,0-1 0,-4 1 0,-5 0 0,-7 0-8191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1" units="cm"/>
      <inkml:brushProperty name="height" value="0.1" units="cm"/>
    </inkml:brush>
  </inkml:definitions>
  <inkml:trace contextRef="#ctx0" brushRef="#br0">1 1 24575,'0'2'0,"0"-1"0,1 1 0,-1-1 0,1 1 0,-1 0 0,1-1 0,0 1 0,0-1 0,-1 1 0,1-1 0,0 0 0,0 1 0,0-1 0,1 0 0,1 2 0,24 18 0,-18-14 0,77 55 0,-42-32 0,-2 2 0,-1 2 0,58 62 0,-93-90 0,-1 1 0,1 0 0,-2 1 0,1-1 0,-1 1 0,0 0 0,-1 0 0,0 0 0,0 1 0,-1-1 0,0 1 0,0-1 0,-1 1 0,0 0 0,0 0 0,-1-1 0,-2 16 0,1-20-68,-1 0 0,0 0-1,0 0 1,0 0 0,-1 0 0,1 0-1,-1 0 1,0-1 0,0 0 0,0 1-1,0-1 1,-1 0 0,1 0 0,-1-1-1,0 1 1,0-1 0,0 0-1,0 0 1,-9 3 0,-8 3-6758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1" units="cm"/>
      <inkml:brushProperty name="height" value="0.1" units="cm"/>
      <inkml:brushProperty name="color" value="#C55A11"/>
    </inkml:brush>
  </inkml:definitions>
  <inkml:trace contextRef="#ctx0" brushRef="#br0">232 19 24575,'-8'0'0,"0"-1"0,0 0 0,-13-5 0,-12-1 0,29 7 0,-6-2 0,-1 1 0,0 0 0,0 1 0,-19 2 0,26-1 0,1-1 0,0 1 0,0 0 0,0 0 0,0 1 0,0-1 0,0 1 0,0-1 0,0 1 0,1 0 0,-1 0 0,0 0 0,1 1 0,0-1 0,-1 0 0,1 1 0,0 0 0,1-1 0,-1 1 0,-2 4 0,1 0 0,0-1 0,0 1 0,1 0 0,-1-1 0,2 1 0,-1 0 0,1 0 0,0 0 0,1 1 0,0 12 0,0-14 0,1-1 0,1 1 0,-1-1 0,1 1 0,0-1 0,0 0 0,0 0 0,1 0 0,0 0 0,0 0 0,0-1 0,0 1 0,1-1 0,6 6 0,-2-3 0,1 0 0,0-1 0,0 0 0,1-1 0,0 0 0,0 0 0,0-1 0,0 0 0,1-1 0,0 0 0,0-1 0,-1 0 0,1 0 0,0-1 0,0-1 0,1 0 0,-1-1 0,15-2 0,-23 3 0,1-1 0,-1 0 0,1 0 0,-1 0 0,1 0 0,-1-1 0,0 0 0,1 1 0,-1-1 0,0 0 0,0-1 0,0 1 0,-1 0 0,1-1 0,0 1 0,-1-1 0,0 0 0,0 0 0,0 0 0,0 0 0,0-1 0,0 1 0,-1 0 0,0-1 0,1 1 0,-1-1 0,-1 1 0,1-1 0,0 1 0,-1-1 0,0 0 0,0 1 0,0-1 0,0 0 0,0 1 0,-1-1 0,0 0 0,0 1 0,0-1 0,0 1 0,0-1 0,-1 1 0,1 0 0,-1 0 0,0 0 0,0-1 0,0 2 0,-1-1 0,-2-3 0,-8-5-148,0 0 0,0 2 0,-1 0 0,0 0 0,-1 1 0,-30-12 0,40 18-181,-11-5-6497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1" units="cm"/>
      <inkml:brushProperty name="height" value="0.1" units="cm"/>
    </inkml:brush>
  </inkml:definitions>
  <inkml:trace contextRef="#ctx0" brushRef="#br0">605 0 24575,'-14'2'0,"0"-1"0,1 2 0,-1 0 0,0 0 0,1 2 0,-19 7 0,-26 9 0,33-14 0,1 2 0,0 0 0,0 2 0,-25 16 0,-83 63 0,97-68 0,28-19 0,1 1 0,0-1 0,0 1 0,0 0 0,1 0 0,0 1 0,-1 0 0,1 0 0,1 0 0,-1 0 0,1 1 0,-7 11 0,3 7 0,2 0 0,0 0 0,1 0 0,-1 29 0,1-11 0,0 1 0,3-1 0,1 1 0,5 43 0,1-61 0,0 0 0,1-1 0,19 48 0,-14-44 0,0-3-176,1-1-1,1 0 0,1-1 1,19 22-1,-27-35-305</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44.606"/>
    </inkml:context>
    <inkml:brush xml:id="br0">
      <inkml:brushProperty name="width" value="0.21167" units="cm"/>
      <inkml:brushProperty name="height" value="0.21167" units="cm"/>
      <inkml:brushProperty name="color" value="#E71224"/>
    </inkml:brush>
  </inkml:definitions>
  <inkml:trace contextRef="#ctx0" brushRef="#br0">1 98 24575,'24'-1'0,"0"-2"0,0-1 0,0 0 0,24-9 0,4 0 0,-33 9 0,1-1 0,1 0 0,-1 2 0,33-1 0,60 6 0,105-4 0,-154-7 0,-39 5 0,41-2 0,18 8 0,64-4 0,-83-7 0,-42 5 0,45-3 0,688 8-1365,-740-1-5461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45.151"/>
    </inkml:context>
    <inkml:brush xml:id="br0">
      <inkml:brushProperty name="width" value="0.21167" units="cm"/>
      <inkml:brushProperty name="height" value="0.21167" units="cm"/>
      <inkml:brushProperty name="color" value="#E71224"/>
    </inkml:brush>
  </inkml:definitions>
  <inkml:trace contextRef="#ctx0" brushRef="#br0">0 0 24575,'975'0'-1365,"-958"0"-5461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6.702"/>
    </inkml:context>
    <inkml:brush xml:id="br0">
      <inkml:brushProperty name="width" value="0.21167" units="cm"/>
      <inkml:brushProperty name="height" value="0.21167" units="cm"/>
      <inkml:brushProperty name="color" value="#E71224"/>
    </inkml:brush>
  </inkml:definitions>
  <inkml:trace contextRef="#ctx0" brushRef="#br0">43 1 24575,'-1'0'0,"1"0"0,-1 0 0,1 1 0,-1-1 0,0 0 0,1 1 0,-1-1 0,1 0 0,-1 1 0,1-1 0,0 1 0,-1-1 0,1 1 0,-1-1 0,1 1 0,0-1 0,-1 1 0,1 0 0,0-1 0,0 1 0,-1-1 0,1 1 0,0 0 0,0 0 0,-4 19 0,3-18 0,-2 27 0,1 0 0,3 34 0,0-37 0,-1 1 0,-2-1 0,-5 32 0,0-4 0,1 1 0,3 0 0,6 69 0,-2-24 0,-1 171 0,0-286 0,1 0 0,0 0 0,6-28 0,-6 37 0,1 0 0,1-1 0,-1 1 0,1 0 0,0 1 0,1-1 0,-1 0 0,1 1 0,0 0 0,1 0 0,6-7 0,2 1 0,0 0 0,1 1 0,0 0 0,1 1 0,26-12 0,-32 17 0,0 0 0,1 1 0,0 0 0,-1 0 0,1 1 0,0 1 0,0 0 0,0 0 0,0 1 0,0 0 0,12 2 0,-18-1 0,1 0 0,-1 1 0,0-1 0,0 1 0,0 0 0,0 0 0,0 0 0,-1 1 0,1-1 0,-1 1 0,1 0 0,-1 0 0,0 0 0,0 0 0,0 1 0,-1-1 0,1 1 0,-1 0 0,0-1 0,3 9 0,3 7 0,-2 0 0,0 0 0,5 27 0,-5-16 0,-4-20 69,1-1-1,0 1 0,1-1 0,5 11 1,-8-18-170,1 1 1,0 0-1,0-1 1,0 1 0,0-1-1,0 1 1,0-1-1,0 0 1,1 0 0,-1 0-1,1 0 1,0 0 0,-1-1-1,1 1 1,0-1-1,5 2 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7.334"/>
    </inkml:context>
    <inkml:brush xml:id="br0">
      <inkml:brushProperty name="width" value="0.21167" units="cm"/>
      <inkml:brushProperty name="height" value="0.21167" units="cm"/>
      <inkml:brushProperty name="color" value="#E71224"/>
    </inkml:brush>
  </inkml:definitions>
  <inkml:trace contextRef="#ctx0" brushRef="#br0">269 61 24575,'-27'-9'0,"10"2"0,1 2 0,-1 0 0,0 1 0,-1 1 0,-21-2 0,35 5 0,-1 0 0,0 1 0,1-1 0,-1 1 0,1 0 0,0 0 0,-1 0 0,1 1 0,0-1 0,0 1 0,0 0 0,0 0 0,0 1 0,0-1 0,0 1 0,1 0 0,-1 0 0,1 0 0,0 0 0,0 1 0,0-1 0,1 1 0,-1 0 0,1-1 0,-3 8 0,2-6 0,0 1 0,1-1 0,0 1 0,0 0 0,0 0 0,1 0 0,0-1 0,0 1 0,0 11 0,1-15 0,0 1 0,1-1 0,-1 1 0,1-1 0,0 0 0,-1 1 0,1-1 0,0 0 0,1 0 0,-1 0 0,0 0 0,0 1 0,1-2 0,-1 1 0,1 0 0,0 0 0,0 0 0,0-1 0,-1 1 0,1-1 0,0 0 0,1 1 0,-1-1 0,0 0 0,0 0 0,5 1 0,0 1 0,1-1 0,1 0 0,-1-1 0,0 0 0,0 0 0,0-1 0,1 0 0,-1 0 0,0 0 0,1-1 0,-1-1 0,0 0 0,0 0 0,0 0 0,12-6 0,-14 5 0,-1 0 0,1 0 0,-1 0 0,0-1 0,0 0 0,0 0 0,0 0 0,-1 0 0,1-1 0,-1 0 0,0 0 0,-1 0 0,1 0 0,-1-1 0,0 1 0,0-1 0,-1 0 0,0 0 0,0 0 0,0 0 0,0-8 0,2-28 0,-4 39 0,0 1 0,0-1 0,0 0 0,-1 0 0,1 1 0,-1-1 0,0 0 0,1 0 0,-1 1 0,-1-1 0,1 1 0,-1-3 0,1 4 0,1 1 0,0-1 0,0 1 0,0 0 0,-1-1 0,1 1 0,0 0 0,-1-1 0,1 1 0,0 0 0,0-1 0,-1 1 0,1 0 0,0 0 0,-1-1 0,1 1 0,-1 0 0,1 0 0,0 0 0,-1 0 0,1 0 0,-1-1 0,1 1 0,-1 0 0,1 0 0,0 0 0,-1 0 0,1 0 0,-1 0 0,-4 11 0,5 19 0,7-8 0,0 1 0,2-1 0,0 0 0,18 30 0,7 16 0,-25-48 0,-2-7 0,-1 0 0,-1 1 0,7 26 0,-11-36 0,-1 0 0,1 0 0,-1 1 0,0-1 0,0 0 0,0 0 0,-1 0 0,1 0 0,-1 1 0,0-1 0,-1 0 0,1 0 0,0 0 0,-1-1 0,0 1 0,0 0 0,-5 6 0,-2 0 34,0 0 1,-1 0-1,0-1 0,0 0 0,-1-1 0,0 0 0,-1-1 0,1 0 0,-25 9 1,11-6-377,0-2 1,-1-1 0,0 0-1,-28 2 1,34-7-6485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8.090"/>
    </inkml:context>
    <inkml:brush xml:id="br0">
      <inkml:brushProperty name="width" value="0.21167" units="cm"/>
      <inkml:brushProperty name="height" value="0.21167" units="cm"/>
      <inkml:brushProperty name="color" value="#E71224"/>
    </inkml:brush>
  </inkml:definitions>
  <inkml:trace contextRef="#ctx0" brushRef="#br0">0 0 24575,'7'3'0,"8"2"0,9-1 0,3 0 0,4-2 0,3 0 0,6-2 0,2 1 0,1-1 0,0 0 0,-1-1 0,-4 1 0,-3 0 0,-3 0 0,-4-3 0,-3-2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4:58.522"/>
    </inkml:context>
    <inkml:brush xml:id="br0">
      <inkml:brushProperty name="width" value="0.21167" units="cm"/>
      <inkml:brushProperty name="height" value="0.21167" units="cm"/>
      <inkml:brushProperty name="color" value="#E71224"/>
    </inkml:brush>
  </inkml:definitions>
  <inkml:trace contextRef="#ctx0" brushRef="#br0">0 1 24575,'31'18'0,"61"26"0,-66-33 0,0 1 0,-1 1 0,-1 1 0,24 17 0,-34-19 0,0 0 0,-1 1 0,-1 1 0,0 0 0,-1 0 0,0 1 0,16 31 0,-22-37 0,-1 0 0,0 0 0,-1 1 0,0-1 0,-1 1 0,1 0 0,-2 0 0,0-1 0,0 1 0,0 0 0,-1 0 0,-1 0 0,0 0 0,0 0 0,-1 0 0,-3 11 0,2-13-136,-1 0-1,0 0 1,0-1-1,-1 1 1,0-1-1,0 0 1,0 0-1,-1-1 0,-11 11 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35:10.491"/>
    </inkml:context>
    <inkml:brush xml:id="br0">
      <inkml:brushProperty name="width" value="0.21167" units="cm"/>
      <inkml:brushProperty name="height" value="0.21167" units="cm"/>
      <inkml:brushProperty name="color" value="#E71224"/>
    </inkml:brush>
  </inkml:definitions>
  <inkml:trace contextRef="#ctx0" brushRef="#br0">21812 3337 24575,'-69'-1'0,"-76"3"0,47 17 0,36-10 0,44-5 0,-37 2 0,-100-6 0,148 0 0,1 1 0,0 0 0,0 1 0,0-1 0,0 1 0,0 0 0,0 1 0,-8 4 0,8-3 0,-1-1 0,-1 0 0,1 0 0,0-1 0,-12 2 0,-6-2 0,-37-1 0,42-2 0,0 1 0,-1 1 0,-25 4 0,-36 15 0,-49 8 0,-180 27 0,190-36 0,69-12 0,11 2 0,28-6 0,0 0 0,-18 1 0,0 0 0,0 0 0,-54 17 0,57-13 0,-1-1 0,1-1 0,-49 3 0,-52 4 0,83-7 0,-2 3 0,33-5 0,0-2 0,-23 2 0,17-3 0,0 0 0,0 1 0,-21 6 0,21-4 0,0-2 0,1 0 0,-1-1 0,-21-2 0,-38 1 0,27 9 0,38-5 0,0-2 0,-19 2 0,-59 6 0,62-6 0,-39 2 0,46-5 0,-39 8 0,39-5 0,-40 2 0,-672-7 0,711 2 0,-40 8 0,38-5 0,-29 1 0,-63-6 0,-55 2 0,110 9 0,40-6 0,-43 2 0,15-6 0,12-1 0,-1 2 0,-59 10 0,53-5 0,0-2 0,-84-4 0,73-1 0,-67 7 0,-114 4 0,110-7 0,2 6 0,-37 1 0,16-11 0,-106 2 0,159 8 0,-41 1 0,98-8 0,-40 6 0,-33 2 0,-32 2 0,69-4 0,-225 30 0,102-18 0,-53-1 0,143-10 0,-58 1 0,22 0 0,9-1 0,-55 1 0,-27 0 0,130-11 0,-281 13 0,-32-2 0,249-12 0,90 2 0,-277 11 0,178-3 0,-6 0 0,-430 50 0,544-53 0,-88 7 0,-327 35 0,15 14 0,-114 8 0,138-12 0,268-36 0,-148 25 0,-31 1 0,259-39 0,-332 34 0,-109 32 0,268-25 0,-46 14 0,249-53 0,-427 69 0,112-37 0,289-32 0,-393 48 0,308-47 0,26-3 0,-321 1 0,280-11 0,-967 2 0,1080-3 0,-85-15 0,105 12 0,-29-8 0,-107-35 0,25 5 0,128 39 0,12 2 0,0 0 0,0-1 0,0 0 0,-18-9 0,28 12 0,0-1 0,0 0 0,0 0 0,0 0 0,0-1 0,1 1 0,-1-1 0,1 1 0,-1-1 0,1 0 0,0 0 0,0 0 0,0 0 0,1 0 0,-1-1 0,1 1 0,0 0 0,0-1 0,0 1 0,0-1 0,0-5 0,-1-4 0,2 1 0,-1 0 0,2-1 0,-1 1 0,6-23 0,-4 28 0,0-1 0,1 1 0,0 0 0,0 0 0,1 0 0,0 1 0,0-1 0,0 1 0,1 0 0,8-9 0,3 1 0,1 1 0,1 0 0,0 1 0,38-19 0,-17 10 0,18-6 0,1 1 0,120-33 0,-80 28 0,186-49 0,-106 32 0,99-21 0,-55 14 0,123-26 0,-135 34 0,188-23 0,-154 31 0,334-53 0,3 0 0,-75 14 0,88-16 0,266-108 0,-431 86 0,192-8 0,-146 34 0,986-130 0,-1020 171 0,59-5 0,447-30 0,-919 82 0,712-53 0,-240 34 0,-172 3 0,82-3 0,-249 13 0,72-2 0,-19 0 0,12 0 0,-8 1 0,-9-1 0,199-1 0,-151 2 0,47-2 0,-172 2 0,298-21 0,-68 10 0,68 12 0,-285 9 0,-26-10 0,-15 0 0,537 6 0,-327 5 0,864-2 0,-1019-10 0,-2 0 0,-94 9 0,71-9 0,-80 4 0,55 3 0,46-4 0,70-2 0,-91 6 0,-13-6 0,45-1 0,98 0 0,18 1 0,13-11 0,6 0 0,-154 11 0,-16 0 0,45-3 0,-95 4 0,71-9 0,-73 6 0,82 0 0,-34 2 0,-7-1 0,1 2 0,213-42 0,-265 37 0,61-10 0,183-57 0,-136 27 0,-99 32 0,144-60 0,-122 37 0,-56 26 0,-1-1 0,-1-3 0,76-51 0,-67 34 0,-2-3 0,84-91 0,-116 111 0,-1-1 0,-1-1 0,22-45 0,-16 20 0,16-55 0,-34 95 0,0-1 0,-1 1 0,-1-1 0,1 0 0,-1 1 0,-1-1 0,-1-19 0,0 22 0,-1 0 0,1 0 0,-1 0 0,-1 0 0,0 0 0,0 0 0,0 0 0,0 1 0,-1 0 0,-9-12 0,-18-20 0,-2 2 0,-47-40 0,56 55 0,-2 2 0,-1 0 0,0 2 0,-44-20 0,71 37 0,-225-92 0,-281-44 0,143 75 0,273 49 0,81 10 0,-701-82 0,661 80 0,-286-12 0,217 18 0,-143-3 0,145-9 0,-24 0 0,108 10 0,-265-11 0,104-3 0,-175-19 0,-28-2 0,245 29 0,-57-3 0,-274-1 0,298 12 0,146-2 0,-398 12 0,-556 35 0,-274-48 0,864 21 0,16 0 0,30-11 0,-51 1 0,40 1 0,43-1 0,-12 0 0,-10-4 0,99-4 0,80 7 0,-57 2 0,18-2 0,9 1 0,187-10 0,-350 11 0,118-5 0,70-4 0,28 7 0,-41 1 0,-104 2 0,-186 16 0,338-20 0,-94 3 0,-467 43 0,411-23 0,29-4 0,-180 15 0,-128-2 0,169-8 0,154-9 0,-393 19 0,482-34 0,-90 3 0,57-11 0,-334 11 0,188-3 0,6 0 0,-246 15 0,298-17 0,80-3 0,47 6 0,-36 1 0,19-11 0,-122 2 0,184 8 0,-26 0 0,-28 3 0,61-3 0,5 0 0,-57 1 0,5 0 0,-10-1 0,126-9 0,-1 1 0,-52 9 0,40-4 0,0-3 0,0-1 0,-44-3 0,39-1 0,-89 9 0,48 2 0,-144-5 0,134-5 0,86 1 0,0-1 0,0 0 0,1 0 0,-1-1 0,0 0 0,-10-4 0,15 4 0,-1 0 0,1-1 0,0 0 0,0 1 0,0-2 0,1 1 0,-1-1 0,1 1 0,0-1 0,0 0 0,-7-9 0,-3-9 0,1 0 0,0-1 0,2-1 0,1 0 0,1 0 0,1-1 0,-7-31 0,10 38 0,-1 1 0,-1-1 0,0 1 0,-2 1 0,0-1 0,0 1 0,-2 1 0,0 0 0,-1 0 0,-17-17 0,1 5 0,-2 1 0,0 2 0,-64-40 0,49 40-30,0 2 0,-2 2-1,0 2 1,-1 2 0,0 2-1,-2 2 1,-87-9 0,-26 9-128,-171 10 0,218 3 140,-2 1 18,0 6 0,0 5 0,-146 34 0,-152 71 0,347-92 0,0 2 0,2 3 0,-115 74 0,151-83 0,1 1 0,1 2 0,1 1 0,2 1 0,0 2 0,2 0 0,1 2 0,1 0 0,2 1 0,1 1 0,2 1 0,-21 58 0,28-62 0,1 1 0,1 1 0,2-1 0,1 1 0,2 0 0,1 1 0,1-1 0,2 0 0,1 0 0,2 1 0,1-2 0,1 1 0,2-1 0,1 0 0,15 34 0,-9-33-153,0-1-1,3-1 1,0-1-1,2 0 1,1-1-1,1-2 1,2 0-1,32 28 1,-20-25 4,1-1 1,2-2 0,1-1-1,1-2 1,64 26 0,-33-22-186,1-3-1,127 25 1,148-7-1385,-195-34 1402,214-17 1,-265-2 115,1-4 0,-2-4 0,102-33 0,48-40 380,-193 66-47,-2-3-1,65-43 0,-87 48-52,-2-1 0,-1-1 0,-1-1 0,39-45 0,-49 46-54,-1 0 1,-1 0 0,-2-2-1,0 0 1,-2-1-1,14-41 1,-18 42 178,-2-1 0,0 0 0,-3 0 0,0-1 0,-2 0 1,-1 0-1,-3-57 0,-1 69-64,-1 0 0,0 1 0,-2-1-1,0 1 1,0 0 0,-2 0 0,0 1 0,-1-1 0,-1 2 0,0-1 0,-1 1 0,0 1 0,-2 0 0,-18-19 0,-22-10-892,2 6-4560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69"/>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0"/>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1" units="cm"/>
      <inkml:brushProperty name="height" value="0.1" units="cm"/>
      <inkml:brushProperty name="color" value="#C55A11"/>
    </inkml:brush>
  </inkml:definitions>
  <inkml:trace contextRef="#ctx0" brushRef="#br0">0 24 24575,'7'0'0,"12"0"0,9 0 0,7 0 0,3 0 0,3 0 0,3 0 0,2 0 0,-1 0 0,-1-7 0,-6-1 0,-8-1-8191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1"/>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2"/>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3"/>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00.874"/>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5T06:51:08.752"/>
    </inkml:context>
    <inkml:brush xml:id="br0">
      <inkml:brushProperty name="width" value="0.05" units="cm"/>
      <inkml:brushProperty name="height" value="0.05" units="cm"/>
    </inkml:brush>
  </inkml:definitions>
  <inkml:trace contextRef="#ctx0" brushRef="#br0">1 0 24575,'0'24'0,"0"0"0,4 39 0,-3-54 0,1-1 0,0 0 0,1 1 0,-1-1 0,2 0 0,-1 0 0,1-1 0,6 11 0,31 39 0,92 98 0,66 37 0,-182-177 0,0-2 0,2 0 0,32 17 0,64 24 0,0-12 0,190 42 0,-172-50 0,500 100 0,-521-112 0,144 22 0,101 21 0,-223-39 0,258 15 0,141-38 0,-277-5 0,49-19 0,-2-1 0,-264 21 0,-6 1 0,60 5 0,-84-3 0,1-1 0,0 2 0,-1-1 0,0 1 0,1 1 0,-1 0 0,-1 0 0,1 1 0,-1 0 0,13 9 0,-11-5 0,-7-6 0,1 0 0,-1 0 0,1 0 0,-1 0 0,9 3 0,-11-5 0,-1-1 0,1 0 0,0 1 0,0-1 0,0 0 0,0 0 0,0 0 0,0 0 0,-1 0 0,1 0 0,0 0 0,0 0 0,0 0 0,0 0 0,0-1 0,0 1 0,-1 0 0,1-1 0,0 1 0,0 0 0,0-1 0,-1 1 0,1-1 0,0 1 0,0-1 0,-1 0 0,1 1 0,0-1 0,-1 0 0,1 1 0,-1-1 0,1 0 0,-1 0 0,1-1 0,16-26 0,-11 15 0,2 0 0,0 1 0,0 0 0,1 1 0,0 0 0,18-16 0,-17 19 0,1 1 0,0 1 0,0 0 0,0 0 0,1 1 0,-1 0 0,16-3 0,88-16 0,-105 22 0,294-25 0,-251 25 0,139-4-362,334 32-1,124 76 363,-142-18 0,6-41 0,514-69-1481,-845 12 1610,253-22-566,-4-22 109,-422 57 219,109-26 1171,-108 24-1017,0-1 0,0 0 0,-1 0 0,1-1 0,-1-1 0,-1 0 0,1 0 0,11-11 0,-6 2-6752</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5T06:51:11.153"/>
    </inkml:context>
    <inkml:brush xml:id="br0">
      <inkml:brushProperty name="width" value="0.05" units="cm"/>
      <inkml:brushProperty name="height" value="0.05" units="cm"/>
    </inkml:brush>
  </inkml:definitions>
  <inkml:trace contextRef="#ctx0" brushRef="#br0">20856 3037 24575,'0'5'0,"-1"-1"0,0 0 0,0 0 0,-1 0 0,1 0 0,-1 0 0,0 0 0,-3 5 0,-5 10 0,1 1 0,0-1 0,-2 0 0,0 0 0,-1-1 0,-1-1 0,0 0 0,-2-1 0,0 0 0,-17 13 0,-25 17 0,-82 50 0,106-74 0,-83 50-98,-132 59-1,-133 39-358,109-51 85,169-72 193,-400 177-1489,-15-34 545,-28-36 946,-622 91 1,461-156-972,-4-31 531,-257 6 617,0-34 0,798-29 0,-1148-18 0,170-80-89,1049 87 24,-567-72-687,364 42 736,-1358-226-34,1332 207 50,-449-79 0,113 2 2,414 80 124,-109-29 578,-105-22-767,276 70 213,-578-119-476,7-36 2308,569 135-1982,-203-56 0,-250-76 135,223 37 3725,340 118-3705,-105-62 0,-64-60 21,99 61-146,80 47-30,2-2 0,3-3 0,2-3 0,2-3 0,3-2 0,3-3 0,-59-87 0,32 12 0,60 96 0,-3 1 0,-39-51 0,5 14 0,-9-12 0,44 63 0,2-1 0,-37-61 0,52 76 0,0 0 0,1-1 0,1 0 0,0 0 0,1 0 0,0-1 0,1 1 0,1-1 0,0-21 0,1-26 0,4-109 0,-1 160 0,0 0 0,1 0 0,0 1 0,1-1 0,1 1 0,-1 0 0,2 0 0,11-19 0,8-6 0,32-36 0,-22 28 0,72-95 0,-5-17 0,-30 45 0,-55 87 0,24-24 0,-21 27 0,19-29 0,-23 27 0,12-18 0,44-83 0,-37 54-1365,-29 58-5461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5T06:51:27.692"/>
    </inkml:context>
    <inkml:brush xml:id="br0">
      <inkml:brushProperty name="width" value="0.05" units="cm"/>
      <inkml:brushProperty name="height" value="0.05" units="cm"/>
    </inkml:brush>
  </inkml:definitions>
  <inkml:trace contextRef="#ctx0" brushRef="#br0">0 391 24575,'13'-1'0,"-1"-1"0,0 0 0,0-1 0,0-1 0,0 0 0,22-11 0,6-1 0,26-7 0,174-70 0,-221 84 0,-1-2 0,-1 0 0,0-1 0,0 0 0,-1-1 0,-1-1 0,0-1 0,-1 0 0,0-1 0,-2-1 0,17-27 0,-5 17 0,-24 26 0,1 0 0,0 0 0,-1 1 0,1-1 0,0 0 0,0 0 0,0 0 0,-1 1 0,1-1 0,0 1 0,0-1 0,0 1 0,0-1 0,0 1 0,0-1 0,0 1 0,1 0 0,-1 0 0,0-1 0,0 1 0,0 0 0,0 0 0,0 0 0,0 0 0,0 0 0,2 1 0,-2 1 0,-1 0 0,0 0 0,1 0 0,-1 0 0,0 0 0,0 0 0,0 0 0,0 0 0,-1 0 0,1 0 0,0 0 0,-1 0 0,0 0 0,1-1 0,-1 1 0,-1 3 0,-1 2 0,-71 236 0,20 29 0,48-239 0,2-12 0,0-1 0,1 1 0,2 0 0,0 0 0,4 40 0,3-44-1365,4-3-5461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1.842"/>
    </inkml:context>
    <inkml:brush xml:id="br0">
      <inkml:brushProperty name="width" value="0.1" units="cm"/>
      <inkml:brushProperty name="height" value="0.1" units="cm"/>
      <inkml:brushProperty name="color" value="#548235"/>
    </inkml:brush>
  </inkml:definitions>
  <inkml:trace contextRef="#ctx0" brushRef="#br0">81 37 24575,'-3'3'0,"0"-1"0,0 0 0,0 0 0,0 0 0,-1 0 0,-5 2 0,6-3 0,0 1 0,0-1 0,0 0 0,1 1 0,-1-1 0,1 1 0,-1 0 0,1 0 0,0 0 0,-1 0 0,1 0 0,-2 3 0,2-1 0,0-1 0,0 1 0,0 0 0,0 0 0,0-1 0,1 1 0,0 0 0,0 0 0,0 1 0,1-1 0,-1 0 0,1 0 0,0 0 0,0 0 0,0 0 0,1 5 0,1-2 0,0-1 0,0 0 0,0 0 0,1 0 0,-1-1 0,2 1 0,-1-1 0,0 1 0,8 7 0,1 0 0,1-1 0,0-1 0,0 0 0,1-1 0,0 0 0,30 15 0,-3-7-43,1-2 0,1-2 0,0-1 0,0-2 0,2-3 0,-1-1-1,1-2 1,0-2 0,81-5 0,-35-7-65,0-4 0,-1-3 1,158-52-1,10-20 102,-177 56-14,87-48 0,-165 78 47,50-30-108,-50 30 133,-1-1-1,1 1 0,0 0 1,-1-1-1,0 1 1,1-1-1,-1 1 0,0-1 1,0 0-1,-1 0 0,1 0 1,-1 0-1,1-1 0,1-5 1,-6-6-1266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311"/>
    </inkml:context>
    <inkml:brush xml:id="br0">
      <inkml:brushProperty name="width" value="0.1" units="cm"/>
      <inkml:brushProperty name="height" value="0.1" units="cm"/>
      <inkml:brushProperty name="color" value="#548235"/>
    </inkml:brush>
  </inkml:definitions>
  <inkml:trace contextRef="#ctx0" brushRef="#br0">3 0 24575,'-1'70'0,"0"3"0,3 1 0,13 88 0,79 313 0,-90-434 312,-3-28-871,1 1 0,4 16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4.774"/>
    </inkml:context>
    <inkml:brush xml:id="br0">
      <inkml:brushProperty name="width" value="0.1" units="cm"/>
      <inkml:brushProperty name="height" value="0.1" units="cm"/>
      <inkml:brushProperty name="color" value="#548235"/>
    </inkml:brush>
  </inkml:definitions>
  <inkml:trace contextRef="#ctx0" brushRef="#br0">82 104 24575,'-1'1'0,"1"-1"0,-1 0 0,0 1 0,0-1 0,1 1 0,-1-1 0,0 1 0,1-1 0,-1 1 0,0 0 0,1-1 0,-1 1 0,1 0 0,-1-1 0,1 1 0,0 0 0,-1 0 0,1 0 0,0-1 0,-1 1 0,1 0 0,0 0 0,0 0 0,0-1 0,0 1 0,0 0 0,0 0 0,0 0 0,0 1 0,0 0 0,-1 0 0,1 0 0,0 0 0,0 0 0,1 1 0,-1-1 0,0 0 0,1 0 0,-1 0 0,1 0 0,1 3 0,1-3 0,0 1 0,0 0 0,0-1 0,1 0 0,-1 1 0,1-1 0,-1-1 0,1 1 0,0-1 0,0 1 0,0-1 0,0 0 0,0 0 0,0-1 0,8 1 0,0 0 0,1-1 0,0 0 0,24-5 0,-11 0 0,50-17 0,-65 18 0,-1 0 0,0-1 0,0 0 0,0-1 0,0 0 0,-1 0 0,12-11 0,-20 16 0,1-1 0,0 0 0,0 1 0,-1-1 0,1 0 0,-1 0 0,0 0 0,0 0 0,1 0 0,-1 0 0,0 0 0,-1 0 0,1 0 0,0-1 0,-1 1 0,1 0 0,-1 0 0,0-1 0,1 1 0,-1 0 0,0-1 0,-1-2 0,0 3 0,0-1 0,0 1 0,0 0 0,0 0 0,-1 0 0,1 1 0,0-1 0,-1 0 0,0 0 0,1 1 0,-1-1 0,0 1 0,0 0 0,0-1 0,0 1 0,0 0 0,0 0 0,0 0 0,0 0 0,0 1 0,-1-1 0,-2 0 0,-11-3 0,-1 1 0,0 0 0,1 2 0,-1 0 0,0 0 0,0 2 0,0 0 0,-31 6 0,35-4 0,0 1 0,0 0 0,0 1 0,0 0 0,1 1 0,0 0 0,0 1 0,1 0 0,0 1 0,0 1 0,-14 13 0,20-17 0,1 0 0,0 1 0,0-1 0,0 1 0,0 0 0,1 0 0,0 0 0,0 0 0,1 1 0,0-1 0,0 1 0,1 0 0,-1-1 0,1 1 0,1 0 0,-1 0 0,1 0 0,0 0 0,1-1 0,0 1 0,0 0 0,0 0 0,4 10 0,-1-8 0,0 1 0,0-1 0,1 1 0,0-1 0,1-1 0,0 1 0,0-1 0,0 0 0,1 0 0,1-1 0,-1 0 0,1 0 0,1-1 0,16 11 0,0-5 0,-1-2 0,2 0 0,-1-1 0,1-2 0,1 0 0,-1-2 0,1-1 0,0-1 0,0-2 0,0 0 0,0-2 0,0-1 0,0-1 0,48-11 0,-59 8-227,0 1-1,0-2 1,-1 0-1,0-1 1,19-13-1,-4-2-6598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1" units="cm"/>
      <inkml:brushProperty name="height" value="0.1" units="cm"/>
      <inkml:brushProperty name="color" value="#C55A11"/>
    </inkml:brush>
  </inkml:definitions>
  <inkml:trace contextRef="#ctx0" brushRef="#br0">1 0 24575,'3'5'0,"0"-1"0,0 1 0,1-1 0,0 0 0,0 0 0,0 0 0,7 5 0,11 9 0,-5 1 0,-1 0 0,0 1 0,-1 1 0,-2 0 0,0 1 0,-1 0 0,-1 1 0,9 27 0,-14-31 0,0 0 0,-1 1 0,-1 0 0,-1 0 0,-1 1 0,-1-1 0,0 0 0,-2 1 0,0-1 0,-6 32 0,2-37-95,0 0 0,-1 0 0,0-1 0,-1 0 0,-11 16 0,10-17-700,-2 6-6031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128"/>
    </inkml:context>
    <inkml:brush xml:id="br0">
      <inkml:brushProperty name="width" value="0.1" units="cm"/>
      <inkml:brushProperty name="height" value="0.1" units="cm"/>
      <inkml:brushProperty name="color" value="#548235"/>
    </inkml:brush>
  </inkml:definitions>
  <inkml:trace contextRef="#ctx0" brushRef="#br0">425 1 24575,'-1'4'0,"0"-1"0,0 1 0,-1-1 0,1 0 0,-1 1 0,0-1 0,0 0 0,0 0 0,0 0 0,-1 0 0,-5 5 0,1 1 0,-2 1 0,-254 332 0,219-275 290,-31 43-1945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470"/>
    </inkml:context>
    <inkml:brush xml:id="br0">
      <inkml:brushProperty name="width" value="0.1" units="cm"/>
      <inkml:brushProperty name="height" value="0.1" units="cm"/>
      <inkml:brushProperty name="color" value="#548235"/>
    </inkml:brush>
  </inkml:definitions>
  <inkml:trace contextRef="#ctx0" brushRef="#br0">0 833 24575,'3'2'0,"-1"-1"0,0 0 0,1 1 0,-1-1 0,0 1 0,0 0 0,0 0 0,0 0 0,2 3 0,4 3 0,17 12-76,1-1 1,0-2-1,2 0 0,0-2 0,1-1 0,0-1 0,1-2 0,1 0 1,0-2-1,0-2 0,1-1 0,-1-1 0,1-2 0,0-1 1,0-1-1,0-2 0,46-7 0,-49 3-6750</inkml:trace>
  <inkml:trace contextRef="#ctx0" brushRef="#br0" timeOffset="1">718 0 24575,'0'12'0,"-2"-1"0,-4 22 0,-1 11 0,3 2 0,3 1 0,1 0 0,2-1 0,3 1 0,1-1 0,3 0 0,1-1 0,3 0 0,1 0 0,35 71 0,-21-60 0,3-1 0,45 58 0,-50-79 0,0-2 0,3-2 0,0 0 0,42 32 0,-57-52-151,0 0-1,1-1 0,0-1 0,0 0 1,1-1-1,0 0 0,0-2 1,20 5-1,-7-4-6674</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5.827"/>
    </inkml:context>
    <inkml:brush xml:id="br0">
      <inkml:brushProperty name="width" value="0.1" units="cm"/>
      <inkml:brushProperty name="height" value="0.1" units="cm"/>
      <inkml:brushProperty name="color" value="#548235"/>
    </inkml:brush>
  </inkml:definitions>
  <inkml:trace contextRef="#ctx0" brushRef="#br0">8 66 24575,'-3'0'0,"-2"-4"0,11 0 0,4-7 0,10-1 0,8-5 0,0 0-8191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1" units="cm"/>
      <inkml:brushProperty name="height" value="0.1" units="cm"/>
      <inkml:brushProperty name="color" value="#548235"/>
    </inkml:brush>
  </inkml:definitions>
  <inkml:trace contextRef="#ctx0" brushRef="#br0">546 79 24575,'-1'-2'0,"1"1"0,-1 0 0,1-1 0,-1 1 0,1-1 0,-1 1 0,0 0 0,0-1 0,0 1 0,0 0 0,0 0 0,0 0 0,0 0 0,0 0 0,0 0 0,0 0 0,0 0 0,-1 0 0,1 0 0,0 1 0,-2-2 0,-32-12 0,31 12 0,-20-6 0,-1 1 0,0 0 0,0 2 0,-1 1 0,1 1 0,-1 2 0,0 0 0,-32 4 0,45-2 0,1 1 0,-1 1 0,1 0 0,0 1 0,0 1 0,0-1 0,1 2 0,-13 7 0,16-8 0,0 1 0,1 0 0,0 0 0,0 0 0,0 1 0,1 0 0,0 1 0,0 0 0,1-1 0,0 2 0,-7 15 0,8-15 0,1-1 0,0 1 0,0-1 0,1 1 0,0 0 0,1 0 0,0 0 0,0 0 0,1 0 0,0 0 0,1 0 0,2 13 0,-2-16 0,1 0 0,0 0 0,0-1 0,1 1 0,0-1 0,0 0 0,0 0 0,0 0 0,1 0 0,0 0 0,0-1 0,0 0 0,0 0 0,1 0 0,0 0 0,0 0 0,0-1 0,0 0 0,9 4 0,11 2 0,1 0 0,-1-1 0,1-2 0,1-1 0,-1-1 0,1-1 0,0-1 0,-1-2 0,1 0 0,51-9 0,-66 7 0,-1 0 0,0-1 0,-1-1 0,1 1 0,-1-2 0,1 0 0,-1 0 0,-1 0 0,1-1 0,-1-1 0,11-9 0,-13 9 0,-1 1 0,0-2 0,0 1 0,-1-1 0,0 0 0,0 0 0,-1 0 0,0 0 0,-1-1 0,1 0 0,-2 0 0,1 0 0,2-18 0,-3 10 0,-1 1 0,0-1 0,-2 0 0,-2-26 0,2 37 0,0 0 0,0 1 0,0-1 0,-1 1 0,0-1 0,0 1 0,0 0 0,0 0 0,-1 0 0,0 0 0,0 0 0,-1 0 0,1 1 0,-1 0 0,0 0 0,-8-7 0,7 10 0,6 8 0,8 10 0,22 25 0,59 61 0,-52-63 0,40 55 0,-67-79 0,-1-1 0,-1 1 0,-1 1 0,0-1 0,-1 2 0,0-1 0,6 32 0,-11-36 0,1 0 0,-2 1 0,0-1 0,-1 1 0,0 0 0,-1-1 0,0 1 0,-2-1 0,1 0 0,-1 0 0,-1 0 0,-1 0 0,1 0 0,-2-1 0,0 0 0,0 0 0,-1 0 0,-1-1 0,0 0 0,0 0 0,-1-1 0,-1 0 0,0-1 0,-13 11 0,-4 0 0,-1-2 0,-1-1 0,0 0 0,-2-3 0,-36 14 0,19-12 0,-1-2 0,-87 14 0,111-24 86,1-1-1,-1-2 0,-28-1 1,45-1-229,-1 0 1,0 0 0,0-1 0,0 0-1,1-1 1,-1 0 0,1 0 0,0-1 0,0 0-1,0 0 1,-14-11 0,-4-9-6684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1" units="cm"/>
      <inkml:brushProperty name="height" value="0.1" units="cm"/>
      <inkml:brushProperty name="color" value="#548235"/>
    </inkml:brush>
  </inkml:definitions>
  <inkml:trace contextRef="#ctx0" brushRef="#br0">80 156 24575,'0'1'0,"0"1"0,0-1 0,0 0 0,0 0 0,1 0 0,-1 0 0,0 0 0,1 0 0,-1 0 0,0 0 0,1 0 0,-1 0 0,1 0 0,0 0 0,-1 0 0,1 0 0,0 0 0,-1 0 0,1-1 0,0 1 0,0 0 0,0-1 0,1 2 0,0-1 0,1 0 0,-1 0 0,1 0 0,0 0 0,-1-1 0,1 1 0,0-1 0,-1 1 0,5-1 0,1 0 0,0-1 0,1 0 0,-1 0 0,0 0 0,12-5 0,-14 4 0,0 0 0,0-1 0,0 0 0,0 0 0,-1-1 0,1 0 0,-1 1 0,0-2 0,0 1 0,8-10 0,-10 10 0,0 0 0,-1 0 0,0 0 0,1 0 0,-1 0 0,-1-1 0,1 1 0,-1-1 0,0 0 0,0 1 0,0-1 0,0 0 0,-1 1 0,0-1 0,0-7 0,0 9 0,-1 1 0,1 0 0,0 0 0,-1-1 0,0 1 0,1 0 0,-1 0 0,0 0 0,0 0 0,0 0 0,0 0 0,-1 0 0,1 0 0,-1 0 0,1 0 0,-1 0 0,1 1 0,-1-1 0,0 1 0,0-1 0,0 1 0,0 0 0,0 0 0,0 0 0,0 0 0,0 0 0,0 0 0,0 1 0,-1-1 0,1 1 0,0-1 0,0 1 0,-1 0 0,1 0 0,0 0 0,-5 0 0,-1 1 0,-1 0 0,1 0 0,0 1 0,0 0 0,1 0 0,-1 1 0,0 0 0,1 0 0,-9 6 0,5-2 0,1 1 0,0 0 0,1 1 0,0 0 0,1 0 0,0 1 0,0 0 0,1 1 0,0-1 0,1 1 0,-7 16 0,9-19 0,1 0 0,0 1 0,0-1 0,1 0 0,0 1 0,1 0 0,0-1 0,0 1 0,1 0 0,0 0 0,0-1 0,1 1 0,0 0 0,1-1 0,0 1 0,0-1 0,4 11 0,-2-14 0,-1 1 0,1-1 0,0 0 0,0 0 0,0 0 0,1-1 0,0 1 0,0-1 0,0 0 0,0-1 0,0 1 0,1-1 0,0 0 0,0-1 0,-1 1 0,13 2 0,3 1 0,1-1 0,-1-1 0,37 1 0,-21-3 86,0-2-1,0-1 0,36-7 1,-53 5-300,0-1 1,-1-1 0,0-1-1,0-1 1,0-1 0,-1 0-1,20-13 1,-10 3-6613</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1" units="cm"/>
      <inkml:brushProperty name="height" value="0.1" units="cm"/>
      <inkml:brushProperty name="color" value="#548235"/>
    </inkml:brush>
  </inkml:definitions>
  <inkml:trace contextRef="#ctx0" brushRef="#br0">19 46 24575,'0'239'0,"-8"-287"0,1 11 0,5 25 0,1 1 0,1-1 0,0 0 0,0 1 0,1-1 0,4-17 0,-3 24 0,-1 0 0,1 1 0,0-1 0,0 1 0,0 0 0,1-1 0,-1 1 0,1 0 0,0 1 0,0-1 0,1 0 0,-1 1 0,1 0 0,0 0 0,0 0 0,0 0 0,0 0 0,6-2 0,4-1 0,0 2 0,0 0 0,0 0 0,0 1 0,0 1 0,1 0 0,-1 1 0,1 1 0,-1 0 0,1 1 0,-1 0 0,1 1 0,14 5 0,-20-4 0,-1 1 0,1 0 0,-1 0 0,0 1 0,0 0 0,0 1 0,-1-1 0,0 2 0,0-1 0,0 1 0,10 13 0,-1 4 0,0 1 0,18 38 0,-33-60-54,1 0-1,0 0 0,-1-1 1,1 1-1,0 0 1,1-1-1,-1 1 0,0-1 1,1 0-1,-1 0 1,1 0-1,0 0 0,-1 0 1,1-1-1,0 1 0,0-1 1,0 0-1,0 0 1,0 0-1,1 0 0,-1 0 1,0-1-1,0 1 1,6-1-1,7 0-6771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741"/>
    </inkml:context>
    <inkml:brush xml:id="br0">
      <inkml:brushProperty name="width" value="0.1" units="cm"/>
      <inkml:brushProperty name="height" value="0.1" units="cm"/>
      <inkml:brushProperty name="color" value="#548235"/>
    </inkml:brush>
  </inkml:definitions>
  <inkml:trace contextRef="#ctx0" brushRef="#br0">138 119 24575,'-1'2'0,"-1"0"0,1 0 0,-1 0 0,1 0 0,0 0 0,0 1 0,0-1 0,0 0 0,0 1 0,0-1 0,1 0 0,-1 1 0,1-1 0,0 1 0,0-1 0,0 1 0,0-1 0,0 1 0,0-1 0,1 1 0,-1-1 0,1 1 0,0-1 0,-1 0 0,1 1 0,0-1 0,0 0 0,1 0 0,-1 0 0,0 1 0,1-1 0,0-1 0,3 5 0,0-4 0,0 0 0,0 0 0,0 0 0,1 0 0,-1-1 0,1 0 0,-1 0 0,1-1 0,0 1 0,-1-1 0,1-1 0,0 1 0,-1-1 0,1 0 0,-1 0 0,1 0 0,-1-1 0,0 0 0,1 0 0,-1 0 0,6-4 0,-5 3 0,0 0 0,-1 0 0,1-1 0,-1 0 0,1 0 0,-1-1 0,0 1 0,-1-1 0,1 0 0,-1 0 0,0-1 0,0 1 0,-1-1 0,1 0 0,-1 0 0,-1 0 0,5-12 0,-7 16 0,1 0 0,-1-1 0,0 1 0,0 0 0,0-1 0,0 1 0,0 0 0,-1-1 0,1 1 0,-1 0 0,1 0 0,-1-1 0,0 1 0,0 0 0,0 0 0,0 0 0,-2-4 0,0 3 0,0 0 0,0 0 0,0 0 0,0 0 0,-1 1 0,1-1 0,0 1 0,-1 0 0,-5-2 0,-4-1 0,0 0 0,0 1 0,0 1 0,-1 0 0,-14-1 0,20 4 0,1 0 0,0 0 0,0 1 0,-1-1 0,1 2 0,0-1 0,0 1 0,0 0 0,0 1 0,1-1 0,-1 1 0,0 1 0,1-1 0,0 1 0,0 0 0,0 1 0,1-1 0,-1 1 0,1 0 0,0 0 0,-5 8 0,2-3 0,1 0 0,0 0 0,1 1 0,0 0 0,1 0 0,0 1 0,1-1 0,0 1 0,1 0 0,0 0 0,-2 22 0,5-26 0,-1 1 0,1-1 0,1 1 0,0 0 0,0-1 0,1 1 0,0-1 0,0 0 0,4 10 0,-3-12 0,1 0 0,-1 0 0,1 0 0,0 0 0,0-1 0,1 0 0,0 0 0,0 0 0,0-1 0,0 1 0,1-1 0,7 4 0,0-1 0,1-1 0,-1 0 0,1-1 0,1 0 0,-1-1 0,1-1 0,-1 0 0,17 0 0,1-1 0,-1-1 0,57-6 0,-73 2-273,0 0 0,-1-1 0,1 0 0,19-10 0,-8 3-6553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078"/>
    </inkml:context>
    <inkml:brush xml:id="br0">
      <inkml:brushProperty name="width" value="0.1" units="cm"/>
      <inkml:brushProperty name="height" value="0.1" units="cm"/>
      <inkml:brushProperty name="color" value="#548235"/>
    </inkml:brush>
  </inkml:definitions>
  <inkml:trace contextRef="#ctx0" brushRef="#br0">0 0 24575,'2'7'0,"-1"1"0,1-1 0,1 0 0,-1 0 0,1 0 0,1 0 0,-1-1 0,1 1 0,7 8 0,1 4 0,69 131 0,-65-116 0,-2 0 0,16 58 0,-27-67 0,-3-25 0,0 0 0,0 0 0,0 0 0,-1 0 0,1 0 0,0 0 0,0-1 0,0 1 0,0 0 0,0 0 0,0 0 0,0 0 0,0 0 0,0 0 0,0 0 0,0 0 0,0 0 0,0 0 0,0 0 0,0 0 0,0 0 0,0 0 0,0 0 0,0 0 0,-1 0 0,1 0 0,0 1 0,0-1 0,0 0 0,0 0 0,0 0 0,0 0 0,0 0 0,0 0 0,0 0 0,0 0 0,0 0 0,0 0 0,0 0 0,0 0 0,0 0 0,0 0 0,0 0 0,0 0 0,0 0 0,0 0 0,0 0 0,0 0 0,0 0 0,0 0 0,0 0 0,0 1 0,-4-16 0,1 1 0,1 0 0,1-1 0,0 1 0,0-1 0,2 1 0,0-1 0,4-19 0,-3 27 0,0-1 0,0 1 0,0 0 0,1 0 0,1 0 0,-1 1 0,1-1 0,0 1 0,0 0 0,1 0 0,0 0 0,0 0 0,0 1 0,1 0 0,0 0 0,6-4 0,16-7-1365,-2 4-5461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463"/>
    </inkml:context>
    <inkml:brush xml:id="br0">
      <inkml:brushProperty name="width" value="0.1" units="cm"/>
      <inkml:brushProperty name="height" value="0.1" units="cm"/>
      <inkml:brushProperty name="color" value="#548235"/>
    </inkml:brush>
  </inkml:definitions>
  <inkml:trace contextRef="#ctx0" brushRef="#br0">390 34 24575,'-11'-6'0,"-1"1"0,0 1 0,0-1 0,0 2 0,-1 0 0,1 0 0,-1 1 0,0 1 0,0 0 0,1 0 0,-1 2 0,0-1 0,-16 4 0,18-1 0,1-1 0,0 1 0,0 1 0,1 0 0,-1 0 0,1 1 0,0 0 0,0 1 0,0 0 0,1 0 0,0 1 0,0 0 0,1 0 0,-1 1 0,2 0 0,-10 14 0,10-13 0,0 1 0,1 0 0,0 0 0,0 0 0,2 0 0,-1 1 0,-3 21 0,6-29 0,1 1 0,-1-1 0,1 1 0,0-1 0,0 1 0,1-1 0,-1 1 0,1-1 0,0 1 0,-1-1 0,1 1 0,1-1 0,-1 0 0,1 0 0,-1 1 0,1-1 0,0 0 0,0-1 0,0 1 0,0 0 0,1 0 0,-1-1 0,1 0 0,0 1 0,-1-1 0,1 0 0,0 0 0,5 2 0,-1-1 0,-1 0 0,1 0 0,0-1 0,0 0 0,0 0 0,0-1 0,0 0 0,0 0 0,0 0 0,1-1 0,-1 0 0,0-1 0,0 1 0,1-1 0,-1-1 0,0 0 0,0 0 0,0 0 0,-1 0 0,1-1 0,-1 0 0,1-1 0,-1 0 0,0 0 0,0 0 0,0 0 0,-1-1 0,0 0 0,0 0 0,0-1 0,0 1 0,-1-1 0,6-11 0,1-5 0,-1-1 0,12-41 0,-16 51 0,-6 13 0,0-1 0,0 1 0,0 0 0,0 0 0,1 0 0,-1 0 0,0 0 0,0 0 0,0 0 0,0 0 0,1 0 0,-1 0 0,0-1 0,0 1 0,0 0 0,0 0 0,1 0 0,-1 0 0,0 0 0,0 0 0,0 0 0,0 0 0,1 0 0,-1 1 0,0-1 0,0 0 0,0 0 0,0 0 0,1 0 0,-1 0 0,0 0 0,0 0 0,0 0 0,0 0 0,0 0 0,1 1 0,-1-1 0,12 22 0,-6-8 0,1-4 29,-1 1-1,2-1 1,0-1-1,0 1 0,1-1 1,-1-1-1,2 0 1,0 0-1,0-1 1,0 0-1,19 9 1,-13-8-243,1-1 1,0-1 0,1 0-1,-1-1 1,1-1 0,0-1-1,22 2 1,-15-4-6613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1.821"/>
    </inkml:context>
    <inkml:brush xml:id="br0">
      <inkml:brushProperty name="width" value="0.1" units="cm"/>
      <inkml:brushProperty name="height" value="0.1" units="cm"/>
      <inkml:brushProperty name="color" value="#548235"/>
    </inkml:brush>
  </inkml:definitions>
  <inkml:trace contextRef="#ctx0" brushRef="#br0">1 0 24575,'0'51'0,"3"151"0,1-159 0,1 1 0,17 68 0,1-35 0,60 138 0,-58-161 0,4-1 0,1-2 0,45 57 0,-64-94 69,1 1-1,0-2 0,2 0 0,16 14 1,-23-22-212,0 0 1,0-1 0,1 0 0,-1 0-1,1-1 1,0 1 0,0-2 0,0 1 0,0-1-1,1-1 1,10 2 0,7-2-6684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1" units="cm"/>
      <inkml:brushProperty name="height" value="0.1" units="cm"/>
      <inkml:brushProperty name="color" value="#C55A11"/>
    </inkml:brush>
  </inkml:definitions>
  <inkml:trace contextRef="#ctx0" brushRef="#br0">1015 1 24575,'-3'1'0,"0"1"0,0-1 0,1 1 0,-1 0 0,1 0 0,0 0 0,-1 0 0,1 0 0,0 0 0,0 1 0,0-1 0,1 1 0,-4 4 0,2-2 0,-71 112 0,43-66 0,-44 56 0,12-32 0,22-29 0,-42 65 0,38-47 0,25-38 0,-31 57 0,36-52 0,-2-1 0,-2-1 0,0 0 0,-2-1 0,-43 44 0,49-54 0,0 1 0,1 0 0,0 1 0,-14 29 0,-10 17 0,24-45 0,0 0 0,-1 0 0,-1-2 0,-1 0 0,-1 0 0,-36 28 0,46-42 0,1-1 0,1 1 0,-1-1 0,1 1 0,0 0 0,1 1 0,-1 0 0,-9 12 0,15-17 0,0 0 0,0 1 0,0-1 0,0 0 0,0 1 0,0-1 0,0 0 0,0 1 0,0-1 0,0 0 0,1 0 0,-1 1 0,1-1 0,-1 0 0,1 0 0,-1 1 0,1-1 0,0 0 0,0 0 0,-1 0 0,1 0 0,0 0 0,0 0 0,0 0 0,0 0 0,0-1 0,2 2 0,31 20 0,-9-11 0,0-1 0,32 7 0,30 11 0,-50-15 0,55 12 0,-27-8 0,12 11 0,-55-19 0,1 0 0,26 5 0,-16-6 0,-1 0 0,51 22 0,-54-19 0,46 12 0,-46-16 0,53 23 0,16 14 0,-95-43 0,1 0 0,-1 0 0,1 0 0,-1 0 0,1 0 0,-1-1 0,1 1 0,-1-1 0,1 0 0,-1 0 0,1 0 0,-1-1 0,1 1 0,-1-1 0,1 0 0,-1 0 0,1 0 0,3-2 0,8-5 0,-1 1 0,26-19 0,-1 0 0,-19 15 0,114-59 0,118-45 0,-109 50 0,-139 64-105,-1 0 0,1-1 0,-1 0 0,0 0 0,0 0 0,1 0 0,-1 0 0,-1 0 0,1-1 0,0 0 0,-1 1 0,5-7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239"/>
    </inkml:context>
    <inkml:brush xml:id="br0">
      <inkml:brushProperty name="width" value="0.1" units="cm"/>
      <inkml:brushProperty name="height" value="0.1" units="cm"/>
      <inkml:brushProperty name="color" value="#548235"/>
    </inkml:brush>
  </inkml:definitions>
  <inkml:trace contextRef="#ctx0" brushRef="#br0">1 24 24575,'6'0'0,"13"0"0,9-7 0,4-1 0,-5-1-8191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2.870"/>
    </inkml:context>
    <inkml:brush xml:id="br0">
      <inkml:brushProperty name="width" value="0.1" units="cm"/>
      <inkml:brushProperty name="height" value="0.1" units="cm"/>
      <inkml:brushProperty name="color" value="#548235"/>
    </inkml:brush>
  </inkml:definitions>
  <inkml:trace contextRef="#ctx0" brushRef="#br0">8 1 24575,'-3'0'0,"-1"6"0,6 6 0,4 8 0,6-1 0,2 5 0,2 0 0,-2 0 0,-1-1 0,-1-1 0,-1-5 0,-1-1 0,-3 0 0,1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255"/>
    </inkml:context>
    <inkml:brush xml:id="br0">
      <inkml:brushProperty name="width" value="0.1" units="cm"/>
      <inkml:brushProperty name="height" value="0.1" units="cm"/>
      <inkml:brushProperty name="color" value="#548235"/>
    </inkml:brush>
  </inkml:definitions>
  <inkml:trace contextRef="#ctx0" brushRef="#br0">3 1 24575,'-3'0'0,"8"0"0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578"/>
    </inkml:context>
    <inkml:brush xml:id="br0">
      <inkml:brushProperty name="width" value="0.1" units="cm"/>
      <inkml:brushProperty name="height" value="0.1" units="cm"/>
      <inkml:brushProperty name="color" value="#548235"/>
    </inkml:brush>
  </inkml:definitions>
  <inkml:trace contextRef="#ctx0" brushRef="#br0">426 60 24575,'-14'-1'0,"1"-1"0,0-1 0,-1 1 0,1-2 0,0 0 0,-17-8 0,-35-10 0,53 19 0,-1 1 0,1 0 0,-1 1 0,-20 0 0,28 1 0,-1 1 0,1 0 0,0 0 0,-1 0 0,1 1 0,0 0 0,0 0 0,0 0 0,0 0 0,0 1 0,0 0 0,-7 6 0,0 1 0,1 0 0,0 1 0,0 0 0,1 0 0,-12 20 0,20-29 0,0 1 0,0 0 0,0 1 0,1-1 0,-1 0 0,1 0 0,0 1 0,0-1 0,0 0 0,0 1 0,1-1 0,-1 1 0,1-1 0,0 1 0,0-1 0,1 1 0,-1-1 0,0 1 0,1-1 0,0 1 0,0-1 0,0 0 0,0 1 0,1-1 0,-1 0 0,1 0 0,0 0 0,0 0 0,3 4 0,4 2 0,1-1 0,-1 0 0,1-1 0,0 0 0,1 0 0,0-1 0,0 0 0,0-1 0,22 7 0,-16-7 0,2 0 0,-1-1 0,0-1 0,1-1 0,35 0 0,-45-2 0,-1-1 0,1-1 0,-1 0 0,1 0 0,-1 0 0,0-1 0,0 0 0,0-1 0,0 0 0,0 0 0,-1-1 0,0 1 0,0-2 0,13-11 0,-15 12 0,-1 0 0,1 0 0,-1 0 0,0-1 0,-1 0 0,1 0 0,-1 0 0,0 0 0,-1 0 0,0-1 0,0 1 0,0-1 0,0 1 0,-1-1 0,0 0 0,-1 0 0,0 1 0,0-1 0,-1-12 0,0 14 23,0 1 0,-1 0 0,1-1-1,-1 1 1,0 0 0,0 0 0,0-1-1,-1 2 1,1-1 0,-1 0 0,0 0-1,0 1 1,0 0 0,-6-5 0,-2 0-450,0 0 0,0 1 1,-22-10-1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3.920"/>
    </inkml:context>
    <inkml:brush xml:id="br0">
      <inkml:brushProperty name="width" value="0.1" units="cm"/>
      <inkml:brushProperty name="height" value="0.1" units="cm"/>
      <inkml:brushProperty name="color" value="#548235"/>
    </inkml:brush>
  </inkml:definitions>
  <inkml:trace contextRef="#ctx0" brushRef="#br0">76 218 24575,'-20'1'0,"19"0"0,0-1 0,-1 1 0,1-1 0,-1 0 0,1 1 0,-1-1 0,1 0 0,-1 0 0,1 0 0,0 0 0,-1-1 0,1 1 0,-1 0 0,1-1 0,-1 1 0,1-1 0,0 1 0,-1-1 0,1 1 0,0-1 0,0 0 0,-1 0 0,1 0 0,0 0 0,0 0 0,0 0 0,0 0 0,0 0 0,0 0 0,0 0 0,0 0 0,1-1 0,-1 1 0,0 0 0,1-1 0,-1 1 0,1-2 0,-3-2 0,2 1 0,-1-1 0,0 0 0,1 0 0,0 0 0,0 0 0,1 0 0,-1 0 0,1 0 0,0 0 0,1 0 0,-1 0 0,1 0 0,0 0 0,0 0 0,1 0 0,-1 0 0,1 0 0,0 1 0,0-1 0,1 1 0,-1-1 0,1 1 0,0 0 0,4-4 0,-1 1 0,1 1 0,-1 1 0,1-1 0,0 1 0,1 0 0,0 1 0,-1 0 0,1 0 0,1 0 0,-1 1 0,0 0 0,1 1 0,16-3 0,-9 3 0,2 0 0,-1 2 0,0-1 0,0 2 0,0 0 0,0 1 0,20 6 0,-23-5 0,-2 2 0,1 0 0,0 0 0,-1 1 0,0 1 0,-1 0 0,1 1 0,-1 0 0,15 15 0,52 60-1365,-62-68-5461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4.803"/>
    </inkml:context>
    <inkml:brush xml:id="br0">
      <inkml:brushProperty name="width" value="0.1" units="cm"/>
      <inkml:brushProperty name="height" value="0.1" units="cm"/>
      <inkml:brushProperty name="color" value="#548235"/>
    </inkml:brush>
  </inkml:definitions>
  <inkml:trace contextRef="#ctx0" brushRef="#br0">2 1 24575,'-1'47'0,"0"15"0,3-1 0,13 87 0,10 21 0,-3-14 0,2 28 0,-17-117 0,-2 51 0,-3-107-1365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127"/>
    </inkml:context>
    <inkml:brush xml:id="br0">
      <inkml:brushProperty name="width" value="0.1" units="cm"/>
      <inkml:brushProperty name="height" value="0.1" units="cm"/>
      <inkml:brushProperty name="color" value="#548235"/>
    </inkml:brush>
  </inkml:definitions>
  <inkml:trace contextRef="#ctx0" brushRef="#br0">1 156 24575,'0'3'0,"3"1"0,1 7 0,0 8 0,3 4 0,0 1 0,-2 0 0,3 0 0,-1-2 0,2-1 0,3-1 0,2-3 0</inkml:trace>
  <inkml:trace contextRef="#ctx0" brushRef="#br0" timeOffset="1">39 1 24575,'7'0'0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607"/>
    </inkml:context>
    <inkml:brush xml:id="br0">
      <inkml:brushProperty name="width" value="0.1" units="cm"/>
      <inkml:brushProperty name="height" value="0.1" units="cm"/>
      <inkml:brushProperty name="color" value="#548235"/>
    </inkml:brush>
  </inkml:definitions>
  <inkml:trace contextRef="#ctx0" brushRef="#br0">18 0 24575,'0'0'0,"-1"1"0,0-1 0,1 0 0,-1 1 0,0-1 0,1 1 0,-1-1 0,0 1 0,1-1 0,-1 1 0,1 0 0,-1-1 0,1 1 0,0-1 0,-1 1 0,1 0 0,0 0 0,-1-1 0,1 1 0,0 0 0,0-1 0,-1 1 0,1 0 0,0 0 0,0 1 0,-4 24 0,4-23 0,-2 19 0,2-1 0,0 0 0,1 1 0,2-1 0,5 25 0,33 106 0,-18-73 0,7 25 0,-8-31 0,24 143 0,-45-207 0,0 0 0,0 1 0,1 0 0,5 16 0,-1-59 0,-2 15 0,0 0 0,2 1 0,0-1 0,0 1 0,2 0 0,0 1 0,1 0 0,0 0 0,2 1 0,0 0 0,12-13 0,17-13 0,2 1 0,54-40 0,-37 27 0,-103 97 0,34-32 0,0 1 0,1 0 0,1 1 0,0 0 0,0 0 0,2 1 0,0 0 0,0 0 0,2 0 0,0 1 0,0 0 0,2 0 0,-2 27 0,4-31 0,0-1 0,1 1 0,0-1 0,1 0 0,0 0 0,5 16 0,-5-21 0,1-1 0,-1 1 0,1-1 0,0 0 0,0 0 0,1 0 0,0 0 0,-1-1 0,2 1 0,-1-1 0,0 0 0,1 0 0,0-1 0,6 4 0,1 0-91,1-1 0,0 0 0,1-1 0,-1-1 0,1 0 0,0-1 0,0 0 0,1-1 0,-1-1 0,0 0 0,0-1 0,1 0 0,-1-1 0,21-5 0,-5-2-6735</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5.949"/>
    </inkml:context>
    <inkml:brush xml:id="br0">
      <inkml:brushProperty name="width" value="0.1" units="cm"/>
      <inkml:brushProperty name="height" value="0.1" units="cm"/>
      <inkml:brushProperty name="color" value="#548235"/>
    </inkml:brush>
  </inkml:definitions>
  <inkml:trace contextRef="#ctx0" brushRef="#br0">139 120 24575,'0'1'0,"1"0"0,-1 0 0,0 0 0,0 0 0,0 1 0,0-1 0,1 0 0,-1 0 0,1 0 0,-1 0 0,1 0 0,-1 0 0,1 0 0,-1 0 0,1-1 0,0 1 0,-1 0 0,1 0 0,0 0 0,0-1 0,1 2 0,0-1 0,1 0 0,-1 1 0,1-1 0,-1 0 0,1 0 0,-1-1 0,1 1 0,4 0 0,4 0 0,-1 0 0,1-1 0,15-2 0,-19 1 0,0-1 0,0 1 0,1-1 0,-1 0 0,0-1 0,-1 0 0,1 0 0,0 0 0,8-7 0,-12 8 0,0 0 0,0 0 0,0 0 0,-1-1 0,1 1 0,-1-1 0,0 0 0,0 0 0,0 1 0,0-1 0,0-1 0,0 1 0,-1 0 0,0 0 0,0-1 0,0 1 0,0 0 0,0-1 0,0 1 0,-1-1 0,0-5 0,0 7 0,0 1 0,0-1 0,-1 0 0,1 1 0,0-1 0,-1 1 0,0-1 0,1 1 0,-1-1 0,0 1 0,0 0 0,0-1 0,0 1 0,0 0 0,0-1 0,0 1 0,0 0 0,-2-1 0,-1-1 0,1 1 0,-1 0 0,0 0 0,1 1 0,-1-1 0,0 1 0,-5-1 0,-4-1 0,0 1 0,0 1 0,-20-1 0,23 3 0,0-1 0,0 1 0,0 1 0,0 0 0,0 0 0,0 1 0,1 1 0,0-1 0,-1 1 0,1 1 0,1 0 0,-1 0 0,1 0 0,0 1 0,0 1 0,0-1 0,1 1 0,0 1 0,1-1 0,-1 1 0,1 0 0,1 1 0,0-1 0,0 1 0,0 0 0,1 0 0,1 1 0,0-1 0,0 1 0,1 0 0,0-1 0,0 1 0,1 0 0,0 12 0,1-18 0,1 0 0,-1-1 0,1 1 0,0-1 0,0 0 0,0 1 0,0-1 0,0 0 0,1 1 0,0-1 0,-1 0 0,1 0 0,0 0 0,1-1 0,-1 1 0,0 0 0,1-1 0,0 1 0,-1-1 0,1 0 0,0 0 0,0 0 0,0 0 0,0-1 0,1 1 0,4 1 0,6 2 0,0 0 0,0-2 0,1 1 0,-1-2 0,18 2 0,-7-2-273,0 0 0,0-2 0,0-1 0,39-6 0,-27-2-6553</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309"/>
    </inkml:context>
    <inkml:brush xml:id="br0">
      <inkml:brushProperty name="width" value="0.1" units="cm"/>
      <inkml:brushProperty name="height" value="0.1" units="cm"/>
      <inkml:brushProperty name="color" value="#548235"/>
    </inkml:brush>
  </inkml:definitions>
  <inkml:trace contextRef="#ctx0" brushRef="#br0">99 0 24575,'-17'35'0,"1"1"0,2 1 0,2 0 0,1 1 0,2 0 0,2 1 0,1-1 0,0 52 0,6-54 0,1-1 0,2 0 0,1 0 0,2 0 0,1 0 0,2-1 0,1 0 0,2 0 0,22 42 0,-24-56 69,1-1-1,2 0 0,0-1 0,15 18 1,-22-30-183,-1 0 0,1 0 0,0-1 0,1 0 1,-1 0-1,1 0 0,0-1 0,0 0 1,0 0-1,1 0 0,-1-1 0,1-1 1,0 1-1,10 1 0,-1-3-6712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1" units="cm"/>
      <inkml:brushProperty name="height" value="0.1" units="cm"/>
      <inkml:brushProperty name="color" value="#C55A11"/>
    </inkml:brush>
  </inkml:definitions>
  <inkml:trace contextRef="#ctx0" brushRef="#br0">0 1 24575,'1'25'0,"2"1"0,0-1 0,1 0 0,2 0 0,13 39 0,59 120 0,-28-73 0,-37-79 0,-2-2 0,30 52 0,-28-57 0,-1 0 0,-1 1 0,11 42 0,-13-37 0,2-1 0,20 40 0,37 87 0,-43-93 0,21 39 0,-41-96-1365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637"/>
    </inkml:context>
    <inkml:brush xml:id="br0">
      <inkml:brushProperty name="width" value="0.1" units="cm"/>
      <inkml:brushProperty name="height" value="0.1" units="cm"/>
      <inkml:brushProperty name="color" value="#548235"/>
    </inkml:brush>
  </inkml:definitions>
  <inkml:trace contextRef="#ctx0" brushRef="#br0">0 1 24575,'10'0'0,"13"0"0,10 0 0,-2 0-8191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6.991"/>
    </inkml:context>
    <inkml:brush xml:id="br0">
      <inkml:brushProperty name="width" value="0.1" units="cm"/>
      <inkml:brushProperty name="height" value="0.1" units="cm"/>
      <inkml:brushProperty name="color" value="#548235"/>
    </inkml:brush>
  </inkml:definitions>
  <inkml:trace contextRef="#ctx0" brushRef="#br0">22 0 24575,'-9'119'0,"1"-21"0,4-6 0,4 0 0,17 127 0,17 38 0,-27-176 0,-4 95 0,-3-210 0,0 15 0,3-37 0,-2 50 0,1 0 0,-1 0 0,1 0 0,0 0 0,0 0 0,1 0 0,0 1 0,0-1 0,0 1 0,5-6 0,1 1 0,0 1 0,0 0 0,1 0 0,0 1 0,1 1 0,-1 0 0,1 0 0,1 1 0,-1 0 0,1 1 0,0 1 0,1-1 0,-1 2 0,1 0 0,-1 0 0,1 2 0,13-2 0,-16 3 0,-1 0 0,1 0 0,-1 1 0,1 0 0,-1 1 0,1 0 0,-1 1 0,0-1 0,0 2 0,0-1 0,0 1 0,-1 1 0,0 0 0,0 0 0,0 0 0,0 1 0,-1 0 0,0 1 0,0-1 0,0 1 0,-1 1 0,0-1 0,6 12 0,-6-8 112,-1 1 0,6 17-1,-8-19-451,1 0 0,0-1 0,0 0 0,8 13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330"/>
    </inkml:context>
    <inkml:brush xml:id="br0">
      <inkml:brushProperty name="width" value="0.1" units="cm"/>
      <inkml:brushProperty name="height" value="0.1" units="cm"/>
      <inkml:brushProperty name="color" value="#548235"/>
    </inkml:brush>
  </inkml:definitions>
  <inkml:trace contextRef="#ctx0" brushRef="#br0">355 57 24575,'-46'-21'0,"36"15"0,0 2 0,0-1 0,-13-3 0,12 5 0,-1 0 0,0 1 0,1 0 0,-1 1 0,0 0 0,0 1 0,0 0 0,0 1 0,-18 4 0,24-4 0,0 1 0,0 0 0,1 0 0,-1 1 0,1-1 0,-1 1 0,1 0 0,0 1 0,0-1 0,0 1 0,1 0 0,-1 1 0,1-1 0,0 1 0,0-1 0,1 1 0,-1 0 0,1 1 0,0-1 0,-3 8 0,2-3 0,1 1 0,0-1 0,0 1 0,1 0 0,0 0 0,0 15 0,2-23 0,-1 1 0,1-1 0,1 0 0,-1 0 0,0 0 0,1 1 0,-1-1 0,1 0 0,0 0 0,0 0 0,0 0 0,1 0 0,-1 0 0,1 0 0,-1 0 0,1-1 0,0 1 0,0-1 0,0 1 0,0-1 0,1 0 0,-1 1 0,1-1 0,-1-1 0,6 4 0,2-1 0,-1-1 0,1 0 0,0 0 0,0-1 0,1-1 0,-1 1 0,0-2 0,0 1 0,1-2 0,-1 1 0,0-1 0,1-1 0,-1 0 0,0 0 0,0-1 0,-1 0 0,1-1 0,0 0 0,-1-1 0,0 1 0,0-2 0,14-10 0,-15 9 0,-1-1 0,1 1 0,-2-2 0,1 1 0,-1-1 0,0 1 0,0-2 0,-1 1 0,6-16 0,-11 23 0,0 1 0,0 0 0,0 0 0,1 0 0,-1 0 0,1 0 0,-1 0 0,0 0 0,1 0 0,0 0 0,-1 0 0,1 0 0,0 1 0,-1-1 0,1 0 0,0 0 0,0 1 0,0-1 0,-1 0 0,1 1 0,0-1 0,2 0 0,-2 1 0,1 1 0,-1 0 0,0 0 0,1-1 0,-1 1 0,0 0 0,0 0 0,0 0 0,0 1 0,0-1 0,0 0 0,0 0 0,0 0 0,0 1 0,-1-1 0,2 2 0,20 37 0,-13-22 0,1-2 0,22 31 0,-28-43 0,0 1 0,0-1 0,1 0 0,-1 0 0,1-1 0,0 1 0,0-1 0,0 0 0,1 0 0,-1-1 0,1 0 0,-1 0 0,11 3 0,7-2-1365,-2-2-5461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7.653"/>
    </inkml:context>
    <inkml:brush xml:id="br0">
      <inkml:brushProperty name="width" value="0.1" units="cm"/>
      <inkml:brushProperty name="height" value="0.1" units="cm"/>
      <inkml:brushProperty name="color" value="#548235"/>
    </inkml:brush>
  </inkml:definitions>
  <inkml:trace contextRef="#ctx0" brushRef="#br0">81 0 24575,'-22'63'0,"10"-30"0,1-1 0,-11 61 0,16-47 0,1 0 0,3 0 0,2 1 0,10 89 0,-5-109 0,0 0 0,2 0 0,1-1 0,1 0 0,2-1 0,0 0 0,1-1 0,2 0 0,28 38 0,-33-49-170,2 0-1,0-1 0,0-1 1,1 0-1,0 0 0,1-1 1,17 10-1,-7-9-6655</inkml:trace>
  <inkml:trace contextRef="#ctx0" brushRef="#br0" timeOffset="1">218 755 24575,'6'0'0,"3"-6"0,6-3 0,0-2 0,8-4 0,7-4 0,-3-1-8191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468"/>
    </inkml:context>
    <inkml:brush xml:id="br0">
      <inkml:brushProperty name="width" value="0.1" units="cm"/>
      <inkml:brushProperty name="height" value="0.1" units="cm"/>
      <inkml:brushProperty name="color" value="#548235"/>
    </inkml:brush>
  </inkml:definitions>
  <inkml:trace contextRef="#ctx0" brushRef="#br0">57 0 24575,'-1'1'0,"0"-1"0,-1 0 0,1 1 0,0-1 0,0 1 0,-1 0 0,1-1 0,0 1 0,0 0 0,0 0 0,0-1 0,0 1 0,0 0 0,0 0 0,0 0 0,0 0 0,1 1 0,-1-1 0,0 1 0,-13 23 0,10-12 0,-1 0 0,2 0 0,0 0 0,0 1 0,1-1 0,1 1 0,0-1 0,1 1 0,0 0 0,1-1 0,1 1 0,0-1 0,1 0 0,0 1 0,1-1 0,1-1 0,9 19 0,-10-20 0,2-2 0,-1 1 0,1-1 0,1 0 0,0 0 0,0 0 0,0-1 0,1 0 0,0-1 0,1 0 0,0 0 0,0 0 0,1-2 0,-1 1 0,1-1 0,0 0 0,1-1 0,-1 0 0,1-1 0,0 0 0,19 2 0,-22-4 0,1-1 0,-1 0 0,0 0 0,0-1 0,0 0 0,0 0 0,0-1 0,0 0 0,0 0 0,0-1 0,-1 0 0,1 0 0,-1-1 0,0 0 0,0-1 0,0 1 0,-1-1 0,1 0 0,-1-1 0,0 0 0,-1 0 0,0 0 0,0 0 0,0-1 0,0 0 0,-1 0 0,0 0 0,-1-1 0,0 1 0,0-1 0,0 0 0,-1 0 0,0 0 0,0-10 0,-1 16 0,0-39 0,-1 40 0,0-1 0,0 1 0,0-1 0,0 1 0,-1-1 0,1 1 0,0 0 0,-1-1 0,1 1 0,-1 0 0,1-1 0,-1 1 0,0 0 0,1 0 0,-1 0 0,0-1 0,0 1 0,0 0 0,0 0 0,0 0 0,0 0 0,0 1 0,-3-3 0,4 3 0,-1 0 0,0 1 0,0-1 0,1 0 0,-1 0 0,0 0 0,1 1 0,-1-1 0,0 0 0,1 1 0,-1-1 0,0 1 0,1-1 0,-1 1 0,1-1 0,-1 1 0,1-1 0,-1 1 0,1-1 0,-1 1 0,1 0 0,0-1 0,-1 1 0,1 0 0,0-1 0,-1 1 0,1 0 0,0-1 0,0 1 0,0 0 0,0 0 0,0-1 0,0 2 0,-5 27 0,5-21 0,0 0 0,1 0 0,-1 0 0,2 0 0,-1 0 0,1 0 0,1 0 0,-1-1 0,1 1 0,0-1 0,1 1 0,0-1 0,8 11 0,-5-9 0,1-1 0,-1 0 0,2 0 0,-1-1 0,1 0 0,0 0 0,0-1 0,1 0 0,13 6 0,-11-7 0,0 0 0,0-1 0,0 0 0,0 0 0,1-2 0,0 0 0,-1 0 0,1-1 0,0 0 0,0-1 0,0-1 0,-1 0 0,1-1 0,0 0 0,-1-1 0,1 0 0,22-10 0,-24 7 0,1-1 0,-1 0 0,0-1 0,-1 0 0,0-1 0,0 0 0,16-20 0,-22 24 0,1-1 0,-2 0 0,1 0 0,-1 0 0,1 0 0,-2-1 0,1 1 0,-1-1 0,0 0 0,0 0 0,-1 0 0,0 0 0,0 0 0,-1 0 0,1 0 0,-3-12 0,1 13-113,-1 0 1,-1 0-1,1 0 0,-1 0 0,0 0 0,0 0 1,-1 1-1,1-1 0,-1 1 0,-7-6 0,11 10-11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8.856"/>
    </inkml:context>
    <inkml:brush xml:id="br0">
      <inkml:brushProperty name="width" value="0.1" units="cm"/>
      <inkml:brushProperty name="height" value="0.1" units="cm"/>
      <inkml:brushProperty name="color" value="#548235"/>
    </inkml:brush>
  </inkml:definitions>
  <inkml:trace contextRef="#ctx0" brushRef="#br0">315 35 24575,'-7'-1'0,"0"0"0,0 0 0,0-1 0,0 0 0,-10-4 0,-12-4 0,15 7 0,-1 0 0,1 0 0,0 2 0,-1 0 0,1 0 0,-26 3 0,35-1 0,0 0 0,1 0 0,-1 0 0,0 1 0,0-1 0,1 1 0,-1 0 0,1 0 0,0 1 0,0-1 0,0 1 0,0 0 0,0 0 0,0 1 0,1-1 0,-1 1 0,1 0 0,0 0 0,0 0 0,1 0 0,-1 0 0,1 0 0,-3 7 0,2-4 0,1 1 0,0-1 0,0 0 0,0 1 0,1-1 0,0 1 0,1-1 0,-1 1 0,2 0 0,-1-1 0,1 1 0,0-1 0,0 1 0,1-1 0,0 0 0,0 1 0,1-1 0,0 0 0,1-1 0,4 9 0,-3-7 0,1-1 0,0 0 0,0-1 0,0 0 0,1 0 0,0 0 0,0-1 0,0 0 0,1 0 0,0-1 0,0 0 0,0 0 0,0-1 0,1 0 0,-1 0 0,17 2 0,-16-3 0,-1-1 0,1 0 0,-1-1 0,1 0 0,-1 0 0,1-1 0,-1 0 0,1 0 0,-1-1 0,0 0 0,1-1 0,-1 0 0,0 0 0,-1 0 0,1-1 0,0-1 0,-1 1 0,0-1 0,0 0 0,-1-1 0,1 1 0,-1-1 0,0-1 0,-1 1 0,0-1 0,0 0 0,0 0 0,-1-1 0,6-11 0,-5 9 0,-1 0 0,0-1 0,0 0 0,-1 0 0,-1 0 0,0 0 0,0 0 0,-1 0 0,0 0 0,-1-1 0,-1 1 0,-1-14 0,2 24 0,-1 0 0,1 0 0,0 1 0,0-1 0,0 0 0,-1 0 0,1 0 0,0 1 0,-1-1 0,1 0 0,-1 0 0,1 1 0,-1-1 0,1 0 0,-1 1 0,1-1 0,-1 0 0,0 1 0,1-1 0,-1 1 0,0-1 0,0 1 0,1 0 0,-1-1 0,0 1 0,0 0 0,-1-1 0,2 1 0,-1 0 0,0 1 0,0-1 0,1 0 0,-1 0 0,0 1 0,1-1 0,-1 0 0,1 1 0,-1-1 0,0 0 0,1 1 0,-1-1 0,1 1 0,-1-1 0,1 1 0,-1-1 0,1 1 0,-1-1 0,1 1 0,0 0 0,-1-1 0,1 1 0,0 0 0,0-1 0,-1 1 0,1 0 0,0-1 0,0 1 0,0 0 0,0 0 0,0 0 0,0 4 0,0-1 0,0 1 0,0-1 0,1 1 0,0-1 0,-1 1 0,2-1 0,-1 0 0,1 1 0,-1-1 0,1 0 0,0 0 0,0 0 0,1 0 0,-1-1 0,6 6 0,3 4 0,0-1 0,1 0 0,15 11 0,-21-18-124,1 0 0,0 0 0,1-1 0,-1 0 0,1 0 0,0-1-1,0 0 1,0 0 0,0-1 0,15 3 0,0-3-6702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183"/>
    </inkml:context>
    <inkml:brush xml:id="br0">
      <inkml:brushProperty name="width" value="0.1" units="cm"/>
      <inkml:brushProperty name="height" value="0.1" units="cm"/>
      <inkml:brushProperty name="color" value="#548235"/>
    </inkml:brush>
  </inkml:definitions>
  <inkml:trace contextRef="#ctx0" brushRef="#br0">236 4 24575,'-34'-1'0,"22"0"0,1 0 0,0 1 0,-1 0 0,1 1 0,0 0 0,-1 1 0,-17 5 0,27-6 0,0 0 0,0 0 0,1 1 0,-1-1 0,0 0 0,0 1 0,0-1 0,1 1 0,-1-1 0,1 1 0,-1 0 0,1-1 0,0 1 0,0 0 0,0 0 0,0 0 0,0 0 0,0 0 0,0 0 0,1 1 0,-1-1 0,1 0 0,-1 0 0,1 0 0,0 1 0,0-1 0,0 0 0,1 4 0,-1-2 0,1 1 0,0-1 0,0 0 0,0 0 0,1 1 0,-1-1 0,1 0 0,0 0 0,0-1 0,1 1 0,-1 0 0,1-1 0,5 6 0,9 5 0,0-1 0,1-1 0,0-1 0,34 16 0,-27-15 0,-1 1 0,24 17 0,-45-28 0,1 1 0,-1 0 0,0 0 0,0 0 0,0 0 0,0 0 0,0 1 0,-1-1 0,1 1 0,-1 0 0,0 0 0,0-1 0,-1 2 0,2 3 0,-2-6 0,-1 0 0,0 1 0,0-1 0,0 0 0,0 0 0,0 1 0,0-1 0,-1 0 0,1 0 0,-1 0 0,0 1 0,1-1 0,-1 0 0,0 0 0,0 0 0,0 0 0,-1 0 0,1-1 0,0 1 0,-1 0 0,1 0 0,-1-1 0,1 1 0,-1-1 0,0 0 0,0 1 0,-4 1 0,-5 3 0,-1 0 0,-1 0 0,1-2 0,-1 1 0,0-2 0,0 0 0,-23 3 0,9-3 0,-1-2 0,-48-3 0,38-4-1365,7-3-5461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9.678"/>
    </inkml:context>
    <inkml:brush xml:id="br0">
      <inkml:brushProperty name="width" value="0.1" units="cm"/>
      <inkml:brushProperty name="height" value="0.1" units="cm"/>
      <inkml:brushProperty name="color" value="#548235"/>
    </inkml:brush>
  </inkml:definitions>
  <inkml:trace contextRef="#ctx0" brushRef="#br0">0 0 24575,'0'7'0,"0"5"0,0 7 0,0 4 0,0 1 0,7 0 0,1-1 0,1-1 0,-3-1 0,3 0 0,-2-2 0,-1 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034"/>
    </inkml:context>
    <inkml:brush xml:id="br0">
      <inkml:brushProperty name="width" value="0.1" units="cm"/>
      <inkml:brushProperty name="height" value="0.1" units="cm"/>
      <inkml:brushProperty name="color" value="#548235"/>
    </inkml:brush>
  </inkml:definitions>
  <inkml:trace contextRef="#ctx0" brushRef="#br0">1 4 24575,'0'-3'0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372"/>
    </inkml:context>
    <inkml:brush xml:id="br0">
      <inkml:brushProperty name="width" value="0.1" units="cm"/>
      <inkml:brushProperty name="height" value="0.1" units="cm"/>
      <inkml:brushProperty name="color" value="#548235"/>
    </inkml:brush>
  </inkml:definitions>
  <inkml:trace contextRef="#ctx0" brushRef="#br0">174 254 24575,'-1'2'0,"1"0"0,-1-1 0,1 1 0,-1 0 0,0-1 0,0 1 0,0-1 0,0 1 0,0-1 0,0 1 0,0-1 0,0 0 0,0 0 0,-1 1 0,1-1 0,0 0 0,-3 1 0,-25 16 0,25-17 0,1 1 0,0-1 0,-1 0 0,1 0 0,-1 0 0,0 0 0,1-1 0,-1 0 0,1 1 0,-1-1 0,0 0 0,1-1 0,-1 1 0,-6-2 0,7 1 0,1 0 0,-1-1 0,1 1 0,-1-1 0,1 1 0,-1-1 0,1 0 0,0 0 0,0 0 0,0 0 0,0 0 0,0-1 0,1 1 0,-1 0 0,1-1 0,-1 0 0,1 1 0,0-1 0,-1-2 0,-3-9 0,0 0 0,1 0 0,0 0 0,-2-23 0,6 33 0,-1 0 0,1-1 0,1 1 0,-1 0 0,0-1 0,1 1 0,0 0 0,0 0 0,0-1 0,1 1 0,-1 0 0,1 0 0,0 1 0,0-1 0,1 0 0,-1 1 0,1-1 0,-1 1 0,6-5 0,4-2 0,0 1 0,1 0 0,0 1 0,0 1 0,1 0 0,0 1 0,0 0 0,1 1 0,-1 0 0,1 2 0,0 0 0,0 0 0,1 1 0,15 1 0,-14 0 0,0 2 0,0 0 0,-1 1 0,1 0 0,0 1 0,-1 1 0,0 1 0,0 1 0,0 0 0,-1 0 0,0 2 0,23 15 0,-30-17 0,0 0 0,0 1 0,-1 0 0,0 1 0,-1 0 0,1 0 0,-2 0 0,1 1 0,-1 0 0,0 0 0,-1 0 0,0 0 0,-1 1 0,0-1 0,0 1 0,-1 0 0,0 0 0,-1 0 0,0 0 0,0 0 0,-1 1 0,-1-1 0,-1 11 0,1-19 0,0 1 0,0-1 0,0 1 0,0-1 0,0 0 0,-1 1 0,1-1 0,-1 0 0,1 0 0,-4 3 0,5-4 0,-1-1 0,1 1 0,-1-1 0,1 1 0,-1-1 0,1 1 0,-1-1 0,1 0 0,-1 1 0,0-1 0,1 0 0,-1 1 0,0-1 0,1 0 0,-1 0 0,0 0 0,1 1 0,-1-1 0,0 0 0,1 0 0,-1 0 0,0 0 0,0 0 0,1 0 0,-1 0 0,0-1 0,1 1 0,-1 0 0,0 0 0,1 0 0,-1-1 0,0 1 0,1 0 0,-1-1 0,1 1 0,-1-1 0,0 1 0,1 0 0,-1-1 0,1 1 0,-1-1 0,1 0 0,-1 0 0,-2-4 0,1 0 0,-1 0 0,1-1 0,0 1 0,1 0 0,-1-1 0,1 0 0,0 1 0,0-1 0,1-6 0,-1 1 0,1 1 0,1-1 0,0 0 0,4-17 0,-4 22 0,0 0 0,1-1 0,0 1 0,1 0 0,-1 0 0,1 0 0,0 1 0,1-1 0,-1 1 0,1 0 0,0-1 0,1 2 0,-1-1 0,1 0 0,0 1 0,0 0 0,0 0 0,0 1 0,1-1 0,0 1 0,0 0 0,-1 1 0,2-1 0,-1 1 0,0 1 0,0-1 0,9 0 0,-6 0 0,1 1 0,-1 0 0,1 1 0,-1 0 0,1 1 0,-1 0 0,1 1 0,-1-1 0,0 2 0,1-1 0,-1 1 0,0 1 0,-1 0 0,1 0 0,-1 1 0,0 0 0,0 0 0,0 1 0,-1-1 0,13 14 0,30 38 293,-32-35-846,1-1 1,28 24-1,-30-32-6273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517"/>
    </inkml:context>
    <inkml:brush xml:id="br0">
      <inkml:brushProperty name="width" value="0.1" units="cm"/>
      <inkml:brushProperty name="height" value="0.1" units="cm"/>
      <inkml:brushProperty name="color" value="#548235"/>
    </inkml:brush>
  </inkml:definitions>
  <inkml:trace contextRef="#ctx0" brushRef="#br0">546 79 24575,'-1'-2'0,"1"1"0,-1 0 0,1-1 0,-1 1 0,1-1 0,-1 1 0,0 0 0,0-1 0,0 1 0,0 0 0,0 0 0,0 0 0,0 0 0,0 0 0,0 0 0,0 0 0,0 0 0,-1 0 0,1 0 0,0 1 0,-2-2 0,-32-12 0,31 12 0,-20-6 0,-1 1 0,0 0 0,0 2 0,-1 1 0,1 1 0,-1 2 0,0 0 0,-32 4 0,45-2 0,1 1 0,-1 1 0,1 0 0,0 1 0,0 1 0,0-1 0,1 2 0,-13 7 0,16-8 0,0 1 0,1 0 0,0 0 0,0 0 0,0 1 0,1 0 0,0 1 0,0 0 0,1-1 0,0 2 0,-7 15 0,8-15 0,1-1 0,0 1 0,0-1 0,1 1 0,0 0 0,1 0 0,0 0 0,0 0 0,1 0 0,0 0 0,1 0 0,2 13 0,-2-16 0,1 0 0,0 0 0,0-1 0,1 1 0,0-1 0,0 0 0,0 0 0,0 0 0,1 0 0,0 0 0,0-1 0,0 0 0,0 0 0,1 0 0,0 0 0,0 0 0,0-1 0,0 0 0,9 4 0,11 2 0,1 0 0,-1-1 0,1-2 0,1-1 0,-1-1 0,1-1 0,0-1 0,-1-2 0,1 0 0,51-9 0,-66 7 0,-1 0 0,0-1 0,-1-1 0,1 1 0,-1-2 0,1 0 0,-1 0 0,-1 0 0,1-1 0,-1-1 0,11-9 0,-13 9 0,-1 1 0,0-2 0,0 1 0,-1-1 0,0 0 0,0 0 0,-1 0 0,0 0 0,-1-1 0,1 0 0,-2 0 0,1 0 0,2-18 0,-3 10 0,-1 1 0,0-1 0,-2 0 0,-2-26 0,2 37 0,0 0 0,0 1 0,0-1 0,-1 1 0,0-1 0,0 1 0,0 0 0,0 0 0,-1 0 0,0 0 0,0 0 0,-1 0 0,1 1 0,-1 0 0,0 0 0,-8-7 0,7 10 0,6 8 0,8 10 0,22 25 0,59 61 0,-52-63 0,40 55 0,-67-79 0,-1-1 0,-1 1 0,-1 1 0,0-1 0,-1 2 0,0-1 0,6 32 0,-11-36 0,1 0 0,-2 1 0,0-1 0,-1 1 0,0 0 0,-1-1 0,0 1 0,-2-1 0,1 0 0,-1 0 0,-1 0 0,-1 0 0,1 0 0,-2-1 0,0 0 0,0 0 0,-1 0 0,-1-1 0,0 0 0,0 0 0,-1-1 0,-1 0 0,0-1 0,-13 11 0,-4 0 0,-1-2 0,-1-1 0,0 0 0,-2-3 0,-36 14 0,19-12 0,-1-2 0,-87 14 0,111-24 86,1-1-1,-1-2 0,-28-1 1,45-1-229,-1 0 1,0 0 0,0-1 0,0 0-1,1-1 1,-1 0 0,1 0 0,0-1 0,0 0-1,0 0 1,-14-11 0,-4-9-6684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1" units="cm"/>
      <inkml:brushProperty name="height" value="0.1" units="cm"/>
      <inkml:brushProperty name="color" value="#C55A11"/>
    </inkml:brush>
  </inkml:definitions>
  <inkml:trace contextRef="#ctx0" brushRef="#br0">0 2 24575,'0'0'0,"0"1"0,0-1 0,1 0 0,-1 0 0,0 0 0,0 0 0,0 0 0,0 0 0,0 1 0,0-1 0,1 0 0,-1 0 0,0 0 0,0 0 0,0 0 0,0 0 0,1 0 0,-1 0 0,0 0 0,0 0 0,0 0 0,0 0 0,1 0 0,-1 0 0,0 0 0,0 0 0,0 0 0,0 0 0,1 0 0,-1 0 0,0 0 0,0 0 0,0 0 0,0 0 0,1 0 0,-1-1 0,0 1 0,0 0 0,0 0 0,0 0 0,0 0 0,1 0 0,-1 0 0,0-1 0,0 1 0,0 0 0,0 0 0,0 0 0,0 0 0,0 0 0,0-1 0,0 1 0,0 0 0,0 0 0,0-1 0,13 20 0,-11-14 0,6 8 0,-1-1 0,-1 2 0,0-1 0,-1 1 0,0-1 0,3 16 0,11 91 0,-1-12 0,15 78 0,-33-199 0,0-1 0,1 0 0,1 1 0,0-1 0,4-15 0,-4 23 0,1-1 0,-1 1 0,1 0 0,1 0 0,-1 1 0,1-1 0,0 0 0,0 1 0,0 0 0,1 0 0,0 0 0,9-7 0,-1 4 0,1-1 0,0 2 0,0 0 0,0 1 0,1 0 0,0 1 0,19-4 0,0 2 0,1 2 0,40-2 0,-72 7 0,0-1 0,0 1 0,0 0 0,0 0 0,0 1 0,0-1 0,0 1 0,-1-1 0,1 1 0,0 0 0,0 0 0,-1 0 0,1 0 0,0 1 0,-1-1 0,1 1 0,-1-1 0,0 1 0,1 0 0,-1 0 0,0 0 0,0 0 0,0 0 0,0 1 0,-1-1 0,1 1 0,-1-1 0,1 1 0,-1-1 0,0 1 0,0 0 0,0 0 0,1 5 0,15 106 0,-15-86 0,2 0 0,1-1 0,1 1 0,1-1 0,14 33 0,-12-47 171,-9-13-164,1 0 0,-1 0-1,0 0 1,1 0 0,-1 1 0,0-1 0,1 0 0,-1 0-1,0 0 1,1 0 0,-1 0 0,0 0 0,1 0-1,-1 0 1,1 0 0,-1 0 0,0 0 0,1 0 0,-1 0-1,0-1 1,1 1 0,-1 0 0,0 0 0,1 0 0,1-2-178,0 0 0,-1 0 1,1 0-1,0 0 0,-1 0 1,1 0-1,-1 0 0,0 0 1,2-4-1,6-14-6655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0.700"/>
    </inkml:context>
    <inkml:brush xml:id="br0">
      <inkml:brushProperty name="width" value="0.1" units="cm"/>
      <inkml:brushProperty name="height" value="0.1" units="cm"/>
      <inkml:brushProperty name="color" value="#548235"/>
    </inkml:brush>
  </inkml:definitions>
  <inkml:trace contextRef="#ctx0" brushRef="#br0">0 1 24575,'0'28'0,"12"454"0,-11-469 0,6 66 0,-7 135 0,0-214 1,0 3-92,0-1 0,0 1 0,0-1-1,-1 1 1,1-1 0,-1 1 0,0-1 0,1 1 0,-1-1 0,0 0 0,0 1 0,-1-1 0,1 0 0,-2 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038"/>
    </inkml:context>
    <inkml:brush xml:id="br0">
      <inkml:brushProperty name="width" value="0.1" units="cm"/>
      <inkml:brushProperty name="height" value="0.1" units="cm"/>
      <inkml:brushProperty name="color" value="#548235"/>
    </inkml:brush>
  </inkml:definitions>
  <inkml:trace contextRef="#ctx0" brushRef="#br0">57 356 24575,'-4'-2'0,"0"-1"0,0 0 0,1 0 0,-1 0 0,0 0 0,1 0 0,0-1 0,0 1 0,0-1 0,0 0 0,1 0 0,-1 0 0,1 0 0,0 0 0,0-1 0,1 1 0,-1-1 0,1 1 0,0-1 0,0 0 0,0-9 0,0 8 0,1-1 0,1 0 0,-1 0 0,1 0 0,0 0 0,1 1 0,-1-1 0,1 0 0,1 1 0,-1-1 0,1 1 0,0 0 0,1 0 0,5-8 0,2 1 0,1 0 0,1 1 0,0 0 0,1 1 0,0 0 0,0 2 0,1-1 0,1 2 0,-1 0 0,1 1 0,27-9 0,-17 9 0,-1 1 0,1 1 0,0 1 0,0 2 0,0 0 0,1 2 0,30 3 0,-49-2 0,1 0 0,0 0 0,0 1 0,-1 1 0,1-1 0,-1 1 0,0 1 0,1 0 0,-2 0 0,1 0 0,0 1 0,-1 0 0,10 9 0,-12-9 0,-1 1 0,1-1 0,-1 1 0,0 0 0,0 0 0,0 1 0,-1-1 0,0 1 0,0 0 0,-1 0 0,0 0 0,0 0 0,-1 0 0,1 0 0,-2 0 0,1 14 0,-1-12 0,-1-1 0,0 0 0,0 0 0,-1 0 0,0 0 0,0 0 0,-1-1 0,0 1 0,0-1 0,-9 14 0,5-11 0,0 0 0,-1 0 0,0-1 0,-1 0 0,0-1 0,-18 13 0,12-10 0,-2-1 0,1-1 0,-1-1 0,0 0 0,-1-1 0,0-1 0,0-1 0,0 0 0,-27 2 0,38-6 12,-6 1 97,-1-2-1,-22 0 1,33 0-215,-1 0-1,1-1 1,-1 1 0,1-1-1,0 0 1,0 0-1,-1 0 1,1-1-1,0 1 1,0-1-1,0 0 1,0 0-1,1 0 1,-1 0-1,-4-4 1,-6-12-6720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375"/>
    </inkml:context>
    <inkml:brush xml:id="br0">
      <inkml:brushProperty name="width" value="0.1" units="cm"/>
      <inkml:brushProperty name="height" value="0.1" units="cm"/>
      <inkml:brushProperty name="color" value="#548235"/>
    </inkml:brush>
  </inkml:definitions>
  <inkml:trace contextRef="#ctx0" brushRef="#br0">448 2 24575,'-70'-1'0,"-68"1"0,123 2 0,0-1 0,1 2 0,-1 0 0,0 1 0,1 0 0,-26 12 0,32-11 0,-1 1 0,1 0 0,1 0 0,-1 1 0,1 0 0,0 0 0,1 1 0,0 0 0,0 0 0,0 0 0,1 1 0,1-1 0,-1 1 0,1 1 0,1-1 0,0 0 0,0 1 0,1 0 0,0-1 0,1 1 0,0 0 0,0 20 0,2-26 0,0 0 0,0 1 0,0-1 0,1 0 0,-1 0 0,1 0 0,0 0 0,0 0 0,1 0 0,-1 0 0,1-1 0,5 6 0,-2-3 0,0-1 0,0 0 0,1 0 0,0-1 0,0 0 0,11 5 0,0-2 0,0 0 0,1-2 0,-1 0 0,1-2 0,23 3 0,-29-5 0,-1 0 0,1-1 0,0-1 0,0 0 0,0 0 0,0-2 0,0 1 0,-1-2 0,1 1 0,22-12 0,-28 11 0,0 0 0,0 0 0,0-1 0,0 0 0,-1-1 0,0 1 0,0-1 0,-1 0 0,0-1 0,0 1 0,0-1 0,0 0 0,-1 0 0,-1-1 0,1 1 0,-1-1 0,0 0 0,1-9 0,-2 11 0,-1 0 0,0 0 0,0 0 0,-1 0 0,0 0 0,0 0 0,0 0 0,-1 0 0,0 0 0,0 0 0,0 0 0,-1 0 0,0 0 0,0 1 0,0-1 0,-1 0 0,0 1 0,0 0 0,0 0 0,-1 0 0,0 0 0,0 0 0,0 1 0,0 0 0,-1 0 0,0 0 0,-6-4 0,4 2-273,-1 0 0,-1 1 0,1 0 0,-15-6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1.698"/>
    </inkml:context>
    <inkml:brush xml:id="br0">
      <inkml:brushProperty name="width" value="0.1" units="cm"/>
      <inkml:brushProperty name="height" value="0.1" units="cm"/>
      <inkml:brushProperty name="color" value="#548235"/>
    </inkml:brush>
  </inkml:definitions>
  <inkml:trace contextRef="#ctx0" brushRef="#br0">205 2 24575,'-52'-1'0,"21"0"0,-51 4 0,80-2 0,0-1 0,1 0 0,-1 0 0,0 0 0,0 1 0,0-1 0,0 1 0,1 0 0,-1-1 0,0 1 0,1 0 0,-1 0 0,1 0 0,-1 0 0,1 0 0,-1 1 0,1-1 0,-1 0 0,1 1 0,0-1 0,-2 3 0,3-2 0,-1 0 0,0 0 0,1 1 0,0-1 0,0 0 0,-1 0 0,1 0 0,0 0 0,1 0 0,-1 1 0,0-1 0,1 0 0,-1 0 0,1 0 0,1 4 0,3 4 0,0 0 0,1 0 0,0 0 0,1-1 0,12 15 0,-4-10 0,1 0 0,0 0 0,29 18 0,-27-21 0,-1 2 0,0 0 0,20 21 0,-36-33 0,1 0 0,-1 0 0,0 0 0,0 0 0,0 1 0,0-1 0,-1 0 0,1 1 0,0-1 0,-1 1 0,1-1 0,0 0 0,-1 1 0,0 0 0,1-1 0,-1 1 0,0-1 0,0 1 0,0-1 0,0 1 0,0 0 0,0-1 0,0 1 0,-1 1 0,0-1 0,0 0 0,-1 1 0,1-1 0,0 0 0,-1-1 0,0 1 0,1 0 0,-1 0 0,0-1 0,0 1 0,0-1 0,0 1 0,-5 1 0,-3 2 0,0-1 0,-1 0 0,0 0 0,0-1 0,-20 2 0,-34-1-1365,38-3-5461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024"/>
    </inkml:context>
    <inkml:brush xml:id="br0">
      <inkml:brushProperty name="width" value="0.1" units="cm"/>
      <inkml:brushProperty name="height" value="0.1" units="cm"/>
      <inkml:brushProperty name="color" value="#548235"/>
    </inkml:brush>
  </inkml:definitions>
  <inkml:trace contextRef="#ctx0" brushRef="#br0">365 3 24575,'-61'-1'0,"28"-1"0,-64 6 0,94-3 0,-1 0 0,0-1 0,1 1 0,-1 1 0,1-1 0,-1 0 0,1 1 0,-1 0 0,1 0 0,0 0 0,0 0 0,0 0 0,0 1 0,1-1 0,-1 1 0,1 0 0,-1 0 0,-2 4 0,3-4 0,1-1 0,0 1 0,0-1 0,0 1 0,0 0 0,0-1 0,1 1 0,-1 0 0,1 0 0,0-1 0,0 1 0,0 0 0,0 0 0,0 0 0,1-1 0,-1 1 0,1 0 0,-1-1 0,1 1 0,0 0 0,0-1 0,0 1 0,1-1 0,2 5 0,2 1 0,0 0 0,1-1 0,0 0 0,0 0 0,0 0 0,17 10 0,1-2 0,27 12 0,-34-19 0,1 1 0,-1 1 0,-1 1 0,19 16 0,-32-24 0,-1 0 0,1 0 0,-1 0 0,0 1 0,-1-1 0,1 1 0,-1 0 0,1 0 0,-1 0 0,0 0 0,0 0 0,1 7 0,-2-9 0,-1 0 0,0 1 0,0-1 0,0 0 0,0 0 0,0 0 0,-1 0 0,1 0 0,-1 1 0,1-1 0,-1 0 0,0 0 0,0 0 0,0 0 0,0 0 0,0 0 0,0-1 0,0 1 0,-1 0 0,1-1 0,0 1 0,-1 0 0,0-1 0,1 0 0,-1 1 0,0-1 0,-2 1 0,-11 7 0,-1-1 0,1 0 0,-1-2 0,-1 0 0,1 0 0,-1-2 0,-22 4 0,11-4 0,0-2 0,-1 0 0,-48-5 0,74 3-52,1 0-1,-1 0 1,0 0-1,0 0 1,1-1-1,-1 1 1,0-1-1,1 0 1,-1 0-1,1 0 1,-1 0-1,1 0 1,-1-1-1,1 1 1,0-1-1,-1 1 1,1-1-1,0 0 1,0 0-1,0 0 0,1 0 1,-1 0-1,0 0 1,1-1-1,-2-2 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365"/>
    </inkml:context>
    <inkml:brush xml:id="br0">
      <inkml:brushProperty name="width" value="0.1" units="cm"/>
      <inkml:brushProperty name="height" value="0.1" units="cm"/>
      <inkml:brushProperty name="color" value="#548235"/>
    </inkml:brush>
  </inkml:definitions>
  <inkml:trace contextRef="#ctx0" brushRef="#br0">0 1 24575,'4'3'0,"0"8"0,3 2 0,1 6 0,-2 2 0,-1 1 0,-1 0 0,-3 0 0,0-1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2.737"/>
    </inkml:context>
    <inkml:brush xml:id="br0">
      <inkml:brushProperty name="width" value="0.1" units="cm"/>
      <inkml:brushProperty name="height" value="0.1" units="cm"/>
      <inkml:brushProperty name="color" value="#548235"/>
    </inkml:brush>
  </inkml:definitions>
  <inkml:trace contextRef="#ctx0" brushRef="#br0">1 0 24575,'3'9'0,"1"0"0,-1 0 0,-1 1 0,0-1 0,0 0 0,0 14 0,0 61 0,-3-49 0,11 159 0,0-8 0,-9-116 0,-3 153 0,-2-204 0,4-19 0,0-1 0,0 1 0,-1 0 0,1 0 0,0 0 0,0 0 0,0-1 0,0 1 0,0 0 0,0 0 0,-1 0 0,1 0 0,0 0 0,0 0 0,0 0 0,0 0 0,-1-1 0,1 1 0,0 0 0,0 0 0,0 0 0,0 0 0,-1 0 0,1 0 0,0 0 0,0 0 0,0 0 0,-1 0 0,1 0 0,0 0 0,0 0 0,0 0 0,0 0 0,-1 0 0,1 0 0,0 1 0,0-1 0,0 0 0,0 0 0,-1 0 0,1 0 0,0 0 0,0 0 0,0 0 0,0 1 0,0-1 0,-1 0 0,1 0 0,0 0 0,-2-8 0,0-1 0,0 0 0,1 0 0,1 0 0,-1 0 0,1 0 0,1 0 0,-1 0 0,2 0 0,-1 0 0,4-10 0,-3 13 0,1 0 0,-1-1 0,1 1 0,0 0 0,1 0 0,-1 1 0,1-1 0,0 1 0,1 0 0,-1 0 0,1 0 0,0 0 0,0 1 0,0 0 0,11-6 0,2 2 0,0 0 0,1 2 0,-1 0 0,1 1 0,1 0 0,-1 2 0,1 0 0,-1 2 0,1 0 0,0 1 0,-1 1 0,1 1 0,27 6 0,-39-7 0,-1 1 0,1 1 0,-1 0 0,1 0 0,-1 0 0,0 1 0,-1 0 0,1 0 0,-1 1 0,1 0 0,-1 0 0,-1 1 0,7 6 0,-8-7 0,-1 1 0,1-1 0,-1 1 0,0 0 0,0 0 0,-1 0 0,0 1 0,0-1 0,0 0 0,-1 1 0,0-1 0,0 1 0,-1 0 0,0-1 0,0 1 0,-1 6 0,0-5 0,0-1 0,0 0 0,-1 0 0,0 0 0,-1 0 0,1 0 0,-1 0 0,-1 0 0,1-1 0,-1 0 0,0 0 0,-7 8 0,4-6 0,-1 0 0,-1-1 0,0 1 0,0-1 0,0-1 0,-1 0 0,-13 6 0,-2-1 0,1-2 0,-2-1 0,1-1 0,-1-1 0,0-1 0,-30 2 0,39-6 0,-56 4 0,66-5 0,0-1 0,-1 1 0,1-1 0,0-1 0,0 1 0,0-1 0,-12-5 0,2-6-1365,4-4-5461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077"/>
    </inkml:context>
    <inkml:brush xml:id="br0">
      <inkml:brushProperty name="width" value="0.1" units="cm"/>
      <inkml:brushProperty name="height" value="0.1" units="cm"/>
      <inkml:brushProperty name="color" value="#548235"/>
    </inkml:brush>
  </inkml:definitions>
  <inkml:trace contextRef="#ctx0" brushRef="#br0">1 1 24575,'0'3'0,"0"5"0,3 0 0,8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509"/>
    </inkml:context>
    <inkml:brush xml:id="br0">
      <inkml:brushProperty name="width" value="0.1" units="cm"/>
      <inkml:brushProperty name="height" value="0.1" units="cm"/>
      <inkml:brushProperty name="color" value="#548235"/>
    </inkml:brush>
  </inkml:definitions>
  <inkml:trace contextRef="#ctx0" brushRef="#br0">99 1 24575,'-3'53'0,"-2"-1"0,-15 68 0,-6 55 0,-14 390 0,36-393 0,11-187-1365</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33.879"/>
    </inkml:context>
    <inkml:brush xml:id="br0">
      <inkml:brushProperty name="width" value="0.1" units="cm"/>
      <inkml:brushProperty name="height" value="0.1" units="cm"/>
      <inkml:brushProperty name="color" value="#548235"/>
    </inkml:brush>
  </inkml:definitions>
  <inkml:trace contextRef="#ctx0" brushRef="#br0">39 234 24575,'0'0'0,"1"1"0,-1 0 0,0-1 0,1 1 0,-1-1 0,0 1 0,1-1 0,-1 0 0,1 1 0,-1-1 0,0 1 0,1-1 0,-1 0 0,1 1 0,-1-1 0,1 0 0,0 0 0,-1 1 0,1-1 0,-1 0 0,1 0 0,-1 0 0,1 0 0,0 0 0,17 3 0,-18-3 0,8 0 0,1 0 0,-1 0 0,0-1 0,1-1 0,-1 1 0,0-1 0,0-1 0,0 1 0,0-1 0,-1-1 0,1 0 0,-1 0 0,0 0 0,0-1 0,0 0 0,10-9 0,-9 7 0,0-1 0,-1 0 0,0 0 0,0 0 0,-1-1 0,0 0 0,0 0 0,-1-1 0,-1 0 0,1 0 0,-1 0 0,4-17 0,-8 25 0,0 1 0,0-1 0,1 0 0,-1 0 0,0 0 0,-1 0 0,1 0 0,0 0 0,0 0 0,-1 0 0,1 0 0,-1 0 0,0 1 0,0-1 0,1 0 0,-1 0 0,0 1 0,0-1 0,-1 0 0,1 1 0,0-1 0,-1 1 0,1 0 0,0-1 0,-1 1 0,1 0 0,-1 0 0,0 0 0,0 0 0,1 0 0,-1 0 0,0 1 0,0-1 0,0 0 0,0 1 0,-3-1 0,-2 0 0,0-1 0,-1 2 0,1-1 0,-1 1 0,1 0 0,0 1 0,-1-1 0,-13 5 0,13-3 0,-1 1 0,1 0 0,0 1 0,0 0 0,0 0 0,0 1 0,1 0 0,-1 0 0,1 1 0,1 0 0,-1 0 0,1 0 0,0 1 0,0 0 0,-8 14 0,6-7 0,2 0 0,-1 0 0,2 1 0,0 0 0,0 0 0,2 0 0,0 1 0,-2 21 0,5-32 0,0 1 0,0-1 0,0 1 0,1-1 0,0 0 0,0 1 0,0-1 0,0 0 0,1 0 0,0 0 0,0 0 0,4 6 0,-1-4 0,0 1 0,1-1 0,0 0 0,0 0 0,0 0 0,13 9 0,-3-4 0,1-1 0,1 0 0,0-2 0,1 0 0,34 12 0,-29-14-80,0-1 0,1-1-1,0-1 1,1-1 0,-1-1-1,0-1 1,1-1 0,-1-2-1,0-1 1,0 0 0,0-2 0,0-1-1,-1-1 1,0-1 0,0-1-1,29-16 1,-19 6-6746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1" units="cm"/>
      <inkml:brushProperty name="height" value="0.1" units="cm"/>
      <inkml:brushProperty name="color" value="#C55A11"/>
    </inkml:brush>
  </inkml:definitions>
  <inkml:trace contextRef="#ctx0" brushRef="#br0">0 14 24575,'38'-7'0,"-32"5"0,0 1 0,0-1 0,0 1 0,10 0 0,-12 1 0,0 0 0,0 0 0,0 1 0,0 0 0,0-1 0,0 1 0,0 0 0,0 1 0,0-1 0,-1 1 0,1 0 0,-1 0 0,1 0 0,-1 0 0,0 0 0,1 1 0,3 4 0,-4-3 0,0 0 0,-1 0 0,1 0 0,-1 1 0,1-1 0,-1 1 0,-1-1 0,1 1 0,-1 0 0,0 0 0,0 0 0,1 7 0,-2-1 0,0 1 0,0-1 0,-1 0 0,-1 0 0,0 1 0,0-1 0,-1-1 0,0 1 0,-1 0 0,0-1 0,-11 19 0,-16 10 0,-5 7 0,34-42 0,0-1 0,0 1 0,1 0 0,-1 0 0,1-1 0,0 1 0,0 0 0,0 0 0,0 0 0,1 0 0,-1 8 0,2-8 0,0 0 0,0 0 0,1 0 0,-1-1 0,1 1 0,0 0 0,0-1 0,0 1 0,0-1 0,0 0 0,1 1 0,-1-1 0,1-1 0,0 1 0,0 0 0,0 0 0,4 1 0,3 3 0,0 0 0,0-1 0,1-1 0,18 8 0,-15-8 43,0-1 0,1-1-1,0 0 1,-1-1 0,1-1-1,0 0 1,27-2 0,-33 0-165,0 0 0,0 0 0,0-1 0,0 0 0,0-1 0,-1 0 0,1 0 0,-1-1 0,0 0 1,0-1-1,0 0 0,0 0 0,11-11 0,1-5-6704</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475"/>
    </inkml:context>
    <inkml:brush xml:id="br0">
      <inkml:brushProperty name="width" value="0.1" units="cm"/>
      <inkml:brushProperty name="height" value="0.1" units="cm"/>
    </inkml:brush>
  </inkml:definitions>
  <inkml:trace contextRef="#ctx0" brushRef="#br0">116 0 24575,'-1'0'0,"1"0"0,-1 0 0,1 1 0,-1-1 0,1 0 0,-1 0 0,1 0 0,-1 1 0,1-1 0,-1 0 0,1 0 0,-1 1 0,1-1 0,0 0 0,-1 1 0,1-1 0,-1 1 0,1-1 0,0 1 0,-1-1 0,1 1 0,0-1 0,0 1 0,-1-1 0,1 1 0,0 0 0,-5 17 0,3-8 0,-3 4 0,-1-1 0,-10 18 0,8-18 0,1 1 0,-6 18 0,5-7 0,0-4 0,1 1 0,1 0 0,1 0 0,-3 29 0,8-45 0,-1 1 0,1-1 0,1 0 0,0 1 0,0-1 0,0 0 0,0 0 0,1 1 0,0-1 0,0 0 0,1 0 0,0-1 0,0 1 0,0-1 0,1 1 0,0-1 0,0 0 0,0 0 0,9 8 0,-2-5 0,-1-1 0,1 0 0,0 0 0,1-1 0,0-1 0,-1 0 0,2 0 0,-1-1 0,0-1 0,1 0 0,0-1 0,15 2 0,-19-3 0,0-1 0,1 0 0,-1 0 0,0-1 0,0 0 0,0 0 0,0-1 0,0-1 0,0 1 0,0-1 0,-1-1 0,1 0 0,-1 0 0,0 0 0,0-1 0,-1 0 0,13-12 0,-9 5 0,-1 0 0,0-1 0,-1-1 0,-1 1 0,0-1 0,-1-1 0,0 0 0,-1 0 0,-1 0 0,0 0 0,-2-1 0,1 0 0,-2 0 0,0 0 0,-1-30 0,-1 41-136,-1-1-1,1 1 1,-1 0-1,-1 0 1,1 0-1,-1 0 1,0 0-1,0 0 0,-3-6 1,-4-5-6690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1.830"/>
    </inkml:context>
    <inkml:brush xml:id="br0">
      <inkml:brushProperty name="width" value="0.1" units="cm"/>
      <inkml:brushProperty name="height" value="0.1" units="cm"/>
    </inkml:brush>
  </inkml:definitions>
  <inkml:trace contextRef="#ctx0" brushRef="#br0">44 0 24575,'0'4'0,"0"3"0,-4 5 0,0 3 0,-1 3 0,2 1 0,1 1 0,-3 3 0,0 2 0,0-1 0,2 0 0,1-2 0,1-1 0,0-1 0,-2-4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323"/>
    </inkml:context>
    <inkml:brush xml:id="br0">
      <inkml:brushProperty name="width" value="0.1" units="cm"/>
      <inkml:brushProperty name="height" value="0.1" units="cm"/>
    </inkml:brush>
  </inkml:definitions>
  <inkml:trace contextRef="#ctx0" brushRef="#br0">0 1 24575,'7'3'0,"5"1"0,0 4 0,9-1 0,7 0 0,2-2 0,3 1 0,5 0 0,3-1 0,1-1 0,0-2 0,0 0 0,-5-2 0,-1 0 0,-1 0 0,-6 0-8191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2.678"/>
    </inkml:context>
    <inkml:brush xml:id="br0">
      <inkml:brushProperty name="width" value="0.1" units="cm"/>
      <inkml:brushProperty name="height" value="0.1" units="cm"/>
    </inkml:brush>
  </inkml:definitions>
  <inkml:trace contextRef="#ctx0" brushRef="#br0">0 1 24575,'5'1'0,"-1"0"0,1 0 0,0 0 0,-1 1 0,0 0 0,1 0 0,-1 0 0,7 5 0,4 2 0,17 7 0,75 43 0,-96-52 0,0 1 0,0 0 0,-1 0 0,0 1 0,-1 1 0,16 20 0,-21-25 0,-1 1 0,0-1 0,0 1 0,0 0 0,-1 0 0,0 1 0,0-1 0,-1 0 0,0 1 0,0-1 0,0 1 0,-1-1 0,1 1 0,-2-1 0,1 1 0,-1-1 0,-2 10 0,1-8 0,-1 1 0,0-1 0,0 0 0,-1-1 0,0 1 0,0-1 0,-1 0 0,0 0 0,0 0 0,-1 0 0,0-1 0,-12 10 0,-31 23-1365,30-22-5461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031"/>
    </inkml:context>
    <inkml:brush xml:id="br0">
      <inkml:brushProperty name="width" value="0.1" units="cm"/>
      <inkml:brushProperty name="height" value="0.1" units="cm"/>
    </inkml:brush>
  </inkml:definitions>
  <inkml:trace contextRef="#ctx0" brushRef="#br0">274 1 24575,'-6'3'0,"-3"5"0,-6 7 0,-1 4 0,-4 3 0,-2 4 0,-3 1 0,-2-1 0,1-2 0,2-1 0,1-2 0,2 0 0,1-2 0,0 1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373"/>
    </inkml:context>
    <inkml:brush xml:id="br0">
      <inkml:brushProperty name="width" value="0.1" units="cm"/>
      <inkml:brushProperty name="height" value="0.1" units="cm"/>
    </inkml:brush>
  </inkml:definitions>
  <inkml:trace contextRef="#ctx0" brushRef="#br0">1 0 24575,'0'0'-8191</inkml:trace>
  <inkml:trace contextRef="#ctx0" brushRef="#br0" timeOffset="1">194 0 24575,'0'4'0</inkml:trace>
  <inkml:trace contextRef="#ctx0" brushRef="#br0" timeOffset="2">427 19 24575,'0'3'0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3.701"/>
    </inkml:context>
    <inkml:brush xml:id="br0">
      <inkml:brushProperty name="width" value="0.1" units="cm"/>
      <inkml:brushProperty name="height" value="0.1" units="cm"/>
    </inkml:brush>
  </inkml:definitions>
  <inkml:trace contextRef="#ctx0" brushRef="#br0">238 0 24575,'-6'7'0,"-3"5"0,-6 4 0,-4 3 0,-1 1 0,-2 0 0,-3 1 0,0 0 0,0 2 0,1-2 0,-1-1 0,2-2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227"/>
    </inkml:context>
    <inkml:brush xml:id="br0">
      <inkml:brushProperty name="width" value="0.1" units="cm"/>
      <inkml:brushProperty name="height" value="0.1" units="cm"/>
    </inkml:brush>
  </inkml:definitions>
  <inkml:trace contextRef="#ctx0" brushRef="#br0">22 0 24575,'-5'12'0,"1"0"0,1 0 0,0 0 0,1 1 0,0-1 0,1 1 0,0-1 0,1 1 0,0-1 0,1 1 0,0-1 0,4 15 0,-2-18 0,0 0 0,1 1 0,0-1 0,0-1 0,1 1 0,0-1 0,0 1 0,1-2 0,0 1 0,0 0 0,1-1 0,0-1 0,1 1 0,-1-1 0,1 0 0,0-1 0,11 6 0,-7-5 0,1 0 0,0-1 0,0 0 0,1-1 0,-1-1 0,1 0 0,0-1 0,0 0 0,0-1 0,0-1 0,21-2 0,-26 1 0,-1 0 0,1 0 0,-1-1 0,0-1 0,1 0 0,-1 0 0,-1 0 0,1-1 0,0 0 0,-1 0 0,0-1 0,0 0 0,0 0 0,0-1 0,8-10 0,-9 9 0,0-1 0,-1 0 0,0 0 0,0-1 0,-1 0 0,0 0 0,0 0 0,-1 0 0,0 0 0,-1-1 0,0 1 0,-1-1 0,1-13 0,-1 16-97,0 0-1,-1 0 1,0 0-1,0 0 1,0-1-1,-1 1 1,0 0-1,-1 0 1,0 0-1,0 0 1,0 0-1,-1 1 0,-3-7 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4.582"/>
    </inkml:context>
    <inkml:brush xml:id="br0">
      <inkml:brushProperty name="width" value="0.1" units="cm"/>
      <inkml:brushProperty name="height" value="0.1" units="cm"/>
    </inkml:brush>
  </inkml:definitions>
  <inkml:trace contextRef="#ctx0" brushRef="#br0">275 0 24575,'-80'68'0,"15"-15"0,51-40 0,0 1 0,1 1 0,0 0 0,2 0 0,-14 23 0,19-26 0,0 0 0,1 0 0,0 1 0,1 0 0,0 0 0,1 0 0,0 0 0,0 22 0,3-32 0,0 0 0,0 1 0,0-1 0,1 0 0,-1 1 0,1-1 0,0 0 0,0 0 0,0 0 0,0 0 0,1 0 0,-1 0 0,1 0 0,0 0 0,0 0 0,3 2 0,-1-1 0,0 0 0,0 0 0,0-1 0,0 0 0,1 0 0,0 0 0,-1-1 0,1 1 0,9 2 0,-9-3 0,0 0 0,1-1 0,-1 0 0,1 0 0,-1 0 0,1 0 0,-1-1 0,1 0 0,-1 0 0,1-1 0,0 1 0,-1-1 0,0-1 0,1 1 0,-1-1 0,0 0 0,1 0 0,-1 0 0,0 0 0,7-6 0,-11 7 0,1 0 0,-1-1 0,0 1 0,0 0 0,1 0 0,-1-1 0,0 1 0,-1-1 0,1 1 0,0-1 0,0 0 0,-1 1 0,1-1 0,0 1 0,-1-1 0,0 0 0,1 0 0,-1 1 0,0-1 0,0 0 0,0 0 0,0 1 0,0-1 0,-1 0 0,1 0 0,0 1 0,-1-1 0,1 0 0,-1 1 0,0-1 0,1 1 0,-1-1 0,0 1 0,0-1 0,0 1 0,0-1 0,0 1 0,-1 0 0,0-2 0,-3-2 0,0 1 0,0-1 0,0 1 0,0 1 0,-1-1 0,1 1 0,-1 0 0,0 0 0,-10-3 0,-12-1-1365,2 3-5461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047"/>
    </inkml:context>
    <inkml:brush xml:id="br0">
      <inkml:brushProperty name="width" value="0.1" units="cm"/>
      <inkml:brushProperty name="height" value="0.1" units="cm"/>
    </inkml:brush>
  </inkml:definitions>
  <inkml:trace contextRef="#ctx0" brushRef="#br0">0 1 24575,'0'3'0,"10"1"0,3 4 0,6-1 0,7 0 0,5-2 0,4-2 0,2 2 0,3 0 0,0-1 0,0-1 0,-1-1 0,1-1 0,-7 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1" units="cm"/>
      <inkml:brushProperty name="height" value="0.1" units="cm"/>
      <inkml:brushProperty name="color" value="#C55A11"/>
    </inkml:brush>
  </inkml:definitions>
  <inkml:trace contextRef="#ctx0" brushRef="#br0">1 16 24575,'6'0'0,"13"0"0,9 0 0,6 0 0,5 0 0,5 0 0,2 0 0,-1 0 0,-1 0 0,-4 0 0,-4-4 0,-3 0 0,-5 0 0,-7 0-8191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5.373"/>
    </inkml:context>
    <inkml:brush xml:id="br0">
      <inkml:brushProperty name="width" value="0.1" units="cm"/>
      <inkml:brushProperty name="height" value="0.1" units="cm"/>
    </inkml:brush>
  </inkml:definitions>
  <inkml:trace contextRef="#ctx0" brushRef="#br0">1 0 24575,'22'11'0,"-1"1"0,0 1 0,-1 1 0,-1 0 0,0 2 0,0 0 0,29 35 0,-43-44 0,0 0 0,0 1 0,0 0 0,-1 0 0,0 0 0,0 0 0,-1 1 0,2 9 0,-4-14 0,0 0 0,0 0 0,-1 0 0,0 0 0,1 0 0,-2 0 0,1 0 0,0 1 0,-1-1 0,0 0 0,0 0 0,0 0 0,0 0 0,-1 0 0,0-1 0,1 1 0,-1 0 0,-1-1 0,-2 5 0,0-2-195,-1 0 0,1 0 0,-1-1 0,0 0 0,0 0 0,-10 6 0,-2-3-6631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041"/>
    </inkml:context>
    <inkml:brush xml:id="br0">
      <inkml:brushProperty name="width" value="0.1" units="cm"/>
      <inkml:brushProperty name="height" value="0.1" units="cm"/>
    </inkml:brush>
  </inkml:definitions>
  <inkml:trace contextRef="#ctx0" brushRef="#br0">452 1 24575,'-30'-1'0,"1"2"0,-1 2 0,1 1 0,0 0 0,-42 14 0,58-13 0,-1 0 0,2 0 0,-1 2 0,1 0 0,0 0 0,0 1 0,1 0 0,0 1 0,0 0 0,1 1 0,0 0 0,1 1 0,-13 18 0,13-14 0,1 1 0,0-1 0,1 1 0,1 1 0,0-1 0,2 1 0,-4 21 0,5-26 0,2 0 0,0 0 0,0 0 0,1 0 0,1 0 0,0 0 0,0 0 0,1 0 0,1 0 0,0 0 0,6 14 0,-4-18 0,-1 0 0,1 0 0,1-1 0,0 1 0,0-2 0,0 1 0,1-1 0,0 0 0,0 0 0,0 0 0,1-1 0,10 5 0,-4-3 0,1 0 0,0 0 0,0-2 0,1 0 0,-1-1 0,18 3 0,36-2-1365,-39-5-5461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7.027"/>
    </inkml:context>
    <inkml:brush xml:id="br0">
      <inkml:brushProperty name="width" value="0.1" units="cm"/>
      <inkml:brushProperty name="height" value="0.1" units="cm"/>
    </inkml:brush>
  </inkml:definitions>
  <inkml:trace contextRef="#ctx0" brushRef="#br0">1 0 24575,'0'4'0,"6"3"0,9 2 0,9-2 0,3-1 0,4-2 0,-4-2-8191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6.627"/>
    </inkml:context>
    <inkml:brush xml:id="br0">
      <inkml:brushProperty name="width" value="0.1" units="cm"/>
      <inkml:brushProperty name="height" value="0.1" units="cm"/>
    </inkml:brush>
  </inkml:definitions>
  <inkml:trace contextRef="#ctx0" brushRef="#br0">21 1 24575,'-1'8'0,"0"0"0,0 0 0,-4 13 0,-2 13 0,2 32 21,4 67 0,2-62-1428,-1-54-5419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094"/>
    </inkml:context>
    <inkml:brush xml:id="br0">
      <inkml:brushProperty name="width" value="0.1" units="cm"/>
      <inkml:brushProperty name="height" value="0.1" units="cm"/>
    </inkml:brush>
  </inkml:definitions>
  <inkml:trace contextRef="#ctx0" brushRef="#br0">168 1 24575,'2'58'0,"-1"-24"0,-5 61 0,0-74 0,-2 0 0,-1-1 0,0 1 0,-1-1 0,-2-1 0,-17 29 0,-5 12 0,20-36 0,-37 70 0,45-89 342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48.575"/>
    </inkml:context>
    <inkml:brush xml:id="br0">
      <inkml:brushProperty name="width" value="0.1" units="cm"/>
      <inkml:brushProperty name="height" value="0.1" units="cm"/>
    </inkml:brush>
  </inkml:definitions>
  <inkml:trace contextRef="#ctx0" brushRef="#br0">12 101 24575,'-1'0'0,"1"0"0,-1 0 0,1 0 0,0 0 0,-1 0 0,1 0 0,-1 0 0,1-1 0,-1 1 0,1 0 0,0 0 0,-1 0 0,1 0 0,-1 0 0,1-1 0,0 1 0,-1 0 0,1 0 0,0-1 0,-1 1 0,1 0 0,0-1 0,-1 1 0,1 0 0,0-1 0,0 1 0,-1 0 0,1-1 0,0 1 0,0-1 0,0 1 0,-1 0 0,1-1 0,0 1 0,0-1 0,0 1 0,0-1 0,0 1 0,0 0 0,0-1 0,0 1 0,0-1 0,0 1 0,0-1 0,0 1 0,1 0 0,-1-1 0,0 1 0,0-1 0,0 1 0,0 0 0,1-1 0,-1 0 0,1-1 0,1-1 0,-1 1 0,0 0 0,1-1 0,-1 1 0,1 0 0,3-3 0,6-3 0,1 0 0,-1 2 0,1-1 0,1 1 0,-1 1 0,1 0 0,0 1 0,0 0 0,0 1 0,0 1 0,1 0 0,-1 1 0,1 0 0,26 2 0,-37-1 0,0 1 0,0-1 0,0 1 0,0 0 0,1 0 0,-1 0 0,0 1 0,-1-1 0,1 0 0,0 1 0,0 0 0,-1 0 0,1 0 0,0 0 0,-1 0 0,0 0 0,0 1 0,0-1 0,0 1 0,0 0 0,0-1 0,-1 1 0,1 0 0,-1 0 0,0 0 0,1 0 0,-1 0 0,-1 0 0,1 1 0,0-1 0,-1 0 0,0 0 0,0 6 0,0-1 0,-1-1 0,0 0 0,0 1 0,0-1 0,-1 0 0,0 0 0,0 0 0,-1 0 0,0-1 0,0 1 0,-1-1 0,0 1 0,0-1 0,-5 6 0,-5 1 0,0-1 0,-1 0 0,-1 0 0,-29 16 0,25-17 0,1 2 0,-30 24 0,47-36 0,1 1 0,-1-1 0,1 1 0,-1-1 0,1 1 0,0 0 0,0-1 0,0 1 0,0 0 0,0 0 0,0 0 0,0 0 0,1 0 0,-1 0 0,1 0 0,-1 0 0,1 0 0,0 0 0,0 4 0,0-3 0,1 0 0,0 1 0,0-1 0,0 0 0,0 0 0,1 0 0,-1 0 0,1 0 0,-1 0 0,1-1 0,3 5 0,5 4 0,1-1 0,0 0 0,0-1 0,20 12 0,-18-12 18,14 8-249,-2 1 1,0 0-1,-1 2 1,0 1-1,23 28 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5:59.436"/>
    </inkml:context>
    <inkml:brush xml:id="br0">
      <inkml:brushProperty name="width" value="0.1" units="cm"/>
      <inkml:brushProperty name="height" value="0.1" units="cm"/>
    </inkml:brush>
  </inkml:definitions>
  <inkml:trace contextRef="#ctx0" brushRef="#br0">97 1 24575,'4'0'0,"0"0"0,1 0 0,-1 0 0,0 1 0,0-1 0,0 1 0,0 0 0,0 1 0,0-1 0,5 3 0,-7-3 0,0 1 0,0 0 0,0 0 0,0 0 0,0 0 0,0 0 0,-1 0 0,1 0 0,-1 0 0,1 1 0,-1-1 0,0 0 0,0 1 0,0 0 0,0-1 0,-1 1 0,2 3 0,-1-1 0,0-1 0,-1 1 0,1 0 0,-1 0 0,0 0 0,0 0 0,0-1 0,-1 1 0,1 0 0,-1 0 0,-1-1 0,1 1 0,-1 0 0,1-1 0,-1 1 0,0-1 0,-1 0 0,1 0 0,-1 0 0,0 0 0,0 0 0,0 0 0,0-1 0,-1 0 0,0 1 0,1-1 0,-1-1 0,-8 6 0,10-7 0,-16 10 0,0 0 0,-22 20 0,37-29 0,0 1 0,0 0 0,0 0 0,0 0 0,0 0 0,0 1 0,1-1 0,0 1 0,-1-1 0,1 1 0,1 0 0,-1 0 0,0 0 0,1 0 0,0 0 0,0 0 0,0 0 0,1 1 0,-1 4 0,2-7 0,0 0 0,-1 1 0,1-1 0,0 0 0,0 0 0,1 0 0,-1 1 0,0-1 0,1-1 0,-1 1 0,1 0 0,0 0 0,0-1 0,0 1 0,-1 0 0,1-1 0,1 0 0,-1 0 0,0 1 0,0-1 0,0 0 0,1-1 0,2 2 0,7 2 0,0-1 0,0 0 0,13 1 0,-13-2-105,1 0 0,-1-1 0,1-1 0,-1 0 0,0-1 0,1 0 0,-1-1 0,0 0 0,0-1 0,0 0 0,0-1 0,13-6 0,-9 2-6721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3.293"/>
    </inkml:context>
    <inkml:brush xml:id="br0">
      <inkml:brushProperty name="width" value="0.1" units="cm"/>
      <inkml:brushProperty name="height" value="0.1" units="cm"/>
    </inkml:brush>
  </inkml:definitions>
  <inkml:trace contextRef="#ctx0" brushRef="#br0">307 2 24575,'-41'-1'0,"16"0"0,-41 4 0,59-2 0,0 0 0,-1 1 0,1-1 0,0 2 0,0-1 0,0 1 0,0 0 0,0 0 0,-11 8 0,5-1 0,1 0 0,0 1 0,-11 12 0,20-19 0,0 0 0,-1 0 0,2 0 0,-1 0 0,0 1 0,1-1 0,0 1 0,0 0 0,0-1 0,0 1 0,1 0 0,0 0 0,-1 8 0,2-11 0,0 1 0,1-1 0,-1 0 0,1 1 0,0-1 0,0 0 0,0 0 0,0 1 0,0-1 0,0 0 0,1 0 0,-1 0 0,1-1 0,-1 1 0,1 0 0,0 0 0,-1-1 0,1 1 0,0-1 0,0 0 0,0 1 0,0-1 0,1 0 0,-1 0 0,0 0 0,0-1 0,1 1 0,2 0 0,8 2 0,0 0 0,0-1 0,24 2 0,-31-4 0,0 0 0,1 0 0,-1-1 0,1 1 0,-1-1 0,0-1 0,1 1 0,-1-1 0,0 0 0,9-5 0,-11 5 0,-1 0 0,1-1 0,-1 1 0,0-1 0,0 1 0,0-1 0,-1 0 0,1-1 0,-1 1 0,1 0 0,-1-1 0,0 1 0,0-1 0,-1 1 0,1-1 0,-1 0 0,2-8 0,-2 8-124,0 0 0,-1 0 0,0 0 0,1-1 0,-2 1 0,1 0-1,0 0 1,-1 0 0,0 0 0,-1-5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019"/>
    </inkml:context>
    <inkml:brush xml:id="br0">
      <inkml:brushProperty name="width" value="0.1" units="cm"/>
      <inkml:brushProperty name="height" value="0.1" units="cm"/>
    </inkml:brush>
  </inkml:definitions>
  <inkml:trace contextRef="#ctx0" brushRef="#br0">199 0 24575,'-10'1'0,"0"0"0,1 0 0,-1 1 0,1 0 0,0 0 0,0 1 0,0 1 0,0-1 0,0 2 0,1-1 0,-1 1 0,1 0 0,1 1 0,-1 0 0,-7 7 0,10-9 0,1 1 0,-1 0 0,1 0 0,0 0 0,1 0 0,-1 1 0,1-1 0,0 1 0,0 0 0,1 0 0,0 0 0,0 0 0,0 0 0,1 1 0,-1-1 0,2 0 0,-1 1 0,1-1 0,0 1 0,0-1 0,1 1 0,-1-1 0,3 8 0,-1-11 0,-1 1 0,1-1 0,-1 0 0,1 1 0,0-1 0,1 0 0,-1 0 0,0 0 0,1-1 0,0 1 0,0-1 0,-1 1 0,1-1 0,1 0 0,-1 0 0,0 0 0,0 0 0,1-1 0,-1 1 0,1-1 0,0 0 0,-1 0 0,7 1 0,9 1 0,1-1 0,-1-1 0,26-1 0,-31 0 0,-9 0 0,0-1 0,0 0 0,0 0 0,0 0 0,0-1 0,0 0 0,0 0 0,0 0 0,-1 0 0,1-1 0,-1 0 0,1 0 0,-1 0 0,0 0 0,0-1 0,-1 1 0,1-1 0,-1 0 0,3-5 0,-2 4 0,0 0 0,-1-1 0,0 1 0,0-1 0,0 0 0,-1 1 0,0-1 0,0 0 0,-1-1 0,1 1 0,-1 0 0,-1 0 0,1-1 0,-1 1 0,-1-10 0,0 12-170,0 1-1,0-1 0,0 1 1,-1 0-1,1-1 0,-1 1 1,-3-4-1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6:04.779"/>
    </inkml:context>
    <inkml:brush xml:id="br0">
      <inkml:brushProperty name="width" value="0.1" units="cm"/>
      <inkml:brushProperty name="height" value="0.1" units="cm"/>
    </inkml:brush>
  </inkml:definitions>
  <inkml:trace contextRef="#ctx0" brushRef="#br0">272 1 24575,'-5'0'0,"-18"0"0,1 0 0,-34 6 0,48-4 0,0 0 0,0 1 0,0-1 0,0 1 0,1 1 0,-1 0 0,1 0 0,0 0 0,0 1 0,-7 6 0,6-3 0,0 0 0,0 0 0,1 0 0,0 1 0,-9 15 0,13-19 0,0 0 0,0 1 0,1 0 0,0-1 0,0 1 0,0 0 0,1 0 0,-1 0 0,1 0 0,1 0 0,-1 10 0,2-13 0,-1-1 0,1 1 0,0-1 0,0 0 0,-1 1 0,2-1 0,-1 0 0,0 0 0,0 0 0,1 0 0,-1 0 0,1 0 0,-1 0 0,1 0 0,0-1 0,0 1 0,0-1 0,0 1 0,0-1 0,0 0 0,0 1 0,1-1 0,-1 0 0,0-1 0,5 2 0,5 2 0,0-1 0,1-1 0,19 1 0,-21-2 0,0 0 0,0-1 0,0-1 0,0 0 0,0 0 0,0-1 0,0 0 0,-1-1 0,1 0 0,12-6 0,-19 6 0,0 1 0,1-1 0,-1 1 0,0-1 0,0-1 0,0 1 0,-1 0 0,1-1 0,-1 0 0,0 0 0,0 0 0,0 0 0,0 0 0,-1-1 0,0 1 0,1-1 0,-2 0 0,1 1 0,-1-1 0,1 0 0,-1 0 0,-1 0 0,1 0 0,-1-6 0,1 8-76,-1 0 1,0 0-1,-1 0 0,1 0 0,0 0 0,-1 0 0,1 0 0,-1 1 1,0-1-1,0 0 0,0 0 0,-1 0 0,1 1 0,-1-1 1,1 1-1,-1-1 0,-2-2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1" units="cm"/>
      <inkml:brushProperty name="height" value="0.1" units="cm"/>
      <inkml:brushProperty name="color" value="#C55A11"/>
    </inkml:brush>
  </inkml:definitions>
  <inkml:trace contextRef="#ctx0" brushRef="#br0">1 1 24575,'37'22'0,"57"25"0,-54-29 0,51 33 0,-72-38 0,0 0 0,0 2 0,-2 0 0,28 31 0,-39-40 0,-1 1 0,0-1 0,-1 1 0,1 0 0,-1 0 0,-1 1 0,1-1 0,-1 1 0,-1 0 0,1 0 0,-1 0 0,-1 0 0,1 0 0,-1 0 0,-1 0 0,0 1 0,0 8 0,-2-12-85,1 0 0,-1 0-1,1 0 1,-2 0 0,1 0-1,0-1 1,-1 1 0,0 0-1,0-1 1,0 0 0,0 0-1,-1 0 1,0 0 0,0-1-1,-5 4 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525"/>
    </inkml:context>
    <inkml:brush xml:id="br0">
      <inkml:brushProperty name="width" value="0.1" units="cm"/>
      <inkml:brushProperty name="height" value="0.1" units="cm"/>
      <inkml:brushProperty name="color" value="#C55A11"/>
    </inkml:brush>
  </inkml:definitions>
  <inkml:trace contextRef="#ctx0" brushRef="#br0">22 0 24575,'0'0'0,"-1"1"0,0-1 0,1 1 0,-1-1 0,0 0 0,1 1 0,-1-1 0,1 1 0,-1 0 0,1-1 0,-1 1 0,1-1 0,-1 1 0,1 0 0,0-1 0,-1 1 0,1 0 0,0 0 0,-1-1 0,1 1 0,0 0 0,0 0 0,0-1 0,0 3 0,-4 23 0,4-22 0,-5 41 0,3 1 0,5 85 0,4-94 0,17 61 0,-3-20 0,-4 15 0,-4 1 0,-4 0 0,-4 114 0,-5-224 0,-2-9 0,4-38 0,-2 55 0,1 1 0,0 0 0,0 0 0,1 0 0,0 0 0,0 0 0,1 0 0,-1 0 0,2 1 0,-1-1 0,7-9 0,-1 7 0,1 0 0,0 1 0,0 0 0,1 0 0,0 1 0,0 1 0,1-1 0,0 2 0,0 0 0,0 0 0,0 1 0,1 1 0,0 0 0,0 1 0,0 0 0,16 0 0,-24 2 0,0 0 0,-1 1 0,1 0 0,-1 0 0,1 0 0,-1 0 0,1 1 0,-1 0 0,0 0 0,0 0 0,0 0 0,0 1 0,0-1 0,4 4 0,-2 0 0,-1 0 0,1 0 0,-1 1 0,0 0 0,0 0 0,0 0 0,3 9 0,3 10 0,-1 1 0,-2 0 0,9 41 0,4 26-1365,-19-77-5461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7.974"/>
    </inkml:context>
    <inkml:brush xml:id="br0">
      <inkml:brushProperty name="width" value="0.1" units="cm"/>
      <inkml:brushProperty name="height" value="0.1" units="cm"/>
      <inkml:brushProperty name="color" value="#C55A11"/>
    </inkml:brush>
  </inkml:definitions>
  <inkml:trace contextRef="#ctx0" brushRef="#br0">232 19 24575,'-8'0'0,"0"-1"0,0 0 0,-13-5 0,-12-1 0,29 7 0,-6-2 0,-1 1 0,0 0 0,0 1 0,-19 2 0,26-1 0,1-1 0,0 1 0,0 0 0,0 0 0,0 1 0,0-1 0,0 1 0,0-1 0,0 1 0,1 0 0,-1 0 0,0 0 0,1 1 0,0-1 0,-1 0 0,1 1 0,0 0 0,1-1 0,-1 1 0,-2 4 0,1 0 0,0-1 0,0 1 0,1 0 0,-1-1 0,2 1 0,-1 0 0,1 0 0,0 0 0,1 1 0,0 12 0,0-14 0,1-1 0,1 1 0,-1-1 0,1 1 0,0-1 0,0 0 0,0 0 0,1 0 0,0 0 0,0 0 0,0-1 0,0 1 0,1-1 0,6 6 0,-2-3 0,1 0 0,0-1 0,0 0 0,1-1 0,0 0 0,0 0 0,0-1 0,0 0 0,1-1 0,0 0 0,0-1 0,-1 0 0,1 0 0,0-1 0,0-1 0,1 0 0,-1-1 0,15-2 0,-23 3 0,1-1 0,-1 0 0,1 0 0,-1 0 0,1 0 0,-1-1 0,0 0 0,1 1 0,-1-1 0,0 0 0,0-1 0,0 1 0,-1 0 0,1-1 0,0 1 0,-1-1 0,0 0 0,0 0 0,0 0 0,0 0 0,0-1 0,0 1 0,-1 0 0,0-1 0,1 1 0,-1-1 0,-1 1 0,1-1 0,0 1 0,-1-1 0,0 0 0,0 1 0,0-1 0,0 0 0,0 1 0,-1-1 0,0 0 0,0 1 0,0-1 0,0 1 0,0-1 0,-1 1 0,1 0 0,-1 0 0,0 0 0,0-1 0,0 2 0,-1-1 0,-2-3 0,-8-5-148,0 0 0,0 2 0,-1 0 0,0 0 0,-1 1 0,-30-12 0,40 18-181,-11-5-6497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8.720"/>
    </inkml:context>
    <inkml:brush xml:id="br0">
      <inkml:brushProperty name="width" value="0.1" units="cm"/>
      <inkml:brushProperty name="height" value="0.1" units="cm"/>
      <inkml:brushProperty name="color" value="#C55A11"/>
    </inkml:brush>
  </inkml:definitions>
  <inkml:trace contextRef="#ctx0" brushRef="#br0">0 24 24575,'7'0'0,"12"0"0,9 0 0,7 0 0,3 0 0,3 0 0,3 0 0,2 0 0,-1 0 0,-1-7 0,-6-1 0,-8-1-8191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09.091"/>
    </inkml:context>
    <inkml:brush xml:id="br0">
      <inkml:brushProperty name="width" value="0.1" units="cm"/>
      <inkml:brushProperty name="height" value="0.1" units="cm"/>
      <inkml:brushProperty name="color" value="#C55A11"/>
    </inkml:brush>
  </inkml:definitions>
  <inkml:trace contextRef="#ctx0" brushRef="#br0">1 0 24575,'3'5'0,"0"-1"0,0 1 0,1-1 0,0 0 0,0 0 0,0 0 0,7 5 0,11 9 0,-5 1 0,-1 0 0,0 1 0,-1 1 0,-2 0 0,0 1 0,-1 0 0,-1 1 0,9 27 0,-14-31 0,0 0 0,-1 1 0,-1 0 0,-1 0 0,-1 1 0,-1-1 0,0 0 0,-2 1 0,0-1 0,-6 32 0,2-37-95,0 0 0,-1 0 0,0-1 0,-1 0 0,-11 16 0,10-17-700,-2 6-6031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3.036"/>
    </inkml:context>
    <inkml:brush xml:id="br0">
      <inkml:brushProperty name="width" value="0.1" units="cm"/>
      <inkml:brushProperty name="height" value="0.1" units="cm"/>
      <inkml:brushProperty name="color" value="#C55A11"/>
    </inkml:brush>
  </inkml:definitions>
  <inkml:trace contextRef="#ctx0" brushRef="#br0">1015 1 24575,'-3'1'0,"0"1"0,0-1 0,1 1 0,-1 0 0,1 0 0,0 0 0,-1 0 0,1 0 0,0 0 0,0 1 0,0-1 0,1 1 0,-4 4 0,2-2 0,-71 112 0,43-66 0,-44 56 0,12-32 0,22-29 0,-42 65 0,38-47 0,25-38 0,-31 57 0,36-52 0,-2-1 0,-2-1 0,0 0 0,-2-1 0,-43 44 0,49-54 0,0 1 0,1 0 0,0 1 0,-14 29 0,-10 17 0,24-45 0,0 0 0,-1 0 0,-1-2 0,-1 0 0,-1 0 0,-36 28 0,46-42 0,1-1 0,1 1 0,-1-1 0,1 1 0,0 0 0,1 1 0,-1 0 0,-9 12 0,15-17 0,0 0 0,0 1 0,0-1 0,0 0 0,0 1 0,0-1 0,0 0 0,0 1 0,0-1 0,0 0 0,1 0 0,-1 1 0,1-1 0,-1 0 0,1 0 0,-1 1 0,1-1 0,0 0 0,0 0 0,-1 0 0,1 0 0,0 0 0,0 0 0,0 0 0,0 0 0,0-1 0,2 2 0,31 20 0,-9-11 0,0-1 0,32 7 0,30 11 0,-50-15 0,55 12 0,-27-8 0,12 11 0,-55-19 0,1 0 0,26 5 0,-16-6 0,-1 0 0,51 22 0,-54-19 0,46 12 0,-46-16 0,53 23 0,16 14 0,-95-43 0,1 0 0,-1 0 0,1 0 0,-1 0 0,1 0 0,-1-1 0,1 1 0,-1-1 0,1 0 0,-1 0 0,1 0 0,-1-1 0,1 1 0,-1-1 0,1 0 0,-1 0 0,1 0 0,3-2 0,8-5 0,-1 1 0,26-19 0,-1 0 0,-19 15 0,114-59 0,118-45 0,-109 50 0,-139 64-105,-1 0 0,1-1 0,-1 0 0,0 0 0,0 0 0,1 0 0,-1 0 0,-1 0 0,1-1 0,0 0 0,-1 1 0,5-7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4.231"/>
    </inkml:context>
    <inkml:brush xml:id="br0">
      <inkml:brushProperty name="width" value="0.1" units="cm"/>
      <inkml:brushProperty name="height" value="0.1" units="cm"/>
      <inkml:brushProperty name="color" value="#C55A11"/>
    </inkml:brush>
  </inkml:definitions>
  <inkml:trace contextRef="#ctx0" brushRef="#br0">0 1 24575,'1'25'0,"2"1"0,0-1 0,1 0 0,2 0 0,13 39 0,59 120 0,-28-73 0,-37-79 0,-2-2 0,30 52 0,-28-57 0,-1 0 0,-1 1 0,11 42 0,-13-37 0,2-1 0,20 40 0,37 87 0,-43-93 0,21 39 0,-41-96-1365</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5.516"/>
    </inkml:context>
    <inkml:brush xml:id="br0">
      <inkml:brushProperty name="width" value="0.1" units="cm"/>
      <inkml:brushProperty name="height" value="0.1" units="cm"/>
      <inkml:brushProperty name="color" value="#C55A11"/>
    </inkml:brush>
  </inkml:definitions>
  <inkml:trace contextRef="#ctx0" brushRef="#br0">0 2 24575,'0'0'0,"0"1"0,0-1 0,1 0 0,-1 0 0,0 0 0,0 0 0,0 0 0,0 0 0,0 1 0,0-1 0,1 0 0,-1 0 0,0 0 0,0 0 0,0 0 0,0 0 0,1 0 0,-1 0 0,0 0 0,0 0 0,0 0 0,0 0 0,1 0 0,-1 0 0,0 0 0,0 0 0,0 0 0,0 0 0,1 0 0,-1 0 0,0 0 0,0 0 0,0 0 0,0 0 0,1 0 0,-1-1 0,0 1 0,0 0 0,0 0 0,0 0 0,0 0 0,1 0 0,-1 0 0,0-1 0,0 1 0,0 0 0,0 0 0,0 0 0,0 0 0,0 0 0,0-1 0,0 1 0,0 0 0,0 0 0,0-1 0,13 20 0,-11-14 0,6 8 0,-1-1 0,-1 2 0,0-1 0,-1 1 0,0-1 0,3 16 0,11 91 0,-1-12 0,15 78 0,-33-199 0,0-1 0,1 0 0,1 1 0,0-1 0,4-15 0,-4 23 0,1-1 0,-1 1 0,1 0 0,1 0 0,-1 1 0,1-1 0,0 0 0,0 1 0,0 0 0,1 0 0,0 0 0,9-7 0,-1 4 0,1-1 0,0 2 0,0 0 0,0 1 0,1 0 0,0 1 0,19-4 0,0 2 0,1 2 0,40-2 0,-72 7 0,0-1 0,0 1 0,0 0 0,0 0 0,0 1 0,0-1 0,0 1 0,-1-1 0,1 1 0,0 0 0,0 0 0,-1 0 0,1 0 0,0 1 0,-1-1 0,1 1 0,-1-1 0,0 1 0,1 0 0,-1 0 0,0 0 0,0 0 0,0 0 0,0 1 0,-1-1 0,1 1 0,-1-1 0,1 1 0,-1-1 0,0 1 0,0 0 0,0 0 0,1 5 0,15 106 0,-15-86 0,2 0 0,1-1 0,1 1 0,1-1 0,14 33 0,-12-47 171,-9-13-164,1 0 0,-1 0-1,0 0 1,1 0 0,-1 1 0,0-1 0,1 0 0,-1 0-1,0 0 1,1 0 0,-1 0 0,0 0 0,1 0-1,-1 0 1,1 0 0,-1 0 0,0 0 0,1 0 0,-1 0-1,0-1 1,1 1 0,-1 0 0,0 0 0,1 0 0,1-2-178,0 0 0,-1 0 1,1 0-1,0 0 0,-1 0 1,1 0-1,-1 0 0,0 0 1,2-4-1,6-14-6655</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039"/>
    </inkml:context>
    <inkml:brush xml:id="br0">
      <inkml:brushProperty name="width" value="0.1" units="cm"/>
      <inkml:brushProperty name="height" value="0.1" units="cm"/>
      <inkml:brushProperty name="color" value="#C55A11"/>
    </inkml:brush>
  </inkml:definitions>
  <inkml:trace contextRef="#ctx0" brushRef="#br0">0 14 24575,'38'-7'0,"-32"5"0,0 1 0,0-1 0,0 1 0,10 0 0,-12 1 0,0 0 0,0 0 0,0 1 0,0 0 0,0-1 0,0 1 0,0 0 0,0 1 0,0-1 0,-1 1 0,1 0 0,-1 0 0,1 0 0,-1 0 0,0 0 0,1 1 0,3 4 0,-4-3 0,0 0 0,-1 0 0,1 0 0,-1 1 0,1-1 0,-1 1 0,-1-1 0,1 1 0,-1 0 0,0 0 0,0 0 0,1 7 0,-2-1 0,0 1 0,0-1 0,-1 0 0,-1 0 0,0 1 0,0-1 0,-1-1 0,0 1 0,-1 0 0,0-1 0,-11 19 0,-16 10 0,-5 7 0,34-42 0,0-1 0,0 1 0,1 0 0,-1 0 0,1-1 0,0 1 0,0 0 0,0 0 0,0 0 0,1 0 0,-1 8 0,2-8 0,0 0 0,0 0 0,1 0 0,-1-1 0,1 1 0,0 0 0,0-1 0,0 1 0,0-1 0,0 0 0,1 1 0,-1-1 0,1-1 0,0 1 0,0 0 0,0 0 0,4 1 0,3 3 0,0 0 0,0-1 0,1-1 0,18 8 0,-15-8 43,0-1 0,1-1-1,0 0 1,-1-1 0,1-1-1,0 0 1,27-2 0,-33 0-165,0 0 0,0 0 0,0-1 0,0 0 0,0-1 0,-1 0 0,1 0 0,-1-1 0,0 0 1,0-1-1,0 0 0,0 0 0,11-11 0,1-5-6704</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591"/>
    </inkml:context>
    <inkml:brush xml:id="br0">
      <inkml:brushProperty name="width" value="0.1" units="cm"/>
      <inkml:brushProperty name="height" value="0.1" units="cm"/>
      <inkml:brushProperty name="color" value="#C55A11"/>
    </inkml:brush>
  </inkml:definitions>
  <inkml:trace contextRef="#ctx0" brushRef="#br0">1 16 24575,'6'0'0,"13"0"0,9 0 0,6 0 0,5 0 0,5 0 0,2 0 0,-1 0 0,-1 0 0,-4 0 0,-4-4 0,-3 0 0,-5 0 0,-7 0-8191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36.947"/>
    </inkml:context>
    <inkml:brush xml:id="br0">
      <inkml:brushProperty name="width" value="0.1" units="cm"/>
      <inkml:brushProperty name="height" value="0.1" units="cm"/>
      <inkml:brushProperty name="color" value="#C55A11"/>
    </inkml:brush>
  </inkml:definitions>
  <inkml:trace contextRef="#ctx0" brushRef="#br0">1 1 24575,'37'22'0,"57"25"0,-54-29 0,51 33 0,-72-38 0,0 0 0,0 2 0,-2 0 0,28 31 0,-39-40 0,-1 1 0,0-1 0,-1 1 0,1 0 0,-1 0 0,-1 1 0,1-1 0,-1 1 0,-1 0 0,1 0 0,-1 0 0,-1 0 0,1 0 0,-1 0 0,-1 0 0,0 1 0,0 8 0,-2-12-85,1 0 0,-1 0-1,1 0 1,-2 0 0,1 0-1,0-1 1,-1 1 0,0 0-1,0-1 1,0 0 0,0 0-1,-1 0 1,0 0 0,0-1-1,-5 4 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1" units="cm"/>
      <inkml:brushProperty name="height" value="0.1" units="cm"/>
      <inkml:brushProperty name="color" value="#C55A11"/>
    </inkml:brush>
  </inkml:definitions>
  <inkml:trace contextRef="#ctx0" brushRef="#br0">1 0 24575,'0'8'0,"1"-1"0,0 0 0,0 1 0,1-1 0,0 0 0,0 0 0,0 0 0,1 0 0,0 0 0,4 6 0,7 8 0,26 32 0,3 5 0,-16-21 0,60 67 0,-45-58 0,-7-2 0,-21-24 0,24 23 0,-33-37 0,-1 0 0,1 0 0,-1 0 0,0 1 0,-1 0 0,0-1 0,5 14 0,-6-12 0,1-1 0,0-1 0,0 1 0,0 0 0,1-1 0,0 1 0,1-1 0,-1 0 0,6 5 0,6 3 0,-2 0 0,0 1 0,0 1 0,-2 0 0,18 28 0,66 99 0,-3-3 0,23 37 0,-81-127 0,0-9-1365</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7.736"/>
    </inkml:context>
    <inkml:brush xml:id="br0">
      <inkml:brushProperty name="width" value="0.1" units="cm"/>
      <inkml:brushProperty name="height" value="0.1" units="cm"/>
      <inkml:brushProperty name="color" value="#C55A11"/>
    </inkml:brush>
  </inkml:definitions>
  <inkml:trace contextRef="#ctx0" brushRef="#br0">1 0 24575,'0'8'0,"1"-1"0,0 0 0,0 1 0,1-1 0,0 0 0,0 0 0,0 0 0,1 0 0,0 0 0,4 6 0,7 8 0,26 32 0,3 5 0,-16-21 0,60 67 0,-45-58 0,-7-2 0,-21-24 0,24 23 0,-33-37 0,-1 0 0,1 0 0,-1 0 0,0 1 0,-1 0 0,0-1 0,5 14 0,-6-12 0,1-1 0,0-1 0,0 1 0,0 0 0,1-1 0,0 1 0,1-1 0,-1 0 0,6 5 0,6 3 0,-2 0 0,0 1 0,0 1 0,-2 0 0,18 28 0,66 99 0,-3-3 0,23 37 0,-81-127 0,0-9-1365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1" units="cm"/>
      <inkml:brushProperty name="height" value="0.1" units="cm"/>
      <inkml:brushProperty name="color" value="#C55A11"/>
    </inkml:brush>
  </inkml:definitions>
  <inkml:trace contextRef="#ctx0" brushRef="#br0">869 1 24575,'-5'6'0,"1"0"0,0 0 0,0 1 0,1 0 0,-1 0 0,-3 12 0,-7 13 0,-50 81 0,18-32 0,-52 121 0,86-169 0,-39 98 0,-72 131 0,108-231 0,-19 52 0,-6 17 0,-72 109 0,82-156 0,-1-1 0,-3-1 0,-79 90 0,93-120-1365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1" units="cm"/>
      <inkml:brushProperty name="height" value="0.1" units="cm"/>
      <inkml:brushProperty name="color" value="#C55A11"/>
    </inkml:brush>
  </inkml:definitions>
  <inkml:trace contextRef="#ctx0" brushRef="#br0">0 0 24575,'18'2'0,"1"0"0,-1 0 0,0 2 0,17 6 0,-13-4 0,43 6 0,96 9 0,-14-1 0,-43-3 0,-66-9 0,0-2 0,54 2 0,-1-9 0,238 13 0,-239-5-19,93-6-1,-99-1-1306,-67 0-5500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1" units="cm"/>
      <inkml:brushProperty name="height" value="0.1" units="cm"/>
      <inkml:brushProperty name="color" value="#C55A11"/>
    </inkml:brush>
  </inkml:definitions>
  <inkml:trace contextRef="#ctx0" brushRef="#br0">551 0 24575,'-1'5'0,"0"-1"0,0 0 0,-1 0 0,1 0 0,-1 0 0,0 0 0,-4 5 0,-1 6 0,-15 25 0,-51 74 0,41-68 0,-6 12 0,8-10 0,-3-1 0,-65 72 0,77-99 0,1 2 0,1 0 0,1 1 0,1 1 0,-21 38 0,-31 68-1365</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1" units="cm"/>
      <inkml:brushProperty name="height" value="0.1" units="cm"/>
      <inkml:brushProperty name="color" value="#C55A11"/>
    </inkml:brush>
  </inkml:definitions>
  <inkml:trace contextRef="#ctx0" brushRef="#br0">1 0 24575,'0'22'0,"0"0"0,1 0 0,1 0 0,1 0 0,1-1 0,1 1 0,1-1 0,17 39 0,-10-34 0,-2 0 0,0 0 0,-2 1 0,-1 1 0,-1-1 0,-2 1 0,5 56 0,-9-66 0,7 36 0,1 9 0,2 2 0,-8-47 0,4 34 0,-9-95 0,5-49 0,-2 88 0,0-1 0,1 0 0,0 1 0,0-1 0,0 1 0,1-1 0,0 1 0,-1 0 0,1 0 0,1 0 0,-1 1 0,1-1 0,-1 1 0,1-1 0,0 1 0,0 1 0,0-1 0,5-2 0,4-2 0,0 1 0,0 0 0,0 1 0,1 0 0,15-2 0,-17 4 0,0 1 0,0 0 0,0 1 0,0 0 0,0 1 0,20 2 0,-25 0 0,0-1 0,0 1 0,0 1 0,0-1 0,0 1 0,0 0 0,-1 1 0,1-1 0,-1 2 0,0-1 0,-1 0 0,7 7 0,0 1-85,-1 1 0,0 1-1,-1-1 1,0 2 0,-2-1-1,1 1 1,-2 1 0,0 0-1,-1 0 1,0 0 0,-2 0-1,1 1 1,-2 0 0,-1 0-1,2 26 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1" units="cm"/>
      <inkml:brushProperty name="height" value="0.1" units="cm"/>
      <inkml:brushProperty name="color" value="#C55A11"/>
    </inkml:brush>
  </inkml:definitions>
  <inkml:trace contextRef="#ctx0" brushRef="#br0">0 1 24575,'1'7'0,"0"1"0,0 0 0,1 0 0,0-1 0,1 1 0,5 12 0,6 16 0,0 29 0,10 91 0,-15-89 0,-6-51-1365</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1" units="cm"/>
      <inkml:brushProperty name="height" value="0.1" units="cm"/>
      <inkml:brushProperty name="color" value="#C55A11"/>
    </inkml:brush>
  </inkml:definitions>
  <inkml:trace contextRef="#ctx0" brushRef="#br0">0 16 24575,'10'0'0,"10"0"0,8 0 0,3 0 0,2 0 0,3 0 0,-2 0 0,0 0 0,1 0 0,-3-3 0,-3-2 0,-3 1 0,-3 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1" units="cm"/>
      <inkml:brushProperty name="height" value="0.1" units="cm"/>
      <inkml:brushProperty name="color" value="#C55A11"/>
    </inkml:brush>
  </inkml:definitions>
  <inkml:trace contextRef="#ctx0" brushRef="#br0">0 1 24575,'59'24'0,"6"5"0,-26-7 0,-1 1 0,64 52 0,-90-65 0,0 1 0,-1 1 0,0 0 0,0 0 0,-1 1 0,-1 0 0,0 1 0,-1 0 0,-1 1 0,0-1 0,6 20 0,-11-28-97,0 1-1,-1-1 1,0 1-1,0 0 1,0-1-1,-1 1 1,0 0-1,0 0 1,-1-1-1,0 1 1,0-1-1,0 1 0,-3 8 1,-5 1-6729</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1" units="cm"/>
      <inkml:brushProperty name="height" value="0.1" units="cm"/>
      <inkml:brushProperty name="color" value="#C55A11"/>
    </inkml:brush>
  </inkml:definitions>
  <inkml:trace contextRef="#ctx0" brushRef="#br0">1 1456 24575,'0'1'0,"0"1"0,1-1 0,-1 1 0,1-1 0,-1 1 0,1-1 0,0 0 0,0 1 0,-1-1 0,1 0 0,0 0 0,0 0 0,0 1 0,0-1 0,1 0 0,-1 0 0,0 0 0,0-1 0,1 1 0,-1 0 0,0 0 0,1-1 0,-1 1 0,1-1 0,-1 1 0,2-1 0,42 10 0,-35-10 0,1 0 0,-1 0 0,1-1 0,-1 0 0,1-1 0,-1 0 0,1-1 0,-1 0 0,0-1 0,-1 0 0,1 0 0,13-9 0,9-7 0,0-2 0,29-28 0,-56 47 0,6-6 0,0 0 0,0 0 0,0 0 0,-1-1 0,0 0 0,-1 0 0,0-1 0,-1-1 0,11-18 0,-3-3 0,-8 19 0,-1 1 0,0-2 0,-2 1 0,1 0 0,-2-1 0,0 0 0,0 0 0,-2 0 0,2-17 0,-6-65 0,2-58 0,2 142 0,1 0 0,0 1 0,1-1 0,0 1 0,10-19 0,-9 20 0,0 0 0,-1 0 0,0-1 0,0 1 0,-2-1 0,3-20 0,4-39 0,-5 48 0,1-38 0,-6-1 0,2-51 0,2 102 0,0 1 0,0-1 0,1 1 0,1 0 0,0 0 0,0 0 0,13-17 0,-9 13 0,-2 3 0,0 0 0,1 1 0,1 0 0,0 0 0,0 1 0,1 0 0,0 1 0,1 0 0,0 1 0,0 0 0,0 0 0,1 1 0,0 1 0,0 0 0,0 0 0,24-4 0,-12 3 160,-10 2-541,0 0-1,0 1 1,18-1 0,-16 4-6445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1" units="cm"/>
      <inkml:brushProperty name="height" value="0.1" units="cm"/>
      <inkml:brushProperty name="color" value="#C55A11"/>
    </inkml:brush>
  </inkml:definitions>
  <inkml:trace contextRef="#ctx0" brushRef="#br0">1 1 24575,'23'1'0,"1"1"0,22 6 0,-1-1 0,-33-5 0,-1-1 0,0 2 0,0-1 0,0 1 0,0 1 0,-1 0 0,16 9 0,-21-10 0,0 0 0,-1 1 0,1 0 0,-1 0 0,0 0 0,0 0 0,0 1 0,-1-1 0,1 1 0,-1 0 0,0 0 0,-1 0 0,1 1 0,-1-1 0,0 1 0,1 7 0,3 21 0,-1 0 0,-2 1 0,-1-1 0,-2 1 0,-6 48 0,3-63-1365,-2-3-5461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19.061"/>
    </inkml:context>
    <inkml:brush xml:id="br0">
      <inkml:brushProperty name="width" value="0.1" units="cm"/>
      <inkml:brushProperty name="height" value="0.1" units="cm"/>
      <inkml:brushProperty name="color" value="#C55A11"/>
    </inkml:brush>
  </inkml:definitions>
  <inkml:trace contextRef="#ctx0" brushRef="#br0">869 1 24575,'-5'6'0,"1"0"0,0 0 0,0 1 0,1 0 0,-1 0 0,-3 12 0,-7 13 0,-50 81 0,18-32 0,-52 121 0,86-169 0,-39 98 0,-72 131 0,108-231 0,-19 52 0,-6 17 0,-72 109 0,82-156 0,-1-1 0,-3-1 0,-79 90 0,93-120-1365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1" units="cm"/>
      <inkml:brushProperty name="height" value="0.1" units="cm"/>
      <inkml:brushProperty name="color" value="#C55A11"/>
    </inkml:brush>
  </inkml:definitions>
  <inkml:trace contextRef="#ctx0" brushRef="#br0">584 0 24575,'-5'2'0,"0"-1"0,1 1 0,0 0 0,-1 0 0,1 0 0,0 1 0,0-1 0,0 1 0,0 0 0,-5 5 0,0 0 0,-38 25 0,-89 46 0,87-53 0,41-20 0,0 0 0,1 0 0,-1 0 0,1 1 0,1 0 0,-1 1 0,1-1 0,0 1 0,-8 16 0,6-10 0,-1-1 0,-19 21 0,25-31 0,-64 71 0,60-63 0,0-1 0,0 1 0,1 0 0,0 0 0,-8 23 0,1 8 0,2 0 0,2 0 0,1 1 0,3 1 0,0 72 0,5 78 0,1-188 27,-1 0-1,1 0 0,1 0 0,-1 0 1,1-1-1,0 1 0,0-1 0,1 1 1,-1-1-1,1 0 0,1 0 0,4 7 1,2 0-454,0-1 0,1 0 1,20 17-1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1" units="cm"/>
      <inkml:brushProperty name="height" value="0.1" units="cm"/>
      <inkml:brushProperty name="color" value="#C55A11"/>
    </inkml:brush>
  </inkml:definitions>
  <inkml:trace contextRef="#ctx0" brushRef="#br0">0 229 24575,'0'1'0,"1"0"0,-1 0 0,0 0 0,0 0 0,1-1 0,-1 1 0,0 0 0,1 0 0,-1 0 0,1 0 0,-1 0 0,1-1 0,0 1 0,-1 0 0,1 0 0,0-1 0,-1 1 0,1-1 0,2 2 0,19 10 0,-13-8 0,28 16 0,138 75 0,-168-90 0,1-1 0,0 0 0,1-1 0,-1 0 0,0 0 0,1-1 0,-1 0 0,1-1 0,16 1 0,-22-1 0,1-1 0,-1-1 0,1 1 0,-1 0 0,1-1 0,-1 0 0,0 0 0,1 0 0,-1 0 0,0 0 0,0-1 0,0 1 0,1-1 0,-2 0 0,1 0 0,0 0 0,0-1 0,-1 1 0,1 0 0,-1-1 0,0 0 0,1 1 0,-1-1 0,-1 0 0,1 0 0,0 0 0,1-4 0,7-25 0,-2 0 0,-1 0 0,6-64 0,-1 6 0,-10 85-97,-1 0-1,1-1 1,0 1-1,0 0 1,1 0-1,-1 0 1,1 0-1,0 0 1,1 1-1,-1-1 1,1 1-1,0 0 0,6-6 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1" units="cm"/>
      <inkml:brushProperty name="height" value="0.1" units="cm"/>
      <inkml:brushProperty name="color" value="#C55A11"/>
    </inkml:brush>
  </inkml:definitions>
  <inkml:trace contextRef="#ctx0" brushRef="#br0">1 1007 24575,'0'-3'0,"1"-1"0,0 1 0,1 0 0,-1 0 0,0 0 0,5-6 0,0-3 0,0-3 0,-2 0 0,0-1 0,4-25 0,-6 25 0,1-1 0,1 1 0,7-20 0,7-2 0,1 2 0,35-50 0,-29 50 0,-3-1 0,20-43 0,-18 31 0,1 1 0,42-60 0,-22 54 0,-33 41 0,-1 0 0,-1-1 0,14-21 0,-16 20 86,2 0-1,0 0 0,21-24 1,-24 32-276,0 0 0,1 0 1,-1 1-1,1 0 0,0 1 1,1-1-1,0 1 1,11-4-1,-3 3-6636</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1" units="cm"/>
      <inkml:brushProperty name="height" value="0.1" units="cm"/>
      <inkml:brushProperty name="color" value="#C55A11"/>
    </inkml:brush>
  </inkml:definitions>
  <inkml:trace contextRef="#ctx0" brushRef="#br0">1 1 24575,'286'0'0,"-281"0"0,-1 0 0,0 0 0,0 1 0,1-1 0,-1 1 0,0 1 0,0-1 0,0 0 0,0 1 0,0 0 0,0 0 0,0 0 0,0 0 0,6 6 0,-5-3 0,-1 0 0,1 0 0,-1 0 0,0 1 0,0 0 0,-1 0 0,1 0 0,3 10 0,0 6 0,0 0 0,-2 1 0,-1-1 0,3 38 0,-4 101-8,-4-108-1349,1-36-5469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1" units="cm"/>
      <inkml:brushProperty name="height" value="0.1" units="cm"/>
      <inkml:brushProperty name="color" value="#C55A11"/>
    </inkml:brush>
  </inkml:definitions>
  <inkml:trace contextRef="#ctx0" brushRef="#br0">140 1 24575,'-1'21'0,"0"0"0,-1-1 0,-1 1 0,-1 0 0,-1-1 0,0 0 0,-2 0 0,-11 25 0,-19 48 0,15-34 0,15-38 0,-7 32 0,10-34 0,1-5 0,0 0 0,1 0 0,1 1 0,1-1 0,0 0 0,0 1 0,4 16 0,-2-20 0,0-1 0,1 0 0,0 0 0,0 0 0,2 0 0,-1 0 0,1 0 0,0-1 0,1 0 0,9 11 0,13 20 0,-21-29 0,1-1 0,14 18 0,-9-15-1365</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1" units="cm"/>
      <inkml:brushProperty name="height" value="0.1" units="cm"/>
      <inkml:brushProperty name="color" value="#C55A11"/>
    </inkml:brush>
  </inkml:definitions>
  <inkml:trace contextRef="#ctx0" brushRef="#br0">0 122 24575,'6'5'0,"0"0"0,0-1 0,0 0 0,0 0 0,1 0 0,-1 0 0,11 3 0,55 14 0,-18-5 0,103 33 0,-154-48 0,-1-1 0,1 1 0,0-1 0,0 0 0,-1 1 0,1-2 0,0 1 0,0 0 0,-1 0 0,1-1 0,0 1 0,0-1 0,-1 0 0,1 0 0,-1 0 0,1 0 0,-1-1 0,4-1 0,7-6 0,-1 1 0,15-14 0,-11 8 0,-4 5 0,0 0 0,-1-1 0,0 0 0,0-1 0,-1 0 0,-1 0 0,0-1 0,0-1 0,9-18 0,11-24-1365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1" units="cm"/>
      <inkml:brushProperty name="height" value="0.1" units="cm"/>
      <inkml:brushProperty name="color" value="#C55A11"/>
    </inkml:brush>
  </inkml:definitions>
  <inkml:trace contextRef="#ctx0" brushRef="#br0">6 295 24575,'0'2'0,"1"-1"0,-1 1 0,1-1 0,-1 1 0,1-1 0,-1 1 0,1-1 0,0 0 0,0 1 0,0-1 0,0 0 0,0 1 0,0-1 0,0 0 0,0 0 0,0 0 0,0 0 0,1 0 0,-1 0 0,0 0 0,1-1 0,-1 1 0,1 0 0,-1-1 0,0 1 0,1-1 0,0 1 0,-1-1 0,2 0 0,9 3 0,-1-1 0,22 0 0,-26-1 0,4-1 0,1-1 0,-1 0 0,0 0 0,1-1 0,-1 0 0,0-1 0,0 0 0,-1-1 0,1 0 0,-1-1 0,14-8 0,-17 9 0,-1 0 0,1 0 0,-1-1 0,0 0 0,0 0 0,-1-1 0,0 1 0,0-1 0,0 0 0,0-1 0,-1 1 0,0-1 0,-1 0 0,1 0 0,-1 0 0,-1 0 0,4-12 0,-6 15 0,0-1 0,0 0 0,-1 0 0,1 0 0,-1 1 0,0-1 0,0 0 0,0 1 0,-1-1 0,0 1 0,0-1 0,0 1 0,0 0 0,-1 0 0,0 0 0,0 0 0,0 0 0,-6-6 0,-1 0 0,0 1 0,0 0 0,-1 1 0,0 0 0,-19-10 0,22 14 0,0 0 0,-1 0 0,0 1 0,0 0 0,0 1 0,0 0 0,-16-2 0,22 4 0,-1 0 0,0 0 0,0 0 0,0 1 0,0-1 0,0 1 0,0 0 0,1 0 0,-1 0 0,0 1 0,1-1 0,-1 1 0,1 0 0,-1 0 0,1 0 0,0 0 0,0 1 0,0 0 0,0-1 0,-4 6 0,1 1 0,-1 1 0,2 0 0,-1 0 0,2 1 0,-1-1 0,1 1 0,1 0 0,0 0 0,-2 17 0,2-9 0,1 0 0,1 0 0,1 0 0,5 38 0,-4-48 0,1-1 0,0 0 0,0 0 0,1 0 0,0-1 0,0 1 0,1-1 0,0 1 0,0-1 0,0 0 0,1-1 0,0 1 0,1-1 0,-1 0 0,1 0 0,1-1 0,-1 0 0,1 0 0,-1 0 0,2-1 0,-1 0 0,0 0 0,1-1 0,-1 1 0,12 1 0,15 4 0,0-3 0,1-1 0,-1-1 0,1-2 0,0-1 0,36-5 0,-25-1 0,-1-2 0,0-2 0,44-15 0,-53 11-1365,-7-1-5461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1" units="cm"/>
      <inkml:brushProperty name="height" value="0.1" units="cm"/>
      <inkml:brushProperty name="color" value="#C55A11"/>
    </inkml:brush>
  </inkml:definitions>
  <inkml:trace contextRef="#ctx0" brushRef="#br0">1 190 24575,'0'1'0,"0"1"0,0-1 0,0 0 0,0 1 0,1-1 0,-1 0 0,0 1 0,1-1 0,-1 0 0,1 0 0,0 1 0,-1-1 0,1 0 0,0 0 0,0 0 0,0 0 0,0 0 0,0 0 0,0 0 0,0 0 0,0-1 0,1 2 0,2 0 0,-1 0 0,1-1 0,0 1 0,0-1 0,-1 0 0,1 0 0,7 1 0,-1-2 0,-1 1 0,0-1 0,0 0 0,0-1 0,0 0 0,13-4 0,-12 2 0,-1 0 0,0-1 0,1-1 0,-2 1 0,1-2 0,0 1 0,-1-1 0,0 0 0,-1-1 0,14-13 0,-17 15 0,0-1 0,0 1 0,-1-1 0,1 0 0,-1 0 0,0 0 0,-1 0 0,1 0 0,-1-1 0,-1 1 0,1-1 0,-1 0 0,0 1 0,-1-1 0,0 0 0,0 0 0,-1-6 0,1 11 0,0 1 0,0-1 0,0 1 0,0-1 0,-1 1 0,1-1 0,-1 1 0,1 0 0,-1-1 0,1 1 0,-1 0 0,0-1 0,0 1 0,0 0 0,1 0 0,-1-1 0,0 1 0,-1 0 0,1 0 0,0 0 0,0 0 0,0 1 0,-1-1 0,1 0 0,-2 0 0,1 0 0,-1 1 0,0-1 0,0 1 0,0 0 0,0 0 0,1 0 0,-1 0 0,0 0 0,0 1 0,0-1 0,1 1 0,-5 1 0,-3 1 0,1 1 0,0 0 0,0 1 0,1 0 0,-1 1 0,-12 10 0,9-4 0,0 1 0,1 0 0,1 0 0,0 1 0,1 0 0,1 1 0,0 0 0,1 0 0,0 1 0,2-1 0,-1 2 0,2-1 0,0 0 0,1 1 0,0 20 0,3-33 0,0 1 0,0-1 0,0 0 0,1 0 0,0 1 0,0-1 0,0 0 0,1 0 0,-1 0 0,1 0 0,0 0 0,0 0 0,0-1 0,4 6 0,-1-4 0,0 1 0,0-1 0,1-1 0,-1 1 0,1-1 0,0 0 0,0 0 0,7 3 0,6 1 0,1-1 0,-1 0 0,2-2 0,-1 0 0,23 2 0,1-3-170,0-1-1,-1-2 0,1-3 1,0-1-1,0-2 0,-1-2 1,51-15-1,-57 13-6655</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1" units="cm"/>
      <inkml:brushProperty name="height" value="0.1" units="cm"/>
      <inkml:brushProperty name="color" value="#C55A11"/>
    </inkml:brush>
  </inkml:definitions>
  <inkml:trace contextRef="#ctx0" brushRef="#br0">1101 0 24575,'-42'71'0,"-2"-2"0,-95 110 0,35-48 0,-127 151 0,130-164 0,15-12 0,-69 78 0,77-94 306,-42 41-1977</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1" units="cm"/>
      <inkml:brushProperty name="height" value="0.1" units="cm"/>
      <inkml:brushProperty name="color" value="#C55A11"/>
    </inkml:brush>
  </inkml:definitions>
  <inkml:trace contextRef="#ctx0" brushRef="#br0">0 0 24575,'1'3'0,"0"0"0,0-1 0,1 1 0,-1 0 0,1-1 0,-1 1 0,1-1 0,0 0 0,2 4 0,6 7 0,141 227 0,-18-29 0,-41-40 0,-47-85 0,2-15-1365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1.899"/>
    </inkml:context>
    <inkml:brush xml:id="br0">
      <inkml:brushProperty name="width" value="0.1" units="cm"/>
      <inkml:brushProperty name="height" value="0.1" units="cm"/>
      <inkml:brushProperty name="color" value="#C55A11"/>
    </inkml:brush>
  </inkml:definitions>
  <inkml:trace contextRef="#ctx0" brushRef="#br0">0 0 24575,'18'2'0,"1"0"0,-1 0 0,0 2 0,17 6 0,-13-4 0,43 6 0,96 9 0,-14-1 0,-43-3 0,-66-9 0,0-2 0,54 2 0,-1-9 0,238 13 0,-239-5-19,93-6-1,-99-1-1306,-67 0-5500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1" units="cm"/>
      <inkml:brushProperty name="height" value="0.1" units="cm"/>
      <inkml:brushProperty name="color" value="#C55A11"/>
    </inkml:brush>
  </inkml:definitions>
  <inkml:trace contextRef="#ctx0" brushRef="#br0">1 1 24575,'6'0'0,"0"1"0,0-1 0,0 2 0,0-1 0,0 1 0,0 0 0,10 5 0,41 25 0,-29-15 0,49 23 0,91 32 0,8 4 0,-100-39 0,102 48 0,-175-84-80,-1 1 0,1-1-1,-1 0 1,1 0 0,0 0-1,0 0 1,-1-1 0,1 1-1,0-1 1,0 0 0,0 0 0,0 0-1,0 0 1,0 0 0,0 0-1,4-2 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1" units="cm"/>
      <inkml:brushProperty name="height" value="0.1" units="cm"/>
      <inkml:brushProperty name="color" value="#C55A11"/>
    </inkml:brush>
  </inkml:definitions>
  <inkml:trace contextRef="#ctx0" brushRef="#br0">801 0 24575,'-1'6'0,"-1"-1"0,0 0 0,0 0 0,0 0 0,0 0 0,-1 0 0,0 0 0,0-1 0,0 0 0,-1 1 0,-7 6 0,-1 4 0,-20 21 0,-1-1 0,-2-2 0,-65 47 0,73-58 0,10-8 0,1 1 0,0 1 0,2 0 0,-19 26 0,-45 81 0,1-1 0,-32 55 0,5-6 0,90-149 0,11-17 0,0 1 0,-1 0 0,0-1 0,0 0 0,0 0 0,0 0 0,-7 5 0,2-8-1365</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1" units="cm"/>
      <inkml:brushProperty name="height" value="0.1" units="cm"/>
      <inkml:brushProperty name="color" value="#C55A11"/>
    </inkml:brush>
  </inkml:definitions>
  <inkml:trace contextRef="#ctx0" brushRef="#br0">1 0 24575,'2'25'0,"1"-1"0,1 0 0,2 0 0,0-1 0,13 33 0,-1-1 0,67 283 0,-72-261 0,-3 0 0,-1 115 0,-9-191 0,0 19 0,0-19 0,0-13 0,-2-3 0,0 1 0,0 0 0,-1-1 0,-8-18 0,7 20 0,0-1 0,0 0 0,1 0 0,1 0 0,-1-20 0,3 30 0,1 0 0,-1 0 0,1 0 0,0 0 0,0 0 0,0 0 0,1 0 0,-1 0 0,1 0 0,0 0 0,0 1 0,0-1 0,1 1 0,-1-1 0,1 1 0,0 0 0,0 0 0,0 0 0,0 0 0,0 1 0,1-1 0,6-2 0,1-2 0,2 0 0,-1 2 0,1-1 0,0 2 0,0 0 0,0 0 0,1 1 0,-1 1 0,1 0 0,-1 1 0,23 1 0,-24 1 0,-1 0 0,0 1 0,0 0 0,1 1 0,-1 1 0,-1-1 0,1 2 0,-1-1 0,1 2 0,-1-1 0,-1 1 0,1 1 0,-1 0 0,10 9 0,-5-2 43,-1 1 0,0 1-1,-1 0 1,-1 0 0,0 1-1,-2 1 1,15 34 0,-15-29-287,-2 0 0,0 1 0,-2 0 0,0 0 1,-2 1-1,1 25 0,-4-34-6582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1" units="cm"/>
      <inkml:brushProperty name="height" value="0.1" units="cm"/>
      <inkml:brushProperty name="color" value="#C55A11"/>
    </inkml:brush>
  </inkml:definitions>
  <inkml:trace contextRef="#ctx0" brushRef="#br0">27 60 24575,'-1'0'0,"1"0"0,-1 1 0,0-1 0,0 0 0,1 0 0,-1-1 0,0 1 0,1 0 0,-1 0 0,0 0 0,1 0 0,-1-1 0,0 1 0,1 0 0,-1-1 0,0 1 0,1 0 0,-1-1 0,1 1 0,-1-1 0,0 1 0,1-1 0,0 1 0,-1-1 0,1 1 0,-1-1 0,1 0 0,-1 1 0,1-1 0,0 0 0,0 1 0,-1-1 0,1 0 0,0 1 0,0-2 0,0 1 0,0 0 0,0-1 0,0 1 0,1 0 0,-1 0 0,0 0 0,1 0 0,-1 0 0,1 0 0,-1-1 0,1 1 0,-1 0 0,1 1 0,0-1 0,0 0 0,-1 0 0,1 0 0,0 0 0,0 0 0,0 1 0,0-1 0,2 0 0,5-3 0,1 0 0,0 1 0,0 0 0,0 1 0,0 0 0,1 0 0,-1 1 0,1 0 0,-1 1 0,0 0 0,1 0 0,-1 1 0,1 1 0,-1-1 0,0 1 0,0 1 0,10 4 0,-14-5 0,0 1 0,0 0 0,0 0 0,-1 1 0,1-1 0,-1 1 0,0 0 0,0 0 0,0 1 0,0-1 0,-1 1 0,4 7 0,-2-2 0,-1 0 0,0 0 0,0 0 0,-1 1 0,2 16 0,-4-24 0,0 1 0,0-1 0,0 0 0,1 1 0,-1-1 0,1 0 0,-1 0 0,1 0 0,0 0 0,0-1 0,5 5 0,31 25 0,-30-27 0,-1 0 0,0 1 0,0 0 0,9 10 0,-13-12 0,0 1 0,0-1 0,0 0 0,-1 1 0,0-1 0,0 1 0,0 0 0,0 0 0,-1 0 0,1 0 0,-1 0 0,0 0 0,-1 0 0,0 0 0,1 0 0,-1 0 0,-1 0 0,1 0 0,-1 1 0,0-1 0,0 0 0,-3 6 0,0-3 0,1 0 0,-2 0 0,1-1 0,-1 0 0,0 0 0,-1 0 0,0-1 0,0 1 0,0-1 0,-1-1 0,1 1 0,-12 6 0,-3-1-124,0 0 0,0-1 0,-1-2 0,0 0 0,-1-1 0,0-1-1,0-1 1,0-1 0,-1-2 0,-41 1 0,26-3-6702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1" units="cm"/>
      <inkml:brushProperty name="height" value="0.1" units="cm"/>
      <inkml:brushProperty name="color" value="#C55A11"/>
    </inkml:brush>
  </inkml:definitions>
  <inkml:trace contextRef="#ctx0" brushRef="#br0">1 0 24575,'0'3'0,"6"1"0,13 1 0,9-2 0,10-1 0,8-1 0,3 0 0,4 0 0,1-1 0,-1-1 0,1 1 0,-6 0 0,-5 0 0,-6 0 0,-6 0 0,-8 0-8191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1" units="cm"/>
      <inkml:brushProperty name="height" value="0.1" units="cm"/>
      <inkml:brushProperty name="color" value="#C55A11"/>
    </inkml:brush>
  </inkml:definitions>
  <inkml:trace contextRef="#ctx0" brushRef="#br0">1 1 24575,'23'0'0,"0"1"0,0 1 0,0 0 0,-1 2 0,1 1 0,-1 1 0,0 1 0,0 0 0,-1 2 0,0 1 0,-1 0 0,0 2 0,0 0 0,21 17 0,-25-15 0,1 1 0,-2 0 0,0 1 0,-1 1 0,-1 0 0,0 1 0,-1 0 0,-1 1 0,-1 0 0,15 40 0,-21-46 0,0 1 0,0 0 0,-2 0 0,1 0 0,-2 0 0,0 0 0,0 0 0,-2 1 0,0-1 0,0 0 0,-1 0 0,-1 0 0,0 0 0,-1-1 0,-1 1 0,0-1 0,-11 20 0,8-19-455,-1 0 0,-17 20 0,4-11-6371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6.998"/>
    </inkml:context>
    <inkml:brush xml:id="br0">
      <inkml:brushProperty name="width" value="0.1" units="cm"/>
      <inkml:brushProperty name="height" value="0.1" units="cm"/>
      <inkml:brushProperty name="color" value="#C55A11"/>
    </inkml:brush>
  </inkml:definitions>
  <inkml:trace contextRef="#ctx0" brushRef="#br0">28 13 24575,'0'-4'0,"-3"0"0,-8-1 0,-2 9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8.547"/>
    </inkml:context>
    <inkml:brush xml:id="br0">
      <inkml:brushProperty name="width" value="0.1" units="cm"/>
      <inkml:brushProperty name="height" value="0.1" units="cm"/>
      <inkml:brushProperty name="color" value="#C55A11"/>
    </inkml:brush>
  </inkml:definitions>
  <inkml:trace contextRef="#ctx0" brushRef="#br0">0 118 24575,'0'0'0,"1"1"0,-1 0 0,1-1 0,-1 1 0,0 0 0,1-1 0,-1 1 0,1 0 0,0-1 0,-1 1 0,1-1 0,-1 1 0,1-1 0,0 0 0,-1 1 0,1-1 0,0 1 0,-1-1 0,1 0 0,0 0 0,0 0 0,-1 1 0,1-1 0,0 0 0,1 0 0,24 4 0,-22-4 0,10 2 0,0-2 0,0 1 0,0-2 0,1 0 0,-1 0 0,21-6 0,-30 5 0,1 1 0,-1-1 0,0 0 0,0 0 0,0 0 0,0-1 0,0 0 0,0 0 0,-1 0 0,1 0 0,-1-1 0,0 0 0,0 0 0,-1 0 0,1 0 0,-1 0 0,0-1 0,0 0 0,4-8 0,-6 12 0,-1 0 0,1-1 0,-1 1 0,0 0 0,1 0 0,-1 0 0,0-1 0,0 1 0,0 0 0,0 0 0,0 0 0,0-1 0,0 1 0,0 0 0,-1 0 0,1 0 0,0-1 0,-1 1 0,1 0 0,-1 0 0,1 0 0,-1 0 0,0-1 0,-1 0 0,0 0 0,0 1 0,1-1 0,-1 1 0,0-1 0,0 1 0,-1 0 0,1 0 0,0 0 0,0 0 0,-3-1 0,-2 0 0,1 1 0,0 0 0,0 0 0,-1 0 0,1 1 0,-1 0 0,1 0 0,-8 1 0,4 1 0,1 1 0,0-1 0,-1 1 0,1 1 0,1 0 0,-1 0 0,0 0 0,1 1 0,-8 7 0,12-9 0,0 1 0,0 0 0,0 1 0,0-1 0,1 1 0,0 0 0,0 0 0,0 0 0,1 0 0,-1 0 0,1 0 0,0 1 0,1-1 0,0 1 0,-1-1 0,1 10 0,0-11 0,1 1 0,0-1 0,0 1 0,0-1 0,0 1 0,1-1 0,0 1 0,0-1 0,0 1 0,1-1 0,-1 0 0,1 0 0,0 1 0,0-1 0,1 0 0,-1-1 0,1 1 0,0 0 0,0-1 0,0 0 0,0 1 0,0-1 0,1 0 0,-1-1 0,1 1 0,0-1 0,0 1 0,8 2 0,2 1 0,0-1 0,0 0 0,0-1 0,1-1 0,-1 0 0,1-1 0,0-1 0,0 0 0,0-1 0,19-2 0,17-4 0,80-21 0,-115 23 0,25-5-1365,-6 1-5461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0.731"/>
    </inkml:context>
    <inkml:brush xml:id="br0">
      <inkml:brushProperty name="width" value="0.1" units="cm"/>
      <inkml:brushProperty name="height" value="0.1" units="cm"/>
      <inkml:brushProperty name="color" value="#C55A11"/>
    </inkml:brush>
  </inkml:definitions>
  <inkml:trace contextRef="#ctx0" brushRef="#br0">1 1804 24575,'8'-1'0,"1"-1"0,-1 0 0,0 0 0,0-1 0,0 0 0,15-8 0,-5 3 0,43-17 0,-35 16 0,-1 0 0,-1-2 0,0-2 0,-1 0 0,32-23 0,-44 25 0,-1 0 0,0 0 0,16-25 0,-2 2 0,-5 10 0,-2-1 0,-1-1 0,-1 0 0,-1-1 0,-1-1 0,-2 0 0,12-42 0,-4-46 0,-14 84 0,-2 0 0,-1 0 0,-2-1 0,-4-32 0,1 49 0,0 0 0,-1 1 0,-1 0 0,-1 0 0,0 0 0,-1 0 0,-10-16 0,6 11 0,0-1 0,-10-32 0,15 33 0,1 0 0,1 0 0,1-1 0,0 0 0,1-32 0,1-21 0,4-65 0,-1 127 0,0 0 0,1 0 0,0 0 0,1 1 0,1 0 0,0 0 0,0 0 0,1 0 0,14-19 0,-5 11 0,1 1 0,0 0 0,1 1 0,20-15 0,-19 16 0,1 2 0,1 0 0,0 1 0,1 1 0,0 1 0,1 1 0,1 1 0,-1 1 0,1 1 0,39-7 0,-3 3 0,-35 7 0,39-4 0,-55 8 0,1 0 0,-1 0 0,0 1 0,0 0 0,0 1 0,1-1 0,-2 2 0,14 4 0,-2 1-1365,-2 0-5461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1.676"/>
    </inkml:context>
    <inkml:brush xml:id="br0">
      <inkml:brushProperty name="width" value="0.1" units="cm"/>
      <inkml:brushProperty name="height" value="0.1" units="cm"/>
      <inkml:brushProperty name="color" value="#C55A11"/>
    </inkml:brush>
  </inkml:definitions>
  <inkml:trace contextRef="#ctx0" brushRef="#br0">1 2 24575,'21'-1'0,"10"0"0,1 2 0,-1 0 0,1 2 0,-1 2 0,44 11 0,60 18 0,-134-34 0,1 0 0,-1 0 0,1 0 0,-1 1 0,1-1 0,-1 1 0,0-1 0,1 1 0,-1-1 0,0 1 0,1 0 0,-1 0 0,0 0 0,0-1 0,0 1 0,0 1 0,2 0 0,-3-1 0,0 0 0,1 0 0,-1-1 0,0 1 0,0 0 0,0 0 0,0 0 0,0-1 0,0 1 0,0 0 0,0 0 0,0 0 0,0 0 0,0-1 0,-1 1 0,1 0 0,0 0 0,-1-1 0,1 1 0,0 0 0,-1 0 0,0 0 0,-5 6 0,1 0 0,-2-1 0,1 0 0,-13 9 0,7-5 0,-13 15 0,1 1 0,1 0 0,1 2 0,1 1 0,-31 58 0,45-72-1365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2.751"/>
    </inkml:context>
    <inkml:brush xml:id="br0">
      <inkml:brushProperty name="width" value="0.1" units="cm"/>
      <inkml:brushProperty name="height" value="0.1" units="cm"/>
      <inkml:brushProperty name="color" value="#C55A11"/>
    </inkml:brush>
  </inkml:definitions>
  <inkml:trace contextRef="#ctx0" brushRef="#br0">551 0 24575,'-1'5'0,"0"-1"0,0 0 0,-1 0 0,1 0 0,-1 0 0,0 0 0,-4 5 0,-1 6 0,-15 25 0,-51 74 0,41-68 0,-6 12 0,8-10 0,-3-1 0,-65 72 0,77-99 0,1 2 0,1 0 0,1 1 0,1 1 0,-21 38 0,-31 68-1365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33.640"/>
    </inkml:context>
    <inkml:brush xml:id="br0">
      <inkml:brushProperty name="width" value="0.1" units="cm"/>
      <inkml:brushProperty name="height" value="0.1" units="cm"/>
      <inkml:brushProperty name="color" value="#C55A11"/>
    </inkml:brush>
  </inkml:definitions>
  <inkml:trace contextRef="#ctx0" brushRef="#br0">1 251 24575,'0'1'0,"0"0"0,1 0 0,-1 0 0,0 0 0,1 0 0,-1 0 0,1 0 0,0 0 0,-1 0 0,1 0 0,0-1 0,-1 1 0,1 0 0,0 0 0,0-1 0,0 1 0,0-1 0,-1 1 0,1-1 0,0 1 0,2 0 0,25 10 0,-22-9 0,190 79 0,-7-2 0,-169-70 0,-12-5 0,1 0 0,0-1 0,17 5 0,-25-8 0,1 0 0,-1 1 0,1-1 0,0 0 0,-1 0 0,1 0 0,-1 0 0,1 0 0,0 0 0,-1-1 0,1 1 0,-1 0 0,1-1 0,-1 1 0,1-1 0,-1 0 0,1 1 0,-1-1 0,1 0 0,-1 0 0,0 0 0,0 0 0,1 0 0,-1 0 0,0 0 0,0-1 0,0 1 0,1-2 0,2-8 0,0-1 0,-1 1 0,0-1 0,0 1 0,-2-1 0,1 0 0,-1-14 0,2-12 0,2 6-170,1 1-1,2-1 0,1 2 1,2-1-1,1 1 0,1 1 1,28-47-1,-31 59-6655</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795"/>
    </inkml:context>
    <inkml:brush xml:id="br0">
      <inkml:brushProperty name="width" value="0.1" units="cm"/>
      <inkml:brushProperty name="height" value="0.1" units="cm"/>
      <inkml:brushProperty name="color" value="#C55A11"/>
    </inkml:brush>
  </inkml:definitions>
  <inkml:trace contextRef="#ctx0" brushRef="#br0">0 1 24575,'10'0'0,"13"0"0,9 0 0,10 0 0,6 0 0,6 0 0,-6 0-8191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0.319"/>
    </inkml:context>
    <inkml:brush xml:id="br0">
      <inkml:brushProperty name="width" value="0.1" units="cm"/>
      <inkml:brushProperty name="height" value="0.1" units="cm"/>
      <inkml:brushProperty name="color" value="#C55A11"/>
    </inkml:brush>
  </inkml:definitions>
  <inkml:trace contextRef="#ctx0" brushRef="#br0">0 1 24575,'3'0'0,"5"0"0,4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149"/>
    </inkml:context>
    <inkml:brush xml:id="br0">
      <inkml:brushProperty name="width" value="0.1" units="cm"/>
      <inkml:brushProperty name="height" value="0.1" units="cm"/>
      <inkml:brushProperty name="color" value="#C55A11"/>
    </inkml:brush>
  </inkml:definitions>
  <inkml:trace contextRef="#ctx0" brushRef="#br0">0 1 24575,'0'0'-8191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503"/>
    </inkml:context>
    <inkml:brush xml:id="br0">
      <inkml:brushProperty name="width" value="0.1" units="cm"/>
      <inkml:brushProperty name="height" value="0.1" units="cm"/>
      <inkml:brushProperty name="color" value="#C55A11"/>
    </inkml:brush>
  </inkml:definitions>
  <inkml:trace contextRef="#ctx0" brushRef="#br0">1 4 24575,'10'0'0</inkml:trace>
  <inkml:trace contextRef="#ctx0" brushRef="#br0" timeOffset="1">952 42 24575,'6'0'0,"3"-7"0,9-1 0,9-1 0,-1 3-8191</inkml:trace>
  <inkml:trace contextRef="#ctx0" brushRef="#br0" timeOffset="2">1688 42 24575,'0'-3'0,"7"-2"0,11-6 0,7-1 0,-1 2-8191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1.841"/>
    </inkml:context>
    <inkml:brush xml:id="br0">
      <inkml:brushProperty name="width" value="0.1" units="cm"/>
      <inkml:brushProperty name="height" value="0.1" units="cm"/>
      <inkml:brushProperty name="color" value="#C55A11"/>
    </inkml:brush>
  </inkml:definitions>
  <inkml:trace contextRef="#ctx0" brushRef="#br0">0 51 24575,'4'0'0,"3"0"0,5 0 0,3 0 0,3 0 0,4-7 0,6-1 0,4-1 0,7-1 0,6 1 0,-4 2-8191</inkml:trace>
  <inkml:trace contextRef="#ctx0" brushRef="#br0" timeOffset="1">989 13 24575,'3'0'0,"5"0"0,4 0 0,3 0 0,6 0 0,3 0 0,3 0 0,-2 0-8191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180"/>
    </inkml:context>
    <inkml:brush xml:id="br0">
      <inkml:brushProperty name="width" value="0.1" units="cm"/>
      <inkml:brushProperty name="height" value="0.1" units="cm"/>
      <inkml:brushProperty name="color" value="#C55A11"/>
    </inkml:brush>
  </inkml:definitions>
  <inkml:trace contextRef="#ctx0" brushRef="#br0">1 55 24575,'3'0'0,"12"-3"0,9-1 0,7 0 0,5-6 0,-3-1-8191</inkml:trace>
  <inkml:trace contextRef="#ctx0" brushRef="#br0" timeOffset="1">894 55 24575,'3'0'0,"5"0"0,3 0 0,5 0 0,1-7 0,2-1 0,4-1 0,5 0 0,4 0 0,7 2 0,-4 2-8191</inkml:trace>
  <inkml:trace contextRef="#ctx0" brushRef="#br0" timeOffset="2">1766 55 24575,'4'0'0,"3"0"0,5 0 0,3 0 0,3-7 0,4-1 0,6-1 0,-3 3-8191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52.534"/>
    </inkml:context>
    <inkml:brush xml:id="br0">
      <inkml:brushProperty name="width" value="0.1" units="cm"/>
      <inkml:brushProperty name="height" value="0.1" units="cm"/>
      <inkml:brushProperty name="color" value="#C55A11"/>
    </inkml:brush>
  </inkml:definitions>
  <inkml:trace contextRef="#ctx0" brushRef="#br0">1 13 24575,'3'0'0,"5"0"0,3 0 0,5 0 0,1-4 0,2 0 0,1-1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0.885"/>
    </inkml:context>
    <inkml:brush xml:id="br0">
      <inkml:brushProperty name="width" value="0.1" units="cm"/>
      <inkml:brushProperty name="height" value="0.1" units="cm"/>
      <inkml:brushProperty name="color" value="#C55A11"/>
    </inkml:brush>
  </inkml:definitions>
  <inkml:trace contextRef="#ctx0" brushRef="#br0">39 17 24575,'-1'-1'0,"1"0"0,0 1 0,0-1 0,0 0 0,0 1 0,0-1 0,0 0 0,0 0 0,0 1 0,0-1 0,0 0 0,0 1 0,1-1 0,-1 0 0,0 1 0,0-1 0,1 0 0,-1 1 0,0-1 0,1 1 0,-1-1 0,1 0 0,7 12 0,6 27 0,-8-10 0,-1 1 0,-1 0 0,-2 0 0,-1 0 0,-4 46 0,1-3 0,2 436 0,-1-487 0,-1-1 0,-2 0 0,1 0 0,-2 0 0,-1-1 0,-1 1 0,-8 18 0,8-20 0,-7 37 0,2-4 0,14-91 0,2 22 0,1 0 0,1 1 0,1 0 0,1 0 0,0 0 0,1 1 0,1 1 0,22-29 0,-19 29 0,1 0 0,0 1 0,1 0 0,0 1 0,1 1 0,1 0 0,35-18 0,-45 27 0,1 0 0,-1 0 0,1 1 0,0 0 0,0 0 0,0 1 0,0 0 0,0 0 0,0 1 0,0 0 0,9 1 0,-12 0 0,0 0 0,-1 0 0,1 0 0,0 1 0,0-1 0,-1 1 0,1 1 0,-1-1 0,0 0 0,0 1 0,0 0 0,0 0 0,0 0 0,0 1 0,-1-1 0,1 1 0,-1 0 0,5 8 0,16 35 0,-1 1 0,21 66 0,-41-105 0,7 28 0,-8-29 0,0 1 0,0-1 0,1 0 0,0 0 0,6 10 0,-9-17-42,0-1-1,1 1 0,-1-1 1,0 1-1,0-1 0,1 1 1,-1-1-1,0 0 0,1 1 1,-1-1-1,0 0 0,1 1 1,-1-1-1,0 0 0,1 1 1,-1-1-1,1 0 0,-1 0 1,1 1-1,-1-1 0,1 0 1,-1 0-1,1 0 0,-1 0 1,1 0-1,-1 1 0,1-1 1,-1 0-1,1 0 0,-1 0 1,2-1-1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1.370"/>
    </inkml:context>
    <inkml:brush xml:id="br0">
      <inkml:brushProperty name="width" value="0.1" units="cm"/>
      <inkml:brushProperty name="height" value="0.1" units="cm"/>
      <inkml:brushProperty name="color" value="#C55A11"/>
    </inkml:brush>
  </inkml:definitions>
  <inkml:trace contextRef="#ctx0" brushRef="#br0">431 15 24575,'0'-1'0,"-1"0"0,1 0 0,-1 0 0,1 1 0,-1-1 0,1 0 0,-1 1 0,0-1 0,1 0 0,-1 1 0,0-1 0,1 1 0,-1-1 0,0 1 0,0 0 0,0-1 0,1 1 0,-1 0 0,0-1 0,0 1 0,0 0 0,0 0 0,0 0 0,0 0 0,-1 0 0,-25-3 0,15 4 0,0 1 0,0 0 0,0 1 0,0 0 0,0 1 0,1 0 0,-1 1 0,1 0 0,0 1 0,1 0 0,0 0 0,-14 12 0,-3 4 0,1 1 0,2 2 0,-26 30 0,35-36 0,0 0 0,2 0 0,-14 26 0,23-36 0,0-1 0,0 0 0,1 1 0,0 0 0,1 0 0,0 0 0,0 0 0,1 0 0,0 0 0,1 0 0,1 13 0,-1-18 0,1-1 0,0 1 0,0 0 0,0-1 0,0 1 0,1-1 0,-1 0 0,1 1 0,0-1 0,0 0 0,0 0 0,0 0 0,5 4 0,-2-2 0,0-1 0,0 0 0,1 0 0,-1 0 0,1-1 0,0 0 0,7 3 0,3 0 0,1-1 0,0-1 0,0-1 0,34 4 0,-41-7 0,4 2 0,1-2 0,-1 1 0,15-3 0,-26 2 0,0-1 0,0 1 0,0-1 0,0 0 0,0 1 0,0-1 0,-1 0 0,1-1 0,0 1 0,-1-1 0,1 1 0,0-1 0,-1 0 0,0 0 0,1 0 0,-1 0 0,0 0 0,0 0 0,0 0 0,2-5 0,-4 6 0,1-1 0,0 0 0,-1 0 0,1 0 0,-1 0 0,0-1 0,0 1 0,0 0 0,0 0 0,0 0 0,0 0 0,0 0 0,-1 0 0,1 0 0,-1 0 0,1 0 0,-1 0 0,0 0 0,0 0 0,0 0 0,0 1 0,0-1 0,0 0 0,0 1 0,-1-1 0,1 1 0,-1-1 0,-1-1 0,-4-3 0,-1-1 0,0 1 0,0 1 0,-14-9 0,5 6 107,-1 1 0,-25-7 0,-17-7-1793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5.843"/>
    </inkml:context>
    <inkml:brush xml:id="br0">
      <inkml:brushProperty name="width" value="0.1" units="cm"/>
      <inkml:brushProperty name="height" value="0.1" units="cm"/>
      <inkml:brushProperty name="color" value="#C55A11"/>
    </inkml:brush>
  </inkml:definitions>
  <inkml:trace contextRef="#ctx0" brushRef="#br0">1 0 24575,'0'22'0,"0"0"0,1 0 0,1 0 0,1 0 0,1-1 0,1 1 0,1-1 0,17 39 0,-10-34 0,-2 0 0,0 0 0,-2 1 0,-1 1 0,-1-1 0,-2 1 0,5 56 0,-9-66 0,7 36 0,1 9 0,2 2 0,-8-47 0,4 34 0,-9-95 0,5-49 0,-2 88 0,0-1 0,1 0 0,0 1 0,0-1 0,0 1 0,1-1 0,0 1 0,-1 0 0,1 0 0,1 0 0,-1 1 0,1-1 0,-1 1 0,1-1 0,0 1 0,0 1 0,0-1 0,5-2 0,4-2 0,0 1 0,0 0 0,0 1 0,1 0 0,15-2 0,-17 4 0,0 1 0,0 0 0,0 1 0,0 0 0,0 1 0,20 2 0,-25 0 0,0-1 0,0 1 0,0 1 0,0-1 0,0 1 0,0 0 0,-1 1 0,1-1 0,-1 2 0,0-1 0,-1 0 0,7 7 0,0 1-85,-1 1 0,0 1-1,-1-1 1,0 2 0,-2-1-1,1 1 1,-2 1 0,0 0-1,-1 0 1,0 0 0,-2 0-1,1 1 1,-2 0 0,-1 0-1,2 26 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009"/>
    </inkml:context>
    <inkml:brush xml:id="br0">
      <inkml:brushProperty name="width" value="0.1" units="cm"/>
      <inkml:brushProperty name="height" value="0.1" units="cm"/>
      <inkml:brushProperty name="color" value="#C55A11"/>
    </inkml:brush>
  </inkml:definitions>
  <inkml:trace contextRef="#ctx0" brushRef="#br0">4 1 24575,'-3'0'0,"5"0"0,16 0 0,11 0 0,7 3 0,8 1 0,6 0 0,5-1 0,-1 0 0,-3 2 0,-4 0 0,-2-1 0,-7 0 0,-6-2 0,-5-1 0,-3 0 0,-4-1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2.396"/>
    </inkml:context>
    <inkml:brush xml:id="br0">
      <inkml:brushProperty name="width" value="0.1" units="cm"/>
      <inkml:brushProperty name="height" value="0.1" units="cm"/>
      <inkml:brushProperty name="color" value="#C55A11"/>
    </inkml:brush>
  </inkml:definitions>
  <inkml:trace contextRef="#ctx0" brushRef="#br0">1 1 24575,'11'3'0,"1"0"0,-1 1 0,0 1 0,-1 0 0,12 7 0,-9-6 0,195 111 0,-186-103 0,-1 2 0,-1 0 0,0 1 0,-1 1 0,-1 1 0,-1 0 0,17 25 0,-28-35 0,-1 0 0,0 1 0,0-1 0,-1 1 0,-1 0 0,1 0 0,-1 1 0,1 13 0,-3-17 0,0-1 0,-1 0 0,0 1 0,-1-1 0,1 0 0,-1 1 0,0-1 0,-1 0 0,1 0 0,-1 0 0,0 0 0,-1 0 0,0 0 0,-6 10 0,-47 62-1365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05.573"/>
    </inkml:context>
    <inkml:brush xml:id="br0">
      <inkml:brushProperty name="width" value="0.1" units="cm"/>
      <inkml:brushProperty name="height" value="0.1" units="cm"/>
    </inkml:brush>
  </inkml:definitions>
  <inkml:trace contextRef="#ctx0" brushRef="#br0">28660 1 24575,'1'83'0,"-3"88"0,1-158 0,-2 0 0,0 0 0,0 0 0,-1 0 0,-1-1 0,0 1 0,-12 20 0,-6 4 0,-29 35 0,29-41 0,-2 0 0,-2-2 0,-1 0 0,-1-2 0,-1-1 0,-1-1 0,-44 25 0,-16 3 0,-106 45 0,110-60 0,28-14 0,-97 57 0,30 10 0,47-30 0,27-29 0,-1-2 0,-1-2 0,-68 24 0,61-27 0,-47 17 0,-210 53 0,-121-7 0,361-74 0,-802 81 0,-29-49 0,664-34 0,-12 1 10,-699 20-124,556-23-449,30-1 605,-976-8-42,637-2 0,6 23 0,681-21 0,-617 37-505,176-9-123,-1267 89 628,693-50-302,160-15 98,236-11 204,238-17 0,-150 2 0,-22 2 0,152-3 0,-426 35 0,12 0 0,332-28 0,178-10 0,-236 19 0,-451 70 0,607-49 1891,338-52-1610,-335 38-166,-4-1-138,-53 26 23,-393 68 0,353-69 0,173-30 0,-143 23 0,-90 13 0,-338 88 0,855-158 0,-220 50 0,-63 13 0,-5 2 0,-184 89 0,454-139 0,1 2 0,-105 63 0,131-66 0,-210 135 0,173-113 0,-112 91 0,168-123 0,-7 6 0,2 0 0,-23 26 0,42-43 0,-22 26 0,1 0 0,2 1 0,-33 59 0,43-65 0,0 1 0,2 0 0,1 0 0,1 1 0,-6 37 0,11-48 0,1-1 0,0 0 0,1 0 0,1 0 0,0 0 0,1 0 0,0 0 0,1 0 0,0 0 0,1-1 0,1 1 0,9 17 0,84 133 0,-81-139 0,1 0 0,0-1 0,2-1 0,1 0 0,0-2 0,1 0 0,42 27 0,1-7 0,1-3 0,120 49 0,-169-79 0,224 79 0,-188-70 0,0-3 0,92 12 0,-83-19 0,182 10 0,-140-16 0,329-12 0,-101 4 0,-257 9 0,-71-1-151,-1 0-1,1-1 0,0 1 0,0-1 1,-1 1-1,1-1 0,0 0 1,3-2-1,9-6-6674</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31.738"/>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5.721"/>
    </inkml:context>
    <inkml:brush xml:id="br0">
      <inkml:brushProperty name="width" value="0.1" units="cm"/>
      <inkml:brushProperty name="height" value="0.1" units="cm"/>
      <inkml:brushProperty name="color" value="#2E75B6"/>
    </inkml:brush>
  </inkml:definitions>
  <inkml:trace contextRef="#ctx0" brushRef="#br0">8 7 24575,'-3'0'0,"-1"-6"0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6.048"/>
    </inkml:context>
    <inkml:brush xml:id="br0">
      <inkml:brushProperty name="width" value="0.1" units="cm"/>
      <inkml:brushProperty name="height" value="0.1" units="cm"/>
      <inkml:brushProperty name="color" value="#2E75B6"/>
    </inkml:brush>
  </inkml:definitions>
  <inkml:trace contextRef="#ctx0" brushRef="#br0">0 79 24575,'0'3'0,"0"-5"0,7-3 0,1-3 0,7-1 0,4-1 0</inkml:trace>
  <inkml:trace contextRef="#ctx0" brushRef="#br0" timeOffset="1">523 1 24575,'4'0'0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5.720"/>
    </inkml:context>
    <inkml:brush xml:id="br0">
      <inkml:brushProperty name="width" value="0.1" units="cm"/>
      <inkml:brushProperty name="height" value="0.1" units="cm"/>
      <inkml:brushProperty name="color" value="#2E75B6"/>
    </inkml:brush>
  </inkml:definitions>
  <inkml:trace contextRef="#ctx0" brushRef="#br0">12 0 24575,'-3'0'0,"-5"0"0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6.076"/>
    </inkml:context>
    <inkml:brush xml:id="br0">
      <inkml:brushProperty name="width" value="0.1" units="cm"/>
      <inkml:brushProperty name="height" value="0.1" units="cm"/>
      <inkml:brushProperty name="color" value="#2E75B6"/>
    </inkml:brush>
  </inkml:definitions>
  <inkml:trace contextRef="#ctx0" brushRef="#br0">1 39 24575,'0'-6'0</inkml:trace>
  <inkml:trace contextRef="#ctx0" brushRef="#br0" timeOffset="1">331 1 24575,'3'0'0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4.766"/>
    </inkml:context>
    <inkml:brush xml:id="br0">
      <inkml:brushProperty name="width" value="0.1" units="cm"/>
      <inkml:brushProperty name="height" value="0.1" units="cm"/>
      <inkml:brushProperty name="color" value="#2E75B6"/>
    </inkml:brush>
  </inkml:definitions>
  <inkml:trace contextRef="#ctx0" brushRef="#br0">1 525 24575,'157'-5'-639,"157"-24"-1,153-47-1448,-360 57 1770,1487-293-3235,-1295 256 4335,-100 31 3167,-175 23-9633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430"/>
    </inkml:context>
    <inkml:brush xml:id="br0">
      <inkml:brushProperty name="width" value="0.1" units="cm"/>
      <inkml:brushProperty name="height" value="0.1" units="cm"/>
      <inkml:brushProperty name="color" value="#2E75B6"/>
    </inkml:brush>
  </inkml:definitions>
  <inkml:trace contextRef="#ctx0" brushRef="#br0">293 1 24575,'-8'14'0,"0"1"0,2 0 0,0 0 0,0 1 0,-6 31 0,4-13 0,-119 454-297,41 8 0,83-464 297,-10 94-2,4 205 1,10-312 44,1 0-1,1 0 1,0 0 0,2 0-1,0 0 1,16 35 0,-16-44-20,1 1 0,0 0 0,1-1-1,1-1 1,-1 1 0,1-1 0,1 0 0,0-1 0,0 0 0,1 0 0,-1-1 0,14 7 0,-4-4-17,1-1-1,0-1 0,0-1 1,1-1-1,-1-1 0,2 0 1,37 2-1,-1-4-112,96-8 0,-57-5-563,129-31 1,93-42-857,-144 36 1123,184-42-1705,364-104 1283,-627 159 369,-22 6-907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180"/>
    </inkml:context>
    <inkml:brush xml:id="br0">
      <inkml:brushProperty name="width" value="0.1" units="cm"/>
      <inkml:brushProperty name="height" value="0.1" units="cm"/>
      <inkml:brushProperty name="color" value="#C55A11"/>
    </inkml:brush>
  </inkml:definitions>
  <inkml:trace contextRef="#ctx0" brushRef="#br0">0 1 24575,'1'7'0,"0"1"0,0 0 0,1 0 0,0-1 0,1 1 0,5 12 0,6 16 0,0 29 0,10 91 0,-15-89 0,-6-51-1365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5.958"/>
    </inkml:context>
    <inkml:brush xml:id="br0">
      <inkml:brushProperty name="width" value="0.1" units="cm"/>
      <inkml:brushProperty name="height" value="0.1" units="cm"/>
      <inkml:brushProperty name="color" value="#2E75B6"/>
    </inkml:brush>
  </inkml:definitions>
  <inkml:trace contextRef="#ctx0" brushRef="#br0">408 0 24575,'-26'120'0,"-152"630"-923,177-746 923,-161 659-6,146-564 316,3 1-1,1 146 1,13-235-1675</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6.530"/>
    </inkml:context>
    <inkml:brush xml:id="br0">
      <inkml:brushProperty name="width" value="0.1" units="cm"/>
      <inkml:brushProperty name="height" value="0.1" units="cm"/>
      <inkml:brushProperty name="color" value="#2E75B6"/>
    </inkml:brush>
  </inkml:definitions>
  <inkml:trace contextRef="#ctx0" brushRef="#br0">392 0 24575,'-2'0'0,"0"1"0,-1-1 0,1 0 0,0 1 0,0-1 0,0 1 0,0 0 0,0-1 0,0 1 0,0 0 0,1 0 0,-1 0 0,0 0 0,0 1 0,1-1 0,-1 1 0,1-1 0,-1 1 0,1-1 0,0 1 0,-1 0 0,1-1 0,0 1 0,0 0 0,0 0 0,0 0 0,1 0 0,-2 3 0,-1 6 0,1 1 0,0-1 0,0 0 0,1 13 0,0-15 0,0 29 0,1 0 0,2 0 0,2 0 0,1-1 0,2 1 0,19 58 0,-1-28 0,3-1 0,54 97 0,-72-146 0,5 8 0,-1 1 0,15 39 0,-29-64 0,1-1 0,0 1 0,-1-1 0,0 0 0,1 1 0,-1-1 0,0 1 0,1 0 0,-1-1 0,0 1 0,0-1 0,0 1 0,-1-1 0,1 1 0,0-1 0,0 1 0,-1-1 0,1 1 0,-1-1 0,0 1 0,1-1 0,-1 0 0,0 1 0,-1 1 0,0-2 0,0 0 0,0 1 0,0-1 0,0 0 0,0-1 0,0 1 0,0 0 0,0-1 0,0 1 0,0-1 0,0 1 0,0-1 0,0 0 0,-1 0 0,-2 0 0,-7-1 0,-1-1 0,1 0 0,-1-1 0,-22-8 0,-42-23 0,45 19 0,-66-21 0,88 33 0,0 1 0,-1 0 0,1 0 0,-1 1 0,0 1 0,1 0 0,-1 0 0,1 1 0,-1 0 0,-19 6 0,24-5 0,1 0 0,-1 0 0,1 1 0,-1 0 0,1 0 0,0 1 0,0-1 0,1 1 0,-1 0 0,1 0 0,-1 1 0,1-1 0,1 1 0,-1 0 0,1 0 0,0 1 0,-3 5 0,1 0 0,0 1 0,1 0 0,0 1 0,1-1 0,0 1 0,1-1 0,0 16 0,2-24 0,0 0 0,0 0 0,1 0 0,-1 0 0,1 0 0,0 0 0,0 0 0,1 0 0,-1 0 0,1 0 0,0-1 0,0 1 0,0 0 0,0-1 0,1 0 0,-1 1 0,1-1 0,0 0 0,0 0 0,0-1 0,0 1 0,0-1 0,1 1 0,-1-1 0,1 0 0,6 2 0,3 2 0,0-2 0,0 1 0,1-2 0,-1 1 0,1-2 0,23 2 0,-7-2 0,0-2 0,-1-1 0,1-1 0,0-2 0,-1-1 0,47-13 0,-41 7-1365,-6 1-5461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28.205"/>
    </inkml:context>
    <inkml:brush xml:id="br0">
      <inkml:brushProperty name="width" value="0.1" units="cm"/>
      <inkml:brushProperty name="height" value="0.1" units="cm"/>
      <inkml:brushProperty name="color" value="#2E75B6"/>
    </inkml:brush>
  </inkml:definitions>
  <inkml:trace contextRef="#ctx0" brushRef="#br0">60 0 24575,'-5'7'0,"1"0"0,0 0 0,1 1 0,0-1 0,0 1 0,0 0 0,-2 13 0,4-18 0,-20 116 0,17-85 0,1-1 0,3 51 0,0-52 0,1-21 0,0 0 0,1 0 0,0 0 0,1 0 0,0-1 0,1 1 0,0-1 0,1 0 0,7 13 0,-1-5 0,1 0 0,0-1 0,2 0 0,15 15 0,-9-15 0,1-1 0,1 0 0,0-2 0,2-1 0,28 13 0,-16-8 0,-3-1 0,0-2 0,1-2 0,1-1 0,0-2 0,0-1 0,1-1 0,46 2 0,-71-10-97,0 0-1,-1-1 1,1 0-1,0-1 1,-1 0-1,0 0 1,1-1-1,-1-1 1,0 0-1,-1 0 1,1-1-1,-1 0 0,18-13 1,-8 3-6729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031"/>
    </inkml:context>
    <inkml:brush xml:id="br0">
      <inkml:brushProperty name="width" value="0.1" units="cm"/>
      <inkml:brushProperty name="height" value="0.1" units="cm"/>
      <inkml:brushProperty name="color" value="#2E75B6"/>
    </inkml:brush>
  </inkml:definitions>
  <inkml:trace contextRef="#ctx0" brushRef="#br0">284 158 24575,'-1'0'0,"0"0"0,0 0 0,-1 0 0,1 0 0,0 1 0,0-1 0,-1 0 0,1 1 0,0-1 0,0 0 0,0 1 0,0 0 0,0-1 0,-1 1 0,1 0 0,0-1 0,0 1 0,1 0 0,-1 0 0,0 0 0,0 0 0,-1 1 0,1 0 0,0 0 0,0 1 0,0-1 0,1 0 0,-1 1 0,0-1 0,1 1 0,-1-1 0,1 1 0,0 3 0,1 7 0,0-1 0,1 1 0,5 18 0,-6-27 0,9 27 0,2 1 0,0-2 0,27 46 0,-35-69 0,1 0 0,-1 0 0,1 0 0,1-1 0,-1 0 0,1 0 0,0-1 0,1 1 0,11 7 0,-6-7 0,0 0 0,0 0 0,0-1 0,1 0 0,18 3 0,7-1 0,1-1 0,0-3 0,43-1 0,-67-2 0,0-1 0,0 0 0,0-1 0,0-1 0,-1-1 0,1 0 0,-1 0 0,0-2 0,0 0 0,-1 0 0,1-1 0,-2-1 0,1 0 0,-1-1 0,0 0 0,-1-1 0,20-22 0,-18 17 0,-2 0 0,0 0 0,-1-1 0,-1-1 0,0 0 0,-1 0 0,-1-1 0,0 1 0,-2-2 0,0 1 0,-1 0 0,-1-1 0,2-36 0,-4 33 0,0 1 0,-1 1 0,0-1 0,-2 0 0,-4-20 0,6 39 0,-1 0 0,1 1 0,-1-1 0,1 0 0,-1 1 0,0-1 0,0 0 0,0 1 0,0-1 0,-2-2 0,3 4 0,-1-1 0,1 1 0,-1 0 0,1-1 0,-1 1 0,0 0 0,1-1 0,-1 1 0,1 0 0,-1 0 0,1 0 0,-1-1 0,0 1 0,1 0 0,-1 0 0,0 0 0,1 0 0,-1 0 0,1 0 0,-1 0 0,-1 1 0,0 0 0,-1 0 0,1 1 0,-1-1 0,1 1 0,0-1 0,-1 1 0,1 0 0,0 0 0,0 0 0,0 0 0,1 0 0,-4 5 0,-24 40 0,2 2 0,2 1 0,-31 87 0,-25 53 0,53-137 0,-3-1 0,-1-1 0,-54 63 0,62-87 0,-2 0 0,0-2 0,-2-1 0,0-1 0,-2-1 0,-57 31 0,-61 18 0,120-60 0,-1-1 0,1-2 0,-45 8 0,70-16 0,0 1 0,1-1 0,-1 0 0,1 0 0,-1 0 0,0-1 0,1 1 0,-1-1 0,1 1 0,-1-1 0,1 0 0,-5-2 0,6 2 0,0 1 0,0-1 0,0 0 0,0 1 0,0-1 0,0 0 0,1 0 0,-1 0 0,0 0 0,1 0 0,-1 0 0,0 0 0,1 0 0,-1 0 0,1 0 0,0 0 0,-1-1 0,1 1 0,0 0 0,0 0 0,0 0 0,0 0 0,0-1 0,0 1 0,0 0 0,0 0 0,0 0 0,0 0 0,1-1 0,-1 1 0,1-1 0,2-5 0,0 1 0,0 0 0,0 1 0,1-1 0,0 1 0,0-1 0,0 1 0,1 0 0,0 0 0,0 1 0,9-7 0,-2 2 0,0 2 0,1-1 0,-1 1 0,22-7 0,-16 8 0,0 1 0,0 1 0,0 0 0,0 2 0,1 0 0,-1 1 0,0 1 0,1 0 0,26 5 0,-16 1 0,-1 0 0,1 2 0,-2 1 0,1 2 0,31 16 0,-43-19 0,0 0 0,0-1 0,1 0 0,0-2 0,1 0 0,-1-1 0,1 0 0,0-2 0,25 2 0,-12-6-273,0 0 0,0-2 0,-1-1 0,32-10 0,-41 9-6553</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1.386"/>
    </inkml:context>
    <inkml:brush xml:id="br0">
      <inkml:brushProperty name="width" value="0.1" units="cm"/>
      <inkml:brushProperty name="height" value="0.1" units="cm"/>
      <inkml:brushProperty name="color" value="#2E75B6"/>
    </inkml:brush>
  </inkml:definitions>
  <inkml:trace contextRef="#ctx0" brushRef="#br0">411 136 24575,'2'0'0,"-1"0"0,0 0 0,1-1 0,-1 1 0,0 0 0,1-1 0,-1 1 0,0-1 0,1 0 0,-1 1 0,0-1 0,0 0 0,0 0 0,0 0 0,0 1 0,0-1 0,0 0 0,0-1 0,0 1 0,0 0 0,-1 0 0,1 0 0,0 0 0,-1-1 0,1 1 0,-1 0 0,1-1 0,-1 1 0,1-2 0,-1 1 0,1 0 0,-1 0 0,0 0 0,0 0 0,1 0 0,-1 0 0,0 0 0,-1 0 0,1 0 0,0 1 0,-1-1 0,1 0 0,-1 0 0,1 0 0,-1 0 0,0 0 0,0 0 0,0 1 0,-2-4 0,-3-1 0,0 1 0,-1 0 0,0 0 0,-1 1 0,1-1 0,-1 2 0,1-1 0,-1 1 0,-13-4 0,-1 1 0,-1 1 0,-29-3 0,39 7 0,0 0 0,1 1 0,-1 1 0,0 0 0,0 0 0,1 2 0,-1-1 0,1 1 0,0 1 0,-21 9 0,27-10 0,0 0 0,0 1 0,0 0 0,1 0 0,-1 0 0,1 0 0,0 1 0,0 0 0,1 0 0,0 0 0,-1 0 0,2 1 0,-1 0 0,1 0 0,0 0 0,0 0 0,0 0 0,1 1 0,0-1 0,0 1 0,-1 12 0,3-17 0,0 1 0,-1-1 0,1 0 0,1 1 0,-1-1 0,0 1 0,1-1 0,-1 0 0,1 1 0,-1-1 0,1 0 0,0 0 0,0 0 0,0 1 0,0-1 0,1 0 0,-1 0 0,1-1 0,1 4 0,1-2 0,-1-1 0,1 1 0,0 0 0,0-1 0,0 0 0,0 0 0,0 0 0,0 0 0,8 1 0,7 1 0,0-1 0,0-1 0,34 0 0,-49-2 0,-3 0 0,21 1 0,-1-2 0,1 0 0,30-6 0,-46 6 0,0-1 0,0 1 0,-1-1 0,1-1 0,-1 1 0,1-1 0,-1 0 0,0 0 0,0 0 0,0-1 0,0 0 0,-1 0 0,0 0 0,0 0 0,0-1 0,0 0 0,4-6 0,-2-5 0,-5 13 0,0 0 0,0 0 0,0 0 0,0 1 0,0-1 0,1 0 0,0 1 0,-1-1 0,1 1 0,4-5 0,-5 7 0,1 0 0,-1 0 0,1 1 0,-1-1 0,1 0 0,-1 1 0,1-1 0,-1 1 0,1-1 0,-1 1 0,0 0 0,1-1 0,-1 1 0,0 0 0,0 0 0,0 0 0,1 0 0,0 1 0,4 3 0,8 6 0,2-1 0,-1-1 0,1 0 0,0-1 0,1-1 0,0-1 0,0 0 0,0-1 0,1-1 0,-1 0 0,19 0 0,-32-4 4,14 2-233,0 0 1,0-2 0,0 0 0,-1-1 0,36-7 0,-28-1-6598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4.154"/>
    </inkml:context>
    <inkml:brush xml:id="br0">
      <inkml:brushProperty name="width" value="0.1" units="cm"/>
      <inkml:brushProperty name="height" value="0.1" units="cm"/>
      <inkml:brushProperty name="color" value="#2E75B6"/>
    </inkml:brush>
  </inkml:definitions>
  <inkml:trace contextRef="#ctx0" brushRef="#br0">3 173 24575,'0'0'0,"0"0"0,0 1 0,-1-1 0,1 0 0,0 0 0,0 0 0,0 0 0,0 0 0,-1 1 0,1-1 0,0 0 0,0 0 0,0 0 0,0 0 0,0 1 0,0-1 0,0 0 0,0 0 0,0 0 0,0 1 0,0-1 0,-1 0 0,1 0 0,0 0 0,0 1 0,0-1 0,0 0 0,1 0 0,-1 0 0,0 1 0,0-1 0,0 0 0,0 0 0,0 0 0,0 1 0,0-1 0,0 0 0,0 0 0,0 0 0,1 1 0,-1-1 0,0 0 0,0 0 0,13 5 0,17-1 0,-28-4 0,39 0 0,0-1 0,1-3 0,-1-1 0,59-16 0,-1 1 0,749-99 0,-742 103-1365,-86 13-5461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5.494"/>
    </inkml:context>
    <inkml:brush xml:id="br0">
      <inkml:brushProperty name="width" value="0.1" units="cm"/>
      <inkml:brushProperty name="height" value="0.1" units="cm"/>
      <inkml:brushProperty name="color" value="#2E75B6"/>
    </inkml:brush>
  </inkml:definitions>
  <inkml:trace contextRef="#ctx0" brushRef="#br0">46 0 24575,'-2'0'0,"-1"0"0,1 1 0,-1-1 0,1 0 0,-1 1 0,1-1 0,0 1 0,-1 0 0,1 0 0,0 0 0,0 0 0,-1 0 0,1 0 0,-2 2 0,3-2 0,0 0 0,0 0 0,1 0 0,-1 0 0,0 0 0,1 0 0,-1 0 0,1 0 0,-1 0 0,1 1 0,0-1 0,-1 0 0,1 0 0,0 0 0,0 0 0,0 1 0,0-1 0,0 0 0,0 0 0,0 0 0,0 1 0,0-1 0,1 0 0,-1 0 0,0 0 0,1 0 0,-1 0 0,1 0 0,-1 0 0,1 1 0,1 0 0,2 4 0,0-1 0,0 0 0,1 1 0,-1-2 0,1 1 0,1-1 0,-1 1 0,10 5 0,53 25 0,-54-28 0,36 14 0,57 17 0,-59-23 0,77 36 0,-120-49 0,-1 0 0,0 1 0,0-1 0,0 1 0,0 0 0,-1 0 0,1 0 0,-1 0 0,0 1 0,0 0 0,0-1 0,0 1 0,-1 0 0,1 0 0,-1 0 0,0 1 0,0-1 0,-1 0 0,1 1 0,-1 0 0,0-1 0,0 1 0,-1 0 0,1-1 0,-1 1 0,0 0 0,0-1 0,-1 1 0,1 0 0,-1-1 0,0 1 0,-3 8 0,-1 1 0,0 0 0,-1 0 0,-1 0 0,0-1 0,-1 0 0,-17 22 0,-65 62 0,62-70 0,-47 60 0,74-86 14,1 0 1,-1-1-1,0 1 0,1 0 0,-1 0 1,1 0-1,-1 0 0,1-1 0,-1 1 0,1 0 1,0 0-1,-1 0 0,1 0 0,0 0 1,0 0-1,0 0 0,0 0 0,0 0 0,0 0 1,0 0-1,0 0 0,0 0 0,1 1 1,-1-1-84,1 0 1,0-1 0,0 1 0,-1-1-1,1 1 1,0-1 0,0 0-1,0 1 1,0-1 0,-1 0 0,1 0-1,0 1 1,0-1 0,0 0 0,0 0-1,0 0 1,0 0 0,0 0 0,0 0-1,0 0 1,-1-1 0,1 1-1,0 0 1,2-1 0,17-4-6758</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162"/>
    </inkml:context>
    <inkml:brush xml:id="br0">
      <inkml:brushProperty name="width" value="0.1" units="cm"/>
      <inkml:brushProperty name="height" value="0.1" units="cm"/>
      <inkml:brushProperty name="color" value="#2E75B6"/>
    </inkml:brush>
  </inkml:definitions>
  <inkml:trace contextRef="#ctx0" brushRef="#br0">1 0 24575,'1'8'0,"0"0"0,0-1 0,1 1 0,0-1 0,4 12 0,5 13 0,50 251 0,-26-116 0,-15-77 0,-5 0 0,-4 2 0,0 121 0,-13-131 0,2-77 0,-2-6 0,-3-12 0,-6-29 0,10 36 0,-3-9 0,0-1 0,0 0 0,1 1 0,1-1 0,-1-19 0,3 31 0,0 0 0,0 0 0,1 0 0,0 0 0,0-1 0,0 1 0,0 0 0,0 1 0,1-1 0,-1 0 0,1 0 0,0 1 0,1-1 0,-1 1 0,0-1 0,1 1 0,0 0 0,0 0 0,0 0 0,0 0 0,4-2 0,4-1 0,1 0 0,-1 0 0,1 1 0,0 1 0,1 0 0,-1 0 0,1 1 0,19-2 0,-15 4 0,0 0 0,0 0 0,0 2 0,0 0 0,0 1 0,18 4 0,-26-3 23,1 0 0,-1 0 0,0 1-1,0 0 1,0 1 0,0 0 0,-1 0-1,0 1 1,0 0 0,0 0 0,-1 1-1,0 0 1,0 0 0,10 15 0,-11-12-166,0 0 1,0 1 0,-1 0 0,-1 0-1,0 0 1,0 1 0,-1-1 0,-1 1 0,0 0-1,0 0 1,-1 22 0,-1-17-6684</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518"/>
    </inkml:context>
    <inkml:brush xml:id="br0">
      <inkml:brushProperty name="width" value="0.1" units="cm"/>
      <inkml:brushProperty name="height" value="0.1" units="cm"/>
      <inkml:brushProperty name="color" value="#2E75B6"/>
    </inkml:brush>
  </inkml:definitions>
  <inkml:trace contextRef="#ctx0" brushRef="#br0">0 0 24575,'0'2'0,"1"-1"0,-1 0 0,1 1 0,-1-1 0,1 0 0,-1 0 0,1 1 0,0-1 0,0 0 0,-1 0 0,1 0 0,0 0 0,0 0 0,0 0 0,0 0 0,0 0 0,0 0 0,1-1 0,-1 1 0,0 0 0,0-1 0,1 1 0,-1-1 0,0 1 0,1-1 0,1 1 0,42 7 0,-40-7 0,59 1 0,-45-2 0,34 4 0,-52-4 0,-1 0 0,1 1 0,0-1 0,0 0 0,-1 0 0,1 1 0,0-1 0,0 0 0,-1 1 0,1-1 0,0 1 0,-1-1 0,1 1 0,-1-1 0,1 1 0,0 0 0,-1-1 0,0 1 0,1 0 0,-1-1 0,1 1 0,-1 0 0,0-1 0,1 1 0,-1 0 0,0 0 0,0-1 0,1 1 0,-1 0 0,0 0 0,0 0 0,0-1 0,0 1 0,0 0 0,0 0 0,0 0 0,-1-1 0,1 1 0,0 0 0,0 0 0,-1-1 0,1 2 0,-17 33 0,17-34 0,-9 13 0,1 0 0,1 1 0,1 0 0,0 0 0,1 1 0,0-1 0,2 1 0,0 0 0,0 0 0,1 1 0,1 21 0,3 41-1365,-1-63-5461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6.843"/>
    </inkml:context>
    <inkml:brush xml:id="br0">
      <inkml:brushProperty name="width" value="0.1" units="cm"/>
      <inkml:brushProperty name="height" value="0.1" units="cm"/>
      <inkml:brushProperty name="color" value="#2E75B6"/>
    </inkml:brush>
  </inkml:definitions>
  <inkml:trace contextRef="#ctx0" brushRef="#br0">1 88 24575,'10'0'0,"13"0"0,9 0 0,6-6 0,3-3 0,1 1 0,3-6 0,1 1 0,-1-2 0,-5 2 0,-9 4-8191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19.994"/>
    </inkml:context>
    <inkml:brush xml:id="br0">
      <inkml:brushProperty name="width" value="0.1" units="cm"/>
      <inkml:brushProperty name="height" value="0.1" units="cm"/>
      <inkml:brushProperty name="color" value="#548235"/>
    </inkml:brush>
  </inkml:definitions>
  <inkml:trace contextRef="#ctx0" brushRef="#br0">80 156 24575,'0'1'0,"0"1"0,0-1 0,0 0 0,0 0 0,1 0 0,-1 0 0,0 0 0,1 0 0,-1 0 0,0 0 0,1 0 0,-1 0 0,1 0 0,0 0 0,-1 0 0,1 0 0,0 0 0,-1 0 0,1-1 0,0 1 0,0 0 0,0-1 0,1 2 0,0-1 0,1 0 0,-1 0 0,1 0 0,0 0 0,-1-1 0,1 1 0,0-1 0,-1 1 0,5-1 0,1 0 0,0-1 0,1 0 0,-1 0 0,0 0 0,12-5 0,-14 4 0,0 0 0,0-1 0,0 0 0,0 0 0,-1-1 0,1 0 0,-1 1 0,0-2 0,0 1 0,8-10 0,-10 10 0,0 0 0,-1 0 0,0 0 0,1 0 0,-1 0 0,-1-1 0,1 1 0,-1-1 0,0 0 0,0 1 0,0-1 0,0 0 0,-1 1 0,0-1 0,0-7 0,0 9 0,-1 1 0,1 0 0,0 0 0,-1-1 0,0 1 0,1 0 0,-1 0 0,0 0 0,0 0 0,0 0 0,0 0 0,-1 0 0,1 0 0,-1 0 0,1 0 0,-1 0 0,1 1 0,-1-1 0,0 1 0,0-1 0,0 1 0,0 0 0,0 0 0,0 0 0,0 0 0,0 0 0,0 0 0,0 1 0,-1-1 0,1 1 0,0-1 0,0 1 0,-1 0 0,1 0 0,0 0 0,-5 0 0,-1 1 0,-1 0 0,1 0 0,0 1 0,0 0 0,1 0 0,-1 1 0,0 0 0,1 0 0,-9 6 0,5-2 0,1 1 0,0 0 0,1 1 0,0 0 0,1 0 0,0 1 0,0 0 0,1 1 0,0-1 0,1 1 0,-7 16 0,9-19 0,1 0 0,0 1 0,0-1 0,1 0 0,0 1 0,1 0 0,0-1 0,0 1 0,1 0 0,0 0 0,0-1 0,1 1 0,0 0 0,1-1 0,0 1 0,0-1 0,4 11 0,-2-14 0,-1 1 0,1-1 0,0 0 0,0 0 0,0 0 0,1-1 0,0 1 0,0-1 0,0 0 0,0-1 0,0 1 0,1-1 0,0 0 0,0-1 0,-1 1 0,13 2 0,3 1 0,1-1 0,-1-1 0,37 1 0,-21-3 86,0-2-1,0-1 0,36-7 1,-53 5-300,0-1 1,-1-1 0,0-1-1,0-1 1,0-1 0,-1 0-1,20-13 1,-10 3-6613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6.661"/>
    </inkml:context>
    <inkml:brush xml:id="br0">
      <inkml:brushProperty name="width" value="0.1" units="cm"/>
      <inkml:brushProperty name="height" value="0.1" units="cm"/>
      <inkml:brushProperty name="color" value="#C55A11"/>
    </inkml:brush>
  </inkml:definitions>
  <inkml:trace contextRef="#ctx0" brushRef="#br0">0 16 24575,'10'0'0,"10"0"0,8 0 0,3 0 0,2 0 0,3 0 0,-2 0 0,0 0 0,1 0 0,-3-3 0,-3-2 0,-3 1 0,-3 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166"/>
    </inkml:context>
    <inkml:brush xml:id="br0">
      <inkml:brushProperty name="width" value="0.1" units="cm"/>
      <inkml:brushProperty name="height" value="0.1" units="cm"/>
      <inkml:brushProperty name="color" value="#2E75B6"/>
    </inkml:brush>
  </inkml:definitions>
  <inkml:trace contextRef="#ctx0" brushRef="#br0">0 8 24575,'10'0'0,"13"0"0,9 0 0,6 0 0,3 0 0,4 0 0,2 0 0,-1 0 0,-2 0 0,-2 0 0,-4-3 0,-9-2-8191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524"/>
    </inkml:context>
    <inkml:brush xml:id="br0">
      <inkml:brushProperty name="width" value="0.1" units="cm"/>
      <inkml:brushProperty name="height" value="0.1" units="cm"/>
      <inkml:brushProperty name="color" value="#2E75B6"/>
    </inkml:brush>
  </inkml:definitions>
  <inkml:trace contextRef="#ctx0" brushRef="#br0">6 1 24575,'-6'2'0,"11"4"0,12 4 0,80 34 0,-72-35 0,0 2 0,-1 0 0,-1 2 0,27 18 0,-45-28 0,-1 1 0,0 0 0,0 0 0,0 0 0,0 0 0,-1 0 0,0 1 0,0 0 0,0 0 0,0 0 0,-1 0 0,0 0 0,0 0 0,0 0 0,1 7 0,-2-5 0,-1 0 0,1 0 0,-1 1 0,-1-1 0,1 0 0,-1 0 0,0 0 0,-1 0 0,0 0 0,0 0 0,-5 9 0,-36 70 272,16-35-1909,19-34-5189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7.879"/>
    </inkml:context>
    <inkml:brush xml:id="br0">
      <inkml:brushProperty name="width" value="0.1" units="cm"/>
      <inkml:brushProperty name="height" value="0.1" units="cm"/>
      <inkml:brushProperty name="color" value="#2E75B6"/>
    </inkml:brush>
  </inkml:definitions>
  <inkml:trace contextRef="#ctx0" brushRef="#br0">0 119 24575,'1'1'0,"-1"-1"0,1 1 0,0 0 0,0 0 0,-1 0 0,1-1 0,0 1 0,0 0 0,0-1 0,0 1 0,0-1 0,0 1 0,0-1 0,0 1 0,0-1 0,0 0 0,0 1 0,0-1 0,0 0 0,0 0 0,0 0 0,0 0 0,1 0 0,1 1 0,18 2 0,0-1 0,0-1 0,1-1 0,35-5 0,85-21 0,-89 15 0,-7 3-273,-1-3 0,0-1 0,0-2 0,47-24 0,-70 27-6553</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204"/>
    </inkml:context>
    <inkml:brush xml:id="br0">
      <inkml:brushProperty name="width" value="0.1" units="cm"/>
      <inkml:brushProperty name="height" value="0.1" units="cm"/>
      <inkml:brushProperty name="color" value="#2E75B6"/>
    </inkml:brush>
  </inkml:definitions>
  <inkml:trace contextRef="#ctx0" brushRef="#br0">0 0 24575,'1'2'0,"-1"-1"0,0 1 0,1-1 0,-1 0 0,1 1 0,0-1 0,-1 0 0,1 0 0,0 1 0,0-1 0,0 0 0,0 0 0,0 0 0,0 0 0,0 0 0,0 0 0,2 1 0,24 14 0,22 7 0,91 28 0,-84-33 0,61 30 0,-109-44 0,-1 0 0,1 1 0,-1 0 0,0 0 0,0 0 0,0 1 0,10 13 0,-15-17 0,0 0 0,0 1 0,-1-1 0,1 0 0,-1 1 0,0-1 0,1 1 0,-1 0 0,-1-1 0,1 1 0,0 0 0,-1 0 0,1-1 0,-1 1 0,0 0 0,0 0 0,0 0 0,0-1 0,0 1 0,-1 0 0,1 0 0,-1 0 0,0-1 0,1 1 0,-2 0 0,1-1 0,0 1 0,-2 2 0,-4 4-101,0-1 1,0 0-1,-1-1 0,0 0 0,0 0 0,-1 0 0,0-1 1,0-1-1,-11 6 0,15-8-256,-24 13-6469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8.545"/>
    </inkml:context>
    <inkml:brush xml:id="br0">
      <inkml:brushProperty name="width" value="0.1" units="cm"/>
      <inkml:brushProperty name="height" value="0.1" units="cm"/>
      <inkml:brushProperty name="color" value="#2E75B6"/>
    </inkml:brush>
  </inkml:definitions>
  <inkml:trace contextRef="#ctx0" brushRef="#br0">0 114 24575,'1307'-22'-2213,"-1054"12"2140,572-44-384,-667 31-14,-125 18-4506</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074"/>
    </inkml:context>
    <inkml:brush xml:id="br0">
      <inkml:brushProperty name="width" value="0.1" units="cm"/>
      <inkml:brushProperty name="height" value="0.1" units="cm"/>
      <inkml:brushProperty name="color" value="#2E75B6"/>
    </inkml:brush>
  </inkml:definitions>
  <inkml:trace contextRef="#ctx0" brushRef="#br0">724 1 24575,'-1'5'0,"-1"-1"0,1 1 0,-1 0 0,0-1 0,-1 1 0,1-1 0,-1 1 0,0-1 0,-5 6 0,-3 6 0,-163 225 0,51-77 0,-66 121 0,140-203 0,-60 138 0,101-200 0,0 1 0,2-1 0,0 1 0,-5 43 0,10-57 0,0-1 0,1 0 0,0 1 0,0-1 0,1 0 0,-1 0 0,1 1 0,1-1 0,-1 0 0,1 0 0,0 0 0,1 0 0,-1 0 0,1-1 0,1 1 0,-1-1 0,1 0 0,-1 0 0,1 0 0,1 0 0,6 5 0,2 0 0,1-1 0,1-1 0,0 0 0,0-1 0,0-1 0,1 0 0,0-1 0,20 3 0,138 15 0,-156-22 0,280 20-1300,381-23 0,-116-49 1300,-247 18 0,232-37-1517,-480 56-2557</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5:59.476"/>
    </inkml:context>
    <inkml:brush xml:id="br0">
      <inkml:brushProperty name="width" value="0.1" units="cm"/>
      <inkml:brushProperty name="height" value="0.1" units="cm"/>
      <inkml:brushProperty name="color" value="#2E75B6"/>
    </inkml:brush>
  </inkml:definitions>
  <inkml:trace contextRef="#ctx0" brushRef="#br0">486 1 24575,'-1'7'0,"0"1"0,-1 0 0,1-1 0,-1 1 0,-5 10 0,-3 15 0,-27 123 0,-69 262 0,76-321 0,-4-2 0,-57 114 0,-48 41 0,137-247 48,-10 14 230,12-16-305,0-1-1,0 0 0,0 0 0,0 0 1,0 1-1,0-1 0,-1 0 0,1 0 1,0 0-1,0 1 0,0-1 1,0 0-1,-1 0 0,1 0 0,0 0 1,0 0-1,0 1 0,-1-1 0,1 0 1,0 0-1,0 0 0,-1 0 1,1 0-1,0 0 0,0 0 0,-1 0 1,1 0-1,0 0 0,0 0 1,-1 0-1,1 0 0,0 0 0,0 0 1,-1 0-1,1 0 0,0 0 0,0 0 1,0-1-1,-1 1 0,1 0 1,0 0-1,0 0 0,0 0 0,-1 0 1,1-1-1,0 1 0,0 0 0,0 0 1,0 0-1,-1 0 0,1-1 1,0 1-1,0 0 0,0 0 0,0-1 1,0 1-1,0 0 0,0 0 0,0-1 1,0 1-1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0.018"/>
    </inkml:context>
    <inkml:brush xml:id="br0">
      <inkml:brushProperty name="width" value="0.1" units="cm"/>
      <inkml:brushProperty name="height" value="0.1" units="cm"/>
      <inkml:brushProperty name="color" value="#2E75B6"/>
    </inkml:brush>
  </inkml:definitions>
  <inkml:trace contextRef="#ctx0" brushRef="#br0">470 63 24575,'-2'-3'0,"-8"-7"0,0 0 0,-1 0 0,0 1 0,-16-10 0,27 19 0,-1 0 0,1 0 0,0 0 0,-1-1 0,1 1 0,-1 0 0,1 0 0,-1 0 0,1 0 0,-1 0 0,1 0 0,0 0 0,-1 0 0,1 0 0,-1 0 0,1 0 0,-1 0 0,1 0 0,-1 0 0,1 1 0,0-1 0,-1 0 0,1 0 0,-1 0 0,1 1 0,0-1 0,-1 0 0,1 0 0,-1 1 0,-7 15 0,3 22 0,5-35 0,-2 90 0,4-1 0,15 104 0,3-70 0,4 54 0,-27-193 0,0 1 0,0-1 0,-2 0 0,1 1 0,-9-15 0,4 6 0,5 13 0,0-1 0,-1 1 0,1 0 0,-2 0 0,1 1 0,-1-1 0,0 1 0,0 1 0,-1-1 0,0 1 0,0 0 0,0 1 0,-1-1 0,0 2 0,0-1 0,-1 1 0,1 0 0,-1 1 0,1 0 0,-1 0 0,0 1 0,0 0 0,-1 0 0,1 1 0,0 1 0,-12 0 0,14-1 0,-1 1 0,1 1 0,0-1 0,0 1 0,0 1 0,0-1 0,0 1 0,1 0 0,-1 1 0,1-1 0,-1 1 0,1 1 0,0-1 0,0 1 0,0 0 0,0 0 0,1 1 0,0 0 0,0 0 0,0 0 0,-5 8 0,4-5 0,1 1 0,0 0 0,0 0 0,1 1 0,1-1 0,-1 1 0,1 0 0,1 0 0,0 0 0,0 0 0,1 1 0,1-1 0,-1 0 0,2 0 0,1 16 0,-1-21 0,1-1 0,0 0 0,-1 1 0,1-1 0,1 0 0,-1 0 0,1 0 0,-1 0 0,1-1 0,0 1 0,0-1 0,1 1 0,-1-1 0,1 0 0,0-1 0,0 1 0,7 3 0,-2-1 0,0-1 0,0 0 0,1-1 0,-1 0 0,1 0 0,0-1 0,13 1 0,-3-1-136,1-1-1,0-1 1,-1 0-1,1-2 1,0 0-1,-1-2 1,0 0-1,0-1 0,30-12 1,-26 5-6690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580"/>
    </inkml:context>
    <inkml:brush xml:id="br0">
      <inkml:brushProperty name="width" value="0.1" units="cm"/>
      <inkml:brushProperty name="height" value="0.1" units="cm"/>
      <inkml:brushProperty name="color" value="#2E75B6"/>
    </inkml:brush>
  </inkml:definitions>
  <inkml:trace contextRef="#ctx0" brushRef="#br0">154 159 24575,'-8'39'0,"1"-8"0,6-24 0,1 0 0,-1-1 0,1 1 0,1 0 0,-1-1 0,1 1 0,0 0 0,1-1 0,0 1 0,3 8 0,-3-10 0,1 0 0,0 0 0,1-1 0,-1 1 0,1-1 0,0 1 0,0-1 0,0 0 0,1-1 0,-1 1 0,1-1 0,8 5 0,-2-2 0,-1-1 0,2 0 0,-1 0 0,0-1 0,1 0 0,0-1 0,0-1 0,0 0 0,0 0 0,0-1 0,0-1 0,15-1 0,-21 0 0,0 0 0,0 0 0,0 0 0,0-1 0,-1 0 0,1 0 0,0-1 0,-1 1 0,0-1 0,1 0 0,-1-1 0,-1 1 0,1-1 0,0 0 0,-1 0 0,0-1 0,0 1 0,0-1 0,0 0 0,-1 0 0,0 0 0,0-1 0,0 1 0,-1-1 0,4-11 0,-2 1 0,0-1 0,-1 1 0,-1-1 0,0-28 0,-8-68 0,2 90 0,3 20 0,0-1 0,1 1 0,-1-1 0,1 0 0,-1 1 0,1-1 0,0 0 0,0 1 0,1-1 0,-1 0 0,2-6 0,-1 10 0,-1-1 0,1 1 0,-1-1 0,1 0 0,-1 1 0,1-1 0,-1 1 0,1-1 0,0 1 0,-1 0 0,1-1 0,0 1 0,-1 0 0,1-1 0,0 1 0,-1 0 0,1 0 0,0 0 0,0-1 0,-1 1 0,1 0 0,0 0 0,0 0 0,0 0 0,-1 0 0,1 0 0,0 1 0,0-1 0,-1 0 0,1 0 0,0 0 0,-1 1 0,1-1 0,0 0 0,-1 1 0,1-1 0,0 1 0,-1-1 0,2 1 0,25 21 0,-10-5 0,0 1 0,-2 0 0,0 1 0,-1 1 0,-1 0 0,-1 1 0,16 36 0,-20-38 0,-2 1 0,0-1 0,-1 1 0,-1 0 0,-1 0 0,0 0 0,-2 1 0,0-1 0,-4 32 0,2-44 0,-1 1 0,0-1 0,0 1 0,-1-1 0,0 0 0,0 0 0,-1 0 0,0-1 0,-8 11 0,4-6 0,-2-1 0,1-1 0,-1 0 0,-1 0 0,-14 10 0,4-5 0,-1-2 0,0-1 0,0 0 0,-1-2 0,-1 0 0,-27 6 0,16-7 0,0-3 0,0 0 0,-1-3 0,1-1 0,-1-1 0,-59-7 0,88 5-85,1 1 0,-1-1-1,1 0 1,-1-1 0,1 0-1,-1 0 1,1 0 0,0-1-1,0 0 1,0 0 0,0 0-1,1-1 1,-1 0 0,1 0-1,-9-9 1,2-5-6741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1.952"/>
    </inkml:context>
    <inkml:brush xml:id="br0">
      <inkml:brushProperty name="width" value="0.1" units="cm"/>
      <inkml:brushProperty name="height" value="0.1" units="cm"/>
      <inkml:brushProperty name="color" value="#2E75B6"/>
    </inkml:brush>
  </inkml:definitions>
  <inkml:trace contextRef="#ctx0" brushRef="#br0">1 209 24575,'0'2'0,"0"-1"0,1 0 0,-1 1 0,1-1 0,-1 0 0,1 0 0,-1 1 0,1-1 0,0 0 0,0 0 0,0 0 0,0 0 0,-1 0 0,1 0 0,0 0 0,1 0 0,-1 0 0,0-1 0,0 1 0,0 0 0,0-1 0,1 1 0,-1-1 0,0 1 0,1-1 0,1 1 0,40 7 0,-39-7 0,10 1 0,1-1 0,-1 0 0,0-1 0,1-1 0,-1 0 0,0-1 0,15-4 0,-20 4 0,-1-1 0,0 0 0,0 0 0,0-1 0,-1 0 0,1 0 0,-1-1 0,0 0 0,0-1 0,-1 1 0,1-1 0,-1 0 0,5-8 0,-8 10 0,0 0 0,0 0 0,-1-1 0,1 1 0,-1-1 0,-1 1 0,1-1 0,0 0 0,-1 0 0,0 0 0,0 0 0,-1 1 0,1-10 0,-1 10 0,-1 1 0,1-1 0,-1 1 0,1-1 0,-1 0 0,0 1 0,0 0 0,-1-1 0,1 1 0,-1 0 0,0 0 0,0-1 0,0 1 0,0 1 0,0-1 0,-1 0 0,1 1 0,-1-1 0,-3-2 0,2 2 0,-1-1 0,0 1 0,0 0 0,0 1 0,0-1 0,0 1 0,-1 0 0,1 0 0,-1 1 0,1 0 0,-1 0 0,-7-1 0,10 2 0,0 1 0,-1-1 0,1 0 0,0 1 0,0 0 0,0 0 0,0 0 0,0 0 0,0 1 0,0-1 0,0 1 0,0-1 0,0 1 0,1 0 0,-1 0 0,1 1 0,-1-1 0,1 0 0,0 1 0,0-1 0,0 1 0,-2 4 0,0-2 0,1 1 0,0 1 0,0-1 0,0 0 0,1 1 0,-1-1 0,2 1 0,-1 0 0,1-1 0,0 1 0,0 0 0,1 0 0,0 0 0,0 0 0,1 0 0,0-1 0,0 1 0,0 0 0,4 9 0,-2-8 0,1 0 0,0 0 0,1 0 0,0 0 0,0-1 0,1 0 0,-1 0 0,1 0 0,1-1 0,0 0 0,0 0 0,0 0 0,0-1 0,11 5 0,0 0 49,1-1 0,-1-1 0,1-1-1,1-1 1,-1-1 0,26 4 0,-30-7-239,1 0 0,0-1 1,0-1-1,0-1 0,0 0 1,0-1-1,0 0 1,20-7-1,-9 0-6636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27.034"/>
    </inkml:context>
    <inkml:brush xml:id="br0">
      <inkml:brushProperty name="width" value="0.1" units="cm"/>
      <inkml:brushProperty name="height" value="0.1" units="cm"/>
      <inkml:brushProperty name="color" value="#C55A11"/>
    </inkml:brush>
  </inkml:definitions>
  <inkml:trace contextRef="#ctx0" brushRef="#br0">0 1 24575,'59'24'0,"6"5"0,-26-7 0,-1 1 0,64 52 0,-90-65 0,0 1 0,-1 1 0,0 0 0,0 0 0,-1 1 0,-1 0 0,0 1 0,-1 0 0,-1 1 0,0-1 0,6 20 0,-11-28-97,0 1-1,-1-1 1,0 1-1,0 0 1,0-1-1,-1 1 1,0 0-1,0 0 1,-1-1-1,0 1 1,0-1-1,0 1 0,-3 8 1,-5 1-6729</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400"/>
    </inkml:context>
    <inkml:brush xml:id="br0">
      <inkml:brushProperty name="width" value="0.1" units="cm"/>
      <inkml:brushProperty name="height" value="0.1" units="cm"/>
      <inkml:brushProperty name="color" value="#2E75B6"/>
    </inkml:brush>
  </inkml:definitions>
  <inkml:trace contextRef="#ctx0" brushRef="#br0">441 22 24575,'0'-1'0,"0"1"0,-1-1 0,1 1 0,0-1 0,0 0 0,-1 1 0,1-1 0,-1 1 0,1-1 0,0 1 0,-1-1 0,1 1 0,-1 0 0,1-1 0,-1 1 0,0-1 0,1 1 0,-1 0 0,1 0 0,-1-1 0,0 1 0,1 0 0,-1 0 0,0-1 0,-20-3 0,19 4 0,-26-4-105,0 2 0,0 2 0,0 0 0,0 2 0,0 1 0,0 1 0,1 1 0,0 2 0,0 1 0,0 0 0,1 2 0,-27 15 0,30-14-6721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2.755"/>
    </inkml:context>
    <inkml:brush xml:id="br0">
      <inkml:brushProperty name="width" value="0.1" units="cm"/>
      <inkml:brushProperty name="height" value="0.1" units="cm"/>
      <inkml:brushProperty name="color" value="#2E75B6"/>
    </inkml:brush>
  </inkml:definitions>
  <inkml:trace contextRef="#ctx0" brushRef="#br0">372 1 24575,'-7'0'0,"-2"6"0,-9 3 0,-5 6 0,-6 0 0,-3 5 0,-4 2 0,-2 0 0,-1 0 0,-1 3 0,4 1 0,0-5 0,8-6-8191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224"/>
    </inkml:context>
    <inkml:brush xml:id="br0">
      <inkml:brushProperty name="width" value="0.1" units="cm"/>
      <inkml:brushProperty name="height" value="0.1" units="cm"/>
      <inkml:brushProperty name="color" value="#2E75B6"/>
    </inkml:brush>
  </inkml:definitions>
  <inkml:trace contextRef="#ctx0" brushRef="#br0">13 223 24575,'-6'-55'0,"3"44"0,2 0 0,-1 0 0,1 0 0,1 0 0,2-22 0,-1 31 0,-1-1 0,1 0 0,0 1 0,0-1 0,0 0 0,1 1 0,-1 0 0,0-1 0,1 1 0,0 0 0,-1-1 0,1 1 0,0 0 0,0 1 0,1-1 0,-1 0 0,0 0 0,0 1 0,1-1 0,-1 1 0,1 0 0,-1 0 0,1 0 0,0 0 0,-1 0 0,1 1 0,0-1 0,4 1 0,3-2 0,-1 2 0,1-1 0,0 2 0,0-1 0,0 1 0,-1 1 0,1 0 0,0 0 0,-1 1 0,0 0 0,0 0 0,0 1 0,0 0 0,0 1 0,15 11 0,4 6 0,0 1 0,48 53 0,-57-55 0,-16-19 0,-1 1 0,0-1 0,1 0 0,-1 0 0,1 0 0,0 0 0,0 0 0,0-1 0,0 1 0,0-1 0,0 0 0,0 0 0,0 0 0,0 0 0,1-1 0,5 1 0,-4-1 0,-1 0 0,1-1 0,-1 0 0,0 0 0,1 0 0,-1 0 0,0-1 0,0 0 0,1 0 0,-1 0 0,4-3 0,5-5 0,-1 0 0,1-1 0,-2 0 0,1-1 0,16-23 0,-27 33 0,10-12 0,16-29 0,-25 40 0,0 1 0,-1-1 0,1 0 0,-1 0 0,0 0 0,0 0 0,0 0 0,-1 0 0,1 0 0,-1 0 0,1 0 0,-1 0 0,0 0 0,0 0 0,0-1 0,-1 1 0,1 0 0,-2-4 0,1 6 0,1 0 0,-1 0 0,1 0 0,-1 1 0,0-1 0,1 0 0,-1 0 0,0 1 0,0-1 0,1 0 0,-1 1 0,0-1 0,0 1 0,0-1 0,0 1 0,0 0 0,0-1 0,0 1 0,0 0 0,0 0 0,0-1 0,0 1 0,0 0 0,0 0 0,0 0 0,0 0 0,0 0 0,0 1 0,0-1 0,0 0 0,0 0 0,0 1 0,0-1 0,0 0 0,1 1 0,-1-1 0,0 1 0,0-1 0,0 1 0,0 0 0,-4 2 0,1 0 0,-1 0 0,1 0 0,0 1 0,1-1 0,-6 7 0,3-2 0,1 1 0,0 0 0,0 0 0,1 0 0,0 0 0,0 1 0,1-1 0,1 1 0,-1 0 0,2 0 0,-1 0 0,1 0 0,1 0 0,0 1 0,2 14 0,-1-22 0,0 1 0,0-1 0,0 1 0,1-1 0,-1 0 0,1 1 0,0-1 0,0 0 0,0 0 0,0 0 0,1 0 0,-1-1 0,1 1 0,0-1 0,0 1 0,-1-1 0,2 0 0,-1 0 0,0 0 0,0-1 0,1 1 0,-1-1 0,5 2 0,6 1 0,0-1 0,1 0 0,0 0 0,20 0 0,-27-3-227,0 0-1,1 0 1,-1 0-1,1-1 1,12-4-1,5-3-6598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592"/>
    </inkml:context>
    <inkml:brush xml:id="br0">
      <inkml:brushProperty name="width" value="0.1" units="cm"/>
      <inkml:brushProperty name="height" value="0.1" units="cm"/>
      <inkml:brushProperty name="color" value="#2E75B6"/>
    </inkml:brush>
  </inkml:definitions>
  <inkml:trace contextRef="#ctx0" brushRef="#br0">424 0 24575,'-7'0'0,"-8"7"0,-9 2 0,-6-1 0,-9 5 0,-3 0 0,-2 5 0,0 3 0,1 0 0,1 1 0,5-1 0,5 0 0,8-4-8191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3.949"/>
    </inkml:context>
    <inkml:brush xml:id="br0">
      <inkml:brushProperty name="width" value="0.1" units="cm"/>
      <inkml:brushProperty name="height" value="0.1" units="cm"/>
      <inkml:brushProperty name="color" value="#2E75B6"/>
    </inkml:brush>
  </inkml:definitions>
  <inkml:trace contextRef="#ctx0" brushRef="#br0">1 1 24575,'0'6'0,"1"0"0,0 0 0,0 0 0,0-1 0,1 1 0,0 0 0,0-1 0,1 1 0,-1-1 0,4 6 0,7 8 0,19 23 0,-13-17 0,-7-8 0,9 10 0,-2 0 0,16 31 0,-31-50 0,0-1 0,-1 1 0,0 0 0,0 0 0,-1 0 0,0 1 0,0-1 0,-1 0 0,0 1 0,0-1 0,-1 1 0,0-1 0,-2 12 0,2-19 0,0 0 0,0 0 0,0-1 0,0 1 0,0 0 0,-1 0 0,1-1 0,0 1 0,0 0 0,-1-1 0,1 1 0,0 0 0,-1-1 0,1 1 0,-1 0 0,1-1 0,-1 1 0,1-1 0,-1 1 0,1-1 0,-1 1 0,0-1 0,1 1 0,-1-1 0,1 0 0,-1 1 0,0-1 0,0 0 0,1 0 0,-1 1 0,0-1 0,1 0 0,-1 0 0,-1 0 0,1 0 0,-1-1 0,1 1 0,0-1 0,0 1 0,-1-1 0,1 0 0,0 1 0,0-1 0,0 0 0,0 0 0,0 0 0,0 0 0,0 0 0,0 0 0,0 0 0,0 0 0,1 0 0,-1 0 0,-1-2 0,0-1 12,0 0 0,0-1 0,0 1-1,1 0 1,0-1 0,0 1 0,0-1-1,0 1 1,0-1 0,1 0 0,0 1-1,0-1 1,0 0 0,1 1 0,-1-1 0,1 1-1,0-1 1,1 1 0,-1-1 0,1 1-1,0 0 1,0 0 0,0 0 0,0 0-1,1 0 1,-1 0 0,1 0 0,5-4 0,1-1-183,0 1 0,1 0 1,0 1-1,0 0 0,1 1 1,0 0-1,0 0 0,1 1 1,18-5-1,0 1-6655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303"/>
    </inkml:context>
    <inkml:brush xml:id="br0">
      <inkml:brushProperty name="width" value="0.1" units="cm"/>
      <inkml:brushProperty name="height" value="0.1" units="cm"/>
      <inkml:brushProperty name="color" value="#2E75B6"/>
    </inkml:brush>
  </inkml:definitions>
  <inkml:trace contextRef="#ctx0" brushRef="#br0">284 912 24575,'-38'-1'0,"14"0"0,-1 1 0,-30 5 0,47-4 0,0 1 0,1 0 0,-1 0 0,0 1 0,1 0 0,-1 1 0,1-1 0,0 1 0,0 0 0,-11 10 0,12-9 0,0 0 0,1 0 0,0 0 0,0 1 0,0 0 0,-6 12 0,10-17 0,0 1 0,1-1 0,-1 1 0,0-1 0,1 1 0,-1 0 0,1-1 0,0 1 0,0 0 0,0-1 0,0 1 0,0 0 0,0-1 0,0 1 0,0 0 0,0-1 0,1 1 0,-1 0 0,1-1 0,-1 1 0,1-1 0,0 1 0,0-1 0,0 1 0,0-1 0,0 1 0,0-1 0,0 0 0,0 0 0,0 1 0,0-1 0,1 0 0,-1 0 0,0 0 0,3 0 0,2 4 0,1-2 0,1 1 0,-1-1 0,0 0 0,1-1 0,0 0 0,-1 0 0,1-1 0,0 0 0,0 0 0,0 0 0,0-1 0,0-1 0,0 1 0,8-2 0,-9 0 0,0 1 0,0-1 0,0 0 0,0 0 0,0-1 0,0 0 0,0 0 0,-1-1 0,0 1 0,1-2 0,-1 1 0,-1-1 0,1 1 0,-1-2 0,0 1 0,6-8 0,-1-3 0,-8 12 0,0 0 0,0 0 0,1 0 0,0 0 0,0 0 0,3-3 0,-5 7 0,0-1 0,-1 1 0,1-1 0,0 1 0,0-1 0,0 1 0,0 0 0,0-1 0,0 1 0,-1 0 0,1 0 0,0-1 0,0 1 0,0 0 0,0 0 0,0 0 0,0 0 0,0 0 0,0 0 0,0 1 0,0-1 0,0 0 0,0 0 0,0 1 0,-1-1 0,1 1 0,0-1 0,0 1 0,0-1 0,-1 1 0,1-1 0,0 1 0,1 1 0,34 29 0,-15-12 0,42 28 0,-55-42 0,1 0 0,0 0 0,0-1 0,0 0 0,1-1 0,-1 0 0,1-1 0,18 3 0,-5-4-1365,-3-1-5461</inkml:trace>
  <inkml:trace contextRef="#ctx0" brushRef="#br0" timeOffset="1">652 0 24575,'-10'34'0,"2"-1"0,1 1 0,-5 63 0,8 106 0,4-148 0,0 6 0,17 120 0,-12-153 0,2 1 0,1-1 0,1 0 0,1-1 0,1 0 0,20 33 0,-16-35 86,0-1-1,2-1 0,29 33 1,-38-49-218,-1 1 1,1-1 0,0-1-1,1 1 1,0-2 0,0 1 0,0-1-1,0 0 1,1-1 0,0 0 0,0-1-1,18 5 1,-6-6-6695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4.673"/>
    </inkml:context>
    <inkml:brush xml:id="br0">
      <inkml:brushProperty name="width" value="0.1" units="cm"/>
      <inkml:brushProperty name="height" value="0.1" units="cm"/>
      <inkml:brushProperty name="color" value="#2E75B6"/>
    </inkml:brush>
  </inkml:definitions>
  <inkml:trace contextRef="#ctx0" brushRef="#br0">1 7 24575,'6'0'0,"10"0"0,1-6 0</inkml:trace>
  <inkml:trace contextRef="#ctx0" brushRef="#br0" timeOffset="1">447 124 24575,'3'3'0,"1"8"0,0 5 0,0 3 0,-2 2 0,-1 1 0,0-1 0,0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
    </inkml:context>
    <inkml:brush xml:id="br0">
      <inkml:brushProperty name="width" value="0.1" units="cm"/>
      <inkml:brushProperty name="height" value="0.1" units="cm"/>
      <inkml:brushProperty name="color" value="#2E75B6"/>
    </inkml:brush>
  </inkml:definitions>
  <inkml:trace contextRef="#ctx0" brushRef="#br0">256 33 24575,'-22'7'0,"-5"2"0,-1 1 0,2 1 0,-40 22 0,60-29 0,-1 0 0,1 0 0,0 1 0,1 0 0,-1 0 0,1 0 0,0 1 0,0 0 0,1 0 0,-1 0 0,1 0 0,1 1 0,-1-1 0,1 1 0,0 0 0,1 0 0,0 0 0,-3 15 0,5-20 0,-1 1 0,1 0 0,0 0 0,0-1 0,0 1 0,1 0 0,-1-1 0,1 1 0,-1 0 0,1-1 0,0 1 0,0 0 0,0-1 0,1 1 0,-1-1 0,0 0 0,1 1 0,2 2 0,0-2 0,-1 1 0,1-1 0,0 0 0,0 0 0,0-1 0,1 1 0,-1-1 0,1 0 0,7 3 0,5-1 0,0 0 0,0 0 0,1-2 0,29 1 0,-34-3 0,0-1 0,0-1 0,0 0 0,0 0 0,-1-1 0,1-1 0,-1 0 0,0-1 0,0 0 0,0-1 0,0 0 0,11-9 0,-17 11 0,-1 0 0,0-1 0,0 0 0,0 0 0,0 0 0,-1 0 0,0-1 0,0 0 0,0 0 0,4-10 0,-6 11 0,0-1 0,-1 1 0,0 0 0,0 0 0,0-1 0,-1 1 0,1 0 0,-1-1 0,-1 1 0,1-1 0,-1 1 0,0 0 0,0-1 0,0 1 0,-3-6 0,2 6 24,-1-1 1,0 1-1,0 0 0,0 1 0,0-1 0,-1 0 1,1 1-1,-1 0 0,0 0 0,-1 0 0,1 0 1,-1 1-1,-7-5 0,-6-2-464,0 1 0,-28-9 1,38 15 54,-13-5-6441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326"/>
    </inkml:context>
    <inkml:brush xml:id="br0">
      <inkml:brushProperty name="width" value="0.1" units="cm"/>
      <inkml:brushProperty name="height" value="0.1" units="cm"/>
      <inkml:brushProperty name="color" value="#2E75B6"/>
    </inkml:brush>
  </inkml:definitions>
  <inkml:trace contextRef="#ctx0" brushRef="#br0">52 180 24575,'0'1'0,"0"-1"0,0 1 0,-1-1 0,1 1 0,0-1 0,0 1 0,0-1 0,-1 1 0,1-1 0,0 0 0,-1 1 0,1-1 0,0 0 0,-1 1 0,1-1 0,0 0 0,-1 1 0,1-1 0,-1 0 0,1 1 0,-1-1 0,1 0 0,-1 0 0,1 0 0,-1 0 0,1 1 0,-1-1 0,1 0 0,-1 0 0,1 0 0,-1 0 0,0 0 0,-17-3 0,17 2 0,-1 1 0,1-1 0,0 0 0,-1-1 0,1 1 0,0 0 0,0 0 0,-1-1 0,1 1 0,0 0 0,0-1 0,1 1 0,-1-1 0,0 1 0,0-1 0,1 0 0,-1 1 0,1-1 0,-1 0 0,1 1 0,0-1 0,0 0 0,0 0 0,0 1 0,0-1 0,0 0 0,0 0 0,0 1 0,1-1 0,-1 0 0,1 1 0,-1-1 0,1 0 0,0 1 0,-1-1 0,1 1 0,1-2 0,2-4 0,0 1 0,0 0 0,0 1 0,1-1 0,-1 1 0,1 0 0,10-8 0,2 2 0,-1 2 0,1 0 0,1 1 0,-1 0 0,1 1 0,1 2 0,-1-1 0,1 2 0,0 1 0,0 0 0,0 1 0,0 1 0,0 1 0,23 3 0,-34-2 43,-1 1 0,1 0-1,0 0 1,-1 0 0,1 1-1,-1 0 1,12 8 0,-1 0-897,25 23 1,-27-21-5973</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5.667"/>
    </inkml:context>
    <inkml:brush xml:id="br0">
      <inkml:brushProperty name="width" value="0.1" units="cm"/>
      <inkml:brushProperty name="height" value="0.1" units="cm"/>
      <inkml:brushProperty name="color" value="#2E75B6"/>
    </inkml:brush>
  </inkml:definitions>
  <inkml:trace contextRef="#ctx0" brushRef="#br0">0 0 24575,'7'0'0,"8"0"0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208"/>
    </inkml:context>
    <inkml:brush xml:id="br0">
      <inkml:brushProperty name="width" value="0.1" units="cm"/>
      <inkml:brushProperty name="height" value="0.1" units="cm"/>
      <inkml:brushProperty name="color" value="#C55A11"/>
    </inkml:brush>
  </inkml:definitions>
  <inkml:trace contextRef="#ctx0" brushRef="#br0">1 1456 24575,'0'1'0,"0"1"0,1-1 0,-1 1 0,1-1 0,-1 1 0,1-1 0,0 0 0,0 1 0,-1-1 0,1 0 0,0 0 0,0 0 0,0 1 0,0-1 0,1 0 0,-1 0 0,0 0 0,0-1 0,1 1 0,-1 0 0,0 0 0,1-1 0,-1 1 0,1-1 0,-1 1 0,2-1 0,42 10 0,-35-10 0,1 0 0,-1 0 0,1-1 0,-1 0 0,1-1 0,-1 0 0,1-1 0,-1 0 0,0-1 0,-1 0 0,1 0 0,13-9 0,9-7 0,0-2 0,29-28 0,-56 47 0,6-6 0,0 0 0,0 0 0,0 0 0,-1-1 0,0 0 0,-1 0 0,0-1 0,-1-1 0,11-18 0,-3-3 0,-8 19 0,-1 1 0,0-2 0,-2 1 0,1 0 0,-2-1 0,0 0 0,0 0 0,-2 0 0,2-17 0,-6-65 0,2-58 0,2 142 0,1 0 0,0 1 0,1-1 0,0 1 0,10-19 0,-9 20 0,0 0 0,-1 0 0,0-1 0,0 1 0,-2-1 0,3-20 0,4-39 0,-5 48 0,1-38 0,-6-1 0,2-51 0,2 102 0,0 1 0,0-1 0,1 1 0,1 0 0,0 0 0,0 0 0,13-17 0,-9 13 0,-2 3 0,0 0 0,1 1 0,1 0 0,0 0 0,0 1 0,1 0 0,0 1 0,1 0 0,0 1 0,0 0 0,0 0 0,1 1 0,0 1 0,0 0 0,0 0 0,24-4 0,-12 3 160,-10 2-541,0 0-1,0 1 1,18-1 0,-16 4-6445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204"/>
    </inkml:context>
    <inkml:brush xml:id="br0">
      <inkml:brushProperty name="width" value="0.1" units="cm"/>
      <inkml:brushProperty name="height" value="0.1" units="cm"/>
      <inkml:brushProperty name="color" value="#2E75B6"/>
    </inkml:brush>
  </inkml:definitions>
  <inkml:trace contextRef="#ctx0" brushRef="#br0">15 40 24575,'0'0'0,"-1"0"0,1 0 0,-1 0 0,0 1 0,1-1 0,-1 0 0,1 0 0,-1 0 0,1 0 0,-1 0 0,0 1 0,1-1 0,-1 0 0,1 1 0,-1-1 0,1 0 0,-1 1 0,1-1 0,0 0 0,-1 1 0,1-1 0,-1 1 0,1-1 0,0 1 0,-1-1 0,1 1 0,0-1 0,0 1 0,-1-1 0,1 1 0,0 0 0,0-1 0,0 1 0,0-1 0,0 1 0,0-1 0,0 1 0,0 0 0,0-1 0,0 1 0,0-1 0,0 1 0,0 0 0,0-1 0,0 1 0,1 0 0,-1 1 0,1-1 0,-1 1 0,1-1 0,0 1 0,0 0 0,-1-1 0,1 1 0,0-1 0,0 0 0,0 1 0,0-1 0,1 0 0,-1 0 0,0 1 0,0-1 0,2 1 0,6 1 0,0 0 0,-1 0 0,1-1 0,0 0 0,0-1 0,13 1 0,59-1 0,-44-2 0,814-41-668,-835 41 668,78-7 0,103-22 0,-162 20-1254,-8 0-5015</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7.652"/>
    </inkml:context>
    <inkml:brush xml:id="br0">
      <inkml:brushProperty name="width" value="0.1" units="cm"/>
      <inkml:brushProperty name="height" value="0.1" units="cm"/>
      <inkml:brushProperty name="color" value="#2E75B6"/>
    </inkml:brush>
  </inkml:definitions>
  <inkml:trace contextRef="#ctx0" brushRef="#br0">0 0 24575,'8'2'0,"0"-1"0,0 1 0,0 1 0,10 4 0,16 5 0,21 4 0,79 36 0,-109-40 0,0 1 0,0 1 0,-2 1 0,0 1 0,24 22 0,-40-32 0,0 1 0,-1 0 0,0 0 0,-1 1 0,0-1 0,0 1 0,0 0 0,-1 1 0,0-1 0,-1 1 0,0-1 0,3 12 0,-5-13 0,0-1 0,0 1 0,-1-1 0,0 1 0,0 0 0,0-1 0,-1 1 0,0 0 0,-1-1 0,1 1 0,-1-1 0,0 0 0,-1 1 0,1-1 0,-1 0 0,-1 0 0,-5 8 0,-3 0 54,0 0-1,-1 0 0,0-2 1,-1 1-1,-16 10 0,-82 48-758,73-47-275,12-8-5846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130"/>
    </inkml:context>
    <inkml:brush xml:id="br0">
      <inkml:brushProperty name="width" value="0.1" units="cm"/>
      <inkml:brushProperty name="height" value="0.1" units="cm"/>
      <inkml:brushProperty name="color" value="#2E75B6"/>
    </inkml:brush>
  </inkml:definitions>
  <inkml:trace contextRef="#ctx0" brushRef="#br0">17 1 24575,'-1'0'0,"0"0"0,1 1 0,-1-1 0,0 0 0,1 1 0,-1-1 0,1 1 0,-1-1 0,0 1 0,1-1 0,-1 1 0,1 0 0,0-1 0,-1 1 0,1 0 0,-1-1 0,1 1 0,0 0 0,0-1 0,-1 1 0,1 0 0,0 0 0,0-1 0,0 1 0,0 1 0,-4 25 0,3-23 0,1 7 0,0 0 0,0 0 0,1 0 0,0 1 0,1-1 0,3 10 0,24 70 0,-10-37 0,143 516 0,-150-523 0,38 128 0,-47-170 0,-1-5 0,0-14 0,-1-20 0,-1 10 0,0 8 0,0 0 0,1 0 0,3-17 0,-3 28 0,0-1 0,1 1 0,0-1 0,0 1 0,1 0 0,-1-1 0,1 2 0,0-1 0,0 0 0,1 0 0,0 1 0,6-6 0,-1 1 0,1 1 0,0 1 0,0 0 0,1 0 0,0 1 0,0 1 0,1-1 0,0 2 0,0 0 0,0 0 0,0 1 0,0 1 0,16-2 0,-19 3 0,-1 1 0,1 0 0,0 0 0,-1 1 0,1 0 0,-1 1 0,1 0 0,-1 0 0,0 1 0,0 0 0,0 0 0,0 1 0,0 0 0,-1 0 0,1 1 0,-1 0 0,0 0 0,-1 0 0,12 14 0,0 4 0,-1 2 0,24 45 0,5 9 0,-43-77-62,-1 1 0,0-1 0,0 1 0,1-1 0,-1 0 0,1 0 0,0 0 0,0-1 0,0 1 0,0-1 0,0 1 0,0-1-1,0 0 1,0 0 0,0 0 0,0-1 0,1 1 0,-1-1 0,0 0 0,1 0 0,5 0 0,7-1-6764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489"/>
    </inkml:context>
    <inkml:brush xml:id="br0">
      <inkml:brushProperty name="width" value="0.1" units="cm"/>
      <inkml:brushProperty name="height" value="0.1" units="cm"/>
      <inkml:brushProperty name="color" value="#2E75B6"/>
    </inkml:brush>
  </inkml:definitions>
  <inkml:trace contextRef="#ctx0" brushRef="#br0">407 118 24575,'-2'-3'0,"1"0"0,-1 0 0,0 0 0,0 0 0,0 0 0,0 0 0,-1 0 0,1 1 0,-1-1 0,1 1 0,-1 0 0,0 0 0,-3-2 0,-2-2 0,-2-2 0,0 0 0,-1 1 0,0 1 0,0 0 0,-1 0 0,1 1 0,-1 1 0,0 0 0,-13-3 0,0 3 0,0 0 0,0 2 0,-41 1 0,64 1 0,-1 0 0,1 0 0,-1 0 0,1 0 0,-1 1 0,1-1 0,0 1 0,-1 0 0,1 0 0,0 0 0,-1 0 0,1 0 0,0 0 0,0 0 0,0 1 0,0-1 0,0 1 0,0 0 0,0-1 0,-1 3 0,2-1 0,-1 0 0,1-1 0,0 1 0,0 0 0,0 0 0,0 0 0,0 0 0,1 0 0,-1-1 0,1 1 0,0 0 0,0 1 0,0-1 0,0 0 0,1 0 0,0 3 0,1 1 0,0-1 0,0 0 0,0 0 0,1-1 0,0 1 0,0-1 0,1 1 0,-1-1 0,1 0 0,0 0 0,1 0 0,7 7 0,9 4 0,39 26 0,-34-24 0,-13-10 0,4 4 0,0 0 0,-1 1 0,24 23 0,-37-33 0,0 0 0,-1 0 0,1 0 0,-1 0 0,1 1 0,-1-1 0,0 1 0,0-1 0,-1 1 0,1 0 0,-1 0 0,0 0 0,0-1 0,0 1 0,0 0 0,-1 0 0,0 1 0,0-1 0,0 0 0,0 0 0,0 0 0,-1 0 0,0 0 0,-2 7 0,1-7 0,-1 1 0,1-1 0,-1 0 0,0-1 0,0 1 0,-1 0 0,1-1 0,-1 0 0,0 1 0,1-2 0,-1 1 0,-1 0 0,1-1 0,0 0 0,-9 4 0,-8 1 0,0 0 0,-25 4 0,36-9 0,-7 2 0,0 0 0,0-2 0,0 0 0,0 0 0,-22-3 0,37 1 0,0 0 0,1 0 0,-1 0 0,0-1 0,1 1 0,-1-1 0,0 1 0,1-1 0,-1 0 0,0 0 0,1 0 0,-1 1 0,1-2 0,0 1 0,-1 0 0,1 0 0,0 0 0,0 0 0,0-1 0,-1 1 0,1-1 0,0-1 0,0 0 0,0 1 0,0-1 0,0 0 0,1 0 0,-1 0 0,1 0 0,0 0 0,0 0 0,0 1 0,0-1 0,1 0 0,0-4 0,1-3 0,1 0 0,1 1 0,-1-1 0,2 1 0,-1-1 0,9-12 0,15-13 0,2 1 0,0 2 0,63-51 0,-3 3 0,-47 37-1365,-26 26-5461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8.921"/>
    </inkml:context>
    <inkml:brush xml:id="br0">
      <inkml:brushProperty name="width" value="0.1" units="cm"/>
      <inkml:brushProperty name="height" value="0.1" units="cm"/>
      <inkml:brushProperty name="color" value="#2E75B6"/>
    </inkml:brush>
  </inkml:definitions>
  <inkml:trace contextRef="#ctx0" brushRef="#br0">10 43 24575,'-7'4'0,"5"0"0,9 0 0,10 0 0,9-2 0,9 0 0,6-1 0,6-8 0,1-1 0,3-1 0,-4-1 0,-4 1 0,-6-2 0,-9 1-8191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261"/>
    </inkml:context>
    <inkml:brush xml:id="br0">
      <inkml:brushProperty name="width" value="0.1" units="cm"/>
      <inkml:brushProperty name="height" value="0.1" units="cm"/>
      <inkml:brushProperty name="color" value="#2E75B6"/>
    </inkml:brush>
  </inkml:definitions>
  <inkml:trace contextRef="#ctx0" brushRef="#br0">1 1 24575,'17'3'0,"-1"0"0,1 1 0,-1 1 0,23 10 0,-15-6 0,-4-1 0,0 0 0,0 2 0,-1 0 0,0 1 0,0 1 0,24 21 0,-35-27 0,-1 1 0,0 0 0,0 1 0,-1-1 0,0 1 0,0 0 0,-1 1 0,0-1 0,-1 1 0,0 0 0,0 0 0,-1 1 0,0-1 0,0 1 0,-1-1 0,1 16 0,-3-20 31,0-1-1,-1 1 0,0 0 0,0-1 1,0 1-1,0-1 0,-1 1 1,0-1-1,0 0 0,-4 7 0,-30 40-1072,30-42 386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615"/>
    </inkml:context>
    <inkml:brush xml:id="br0">
      <inkml:brushProperty name="width" value="0.1" units="cm"/>
      <inkml:brushProperty name="height" value="0.1" units="cm"/>
      <inkml:brushProperty name="color" value="#2E75B6"/>
    </inkml:brush>
  </inkml:definitions>
  <inkml:trace contextRef="#ctx0" brushRef="#br0">1 140 24575,'915'-54'-882,"-742"41"882,-54 6 0,129-26 0,-244 32-76,31-8 269,-34 9-242,0-1-1,0 1 1,0-1-1,0 1 1,0-1-1,0 1 1,-1-1 0,1 1-1,0-1 1,0 0-1,0 0 1,0 1-1,-1-1 1,1 0-1,0 0 1,-1 0 0,1 0-1,-1 0 1,1 0-1,-1 0 1,1 0-1,-1 0 1,0 0-1,1 0 1,-1 0 0,0-2-1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09.952"/>
    </inkml:context>
    <inkml:brush xml:id="br0">
      <inkml:brushProperty name="width" value="0.1" units="cm"/>
      <inkml:brushProperty name="height" value="0.1" units="cm"/>
      <inkml:brushProperty name="color" value="#2E75B6"/>
    </inkml:brush>
  </inkml:definitions>
  <inkml:trace contextRef="#ctx0" brushRef="#br0">1 1 24575,'36'2'0,"0"2"0,0 2 0,0 1 0,50 18 0,-40-12 0,96 34 0,-117-36 0,-1 0 0,0 2 0,33 22 0,-52-32 0,-1 1 0,1 0 0,-1-1 0,0 1 0,0 1 0,-1-1 0,1 0 0,-1 1 0,0 0 0,0 0 0,-1 0 0,1 0 0,-1 0 0,0 1 0,2 7 0,-4-9 0,1 0 0,-1 1 0,0-1 0,0 0 0,-1 0 0,1 1 0,-1-1 0,0 0 0,0 0 0,0 0 0,0 0 0,-1 0 0,0 0 0,1 0 0,-2-1 0,1 1 0,0 0 0,-1-1 0,1 0 0,-1 0 0,-3 4 0,-5 2-151,-1-1-1,1 0 0,-1 0 0,0-1 1,-1-1-1,0 0 0,0 0 1,-25 5-1,3-1-6674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0.510"/>
    </inkml:context>
    <inkml:brush xml:id="br0">
      <inkml:brushProperty name="width" value="0.1" units="cm"/>
      <inkml:brushProperty name="height" value="0.1" units="cm"/>
      <inkml:brushProperty name="color" value="#2E75B6"/>
    </inkml:brush>
  </inkml:definitions>
  <inkml:trace contextRef="#ctx0" brushRef="#br0">72 1 24575,'-64'0'0,"56"2"0,15 2 0,18 5 0,59 7-381,155 10 0,-172-20 166,1393 48-1948,-963-70 928,-393 8 1265,260-32-385,-329 33-3136</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005"/>
    </inkml:context>
    <inkml:brush xml:id="br0">
      <inkml:brushProperty name="width" value="0.1" units="cm"/>
      <inkml:brushProperty name="height" value="0.1" units="cm"/>
      <inkml:brushProperty name="color" value="#2E75B6"/>
    </inkml:brush>
  </inkml:definitions>
  <inkml:trace contextRef="#ctx0" brushRef="#br0">718 0 24575,'-33'49'0,"10"-16"0,-111 156 0,-5 8 0,109-149 0,-193 328 0,198-327 0,3 1 0,2 1 0,2 1 0,2 1 0,-16 102 0,31-144 0,0 0 0,1 0 0,0 0 0,0-1 0,1 1 0,1 0 0,0 0 0,0-1 0,7 19 0,-5-21 0,-1 0 0,2-1 0,-1 0 0,1 0 0,0 0 0,0 0 0,1-1 0,0 0 0,0 0 0,0-1 0,1 0 0,0 0 0,9 5 0,3 0-40,1-1 0,0-1 0,1 0-1,-1-2 1,1 0 0,42 5 0,133 1-509,-170-11 476,235 1-495,1-11 0,-2-11 0,-1-12-1,503-129 1,-699 142 131,101-44 0,-117 40-3136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3.687"/>
    </inkml:context>
    <inkml:brush xml:id="br0">
      <inkml:brushProperty name="width" value="0.1" units="cm"/>
      <inkml:brushProperty name="height" value="0.1" units="cm"/>
      <inkml:brushProperty name="color" value="#C55A11"/>
    </inkml:brush>
  </inkml:definitions>
  <inkml:trace contextRef="#ctx0" brushRef="#br0">1 1 24575,'23'1'0,"1"1"0,22 6 0,-1-1 0,-33-5 0,-1-1 0,0 2 0,0-1 0,0 1 0,0 1 0,-1 0 0,16 9 0,-21-10 0,0 0 0,-1 1 0,1 0 0,-1 0 0,0 0 0,0 0 0,0 1 0,-1-1 0,1 1 0,-1 0 0,0 0 0,-1 0 0,1 1 0,-1-1 0,0 1 0,1 7 0,3 21 0,-1 0 0,-2 1 0,-1-1 0,-2 1 0,-6 48 0,3-63-1365,-2-3-5461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346"/>
    </inkml:context>
    <inkml:brush xml:id="br0">
      <inkml:brushProperty name="width" value="0.1" units="cm"/>
      <inkml:brushProperty name="height" value="0.1" units="cm"/>
      <inkml:brushProperty name="color" value="#2E75B6"/>
    </inkml:brush>
  </inkml:definitions>
  <inkml:trace contextRef="#ctx0" brushRef="#br0">394 0 24575,'1'1'0,"0"-1"0,0 1 0,0 0 0,-1 0 0,1-1 0,0 1 0,0 0 0,-1 0 0,1 0 0,-1 0 0,1 0 0,-1 0 0,1 0 0,-1 0 0,1 0 0,-1 0 0,0 0 0,0 0 0,1 0 0,-1 1 0,0-1 0,0 0 0,0 2 0,0-1 0,2 15 0,-1 0 0,-1-1 0,0 1 0,-2 0 0,0-1 0,0 1 0,-2-1 0,0 0 0,-7 18 0,-10 20 0,-37 66 0,33-70 0,-210 421 0,233-465-136,-1 0-1,0 0 1,-1-1-1,1 1 1,-1-1-1,0 0 1,-1 0-1,1 0 0,-9 6 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1.824"/>
    </inkml:context>
    <inkml:brush xml:id="br0">
      <inkml:brushProperty name="width" value="0.1" units="cm"/>
      <inkml:brushProperty name="height" value="0.1" units="cm"/>
      <inkml:brushProperty name="color" value="#2E75B6"/>
    </inkml:brush>
  </inkml:definitions>
  <inkml:trace contextRef="#ctx0" brushRef="#br0">296 5 24575,'0'0'0,"0"0"0,-1 0 0,1 1 0,0-1 0,0 0 0,0 0 0,0 0 0,0 0 0,-1 0 0,1 0 0,0 0 0,0 0 0,0 0 0,0 0 0,0 0 0,-1 0 0,1 0 0,0 0 0,0 0 0,0 0 0,0 0 0,-1 0 0,1 0 0,0 0 0,0 0 0,0 0 0,0 0 0,0 0 0,-1 0 0,1-1 0,0 1 0,0 0 0,0 0 0,0 0 0,0 0 0,0 0 0,0 0 0,-1 0 0,1-1 0,0 1 0,0 0 0,0 0 0,0 0 0,0 0 0,0 0 0,0-1 0,0 1 0,0 0 0,0 0 0,0 0 0,0 0 0,0 0 0,0-1 0,0 1 0,0 0 0,0 0 0,0 0 0,0 0 0,0-1 0,0 1 0,0 0 0,0 0 0,0 0 0,1 0 0,-8 12 0,3 8 0,2 1 0,0-1 0,1 1 0,1 0 0,1-1 0,1 1 0,1-1 0,0 1 0,2-1 0,10 30 0,-2-16 0,1 0 0,2-1 0,1-1 0,2 0 0,24 32 0,-39-59 0,-1-1 0,0 1 0,0-1 0,0 0 0,1 1 0,0-1 0,0-1 0,0 1 0,0-1 0,1 1 0,-1-1 0,10 4 0,-14-7 0,0 0 0,0 0 0,0 0 0,0 0 0,0 0 0,0 0 0,0 0 0,0 0 0,0 0 0,0 0 0,0 0 0,-1 0 0,1 0 0,0-1 0,0 1 0,0 0 0,0 0 0,0 0 0,0 0 0,0 0 0,0 0 0,0 0 0,0 0 0,0 0 0,0 0 0,1 0 0,-1 0 0,0 0 0,0 0 0,0 0 0,0-1 0,0 1 0,0 0 0,0 0 0,0 0 0,0 0 0,0 0 0,0 0 0,0 0 0,0 0 0,0 0 0,0 0 0,0 0 0,0 0 0,0 0 0,0 0 0,0 0 0,0 0 0,0 0 0,1 0 0,-1 0 0,0 0 0,0 0 0,-8-9 0,-14-8 0,5 6 0,-1 1 0,0 1 0,-1 0 0,0 1 0,-1 1 0,1 1 0,-1 1 0,-1 1 0,1 0 0,0 2 0,-1 0 0,0 1 0,-30 3 0,43-1 0,0 1 0,0 0 0,0 0 0,0 1 0,0-1 0,1 2 0,0-1 0,-1 1 0,1 0 0,1 0 0,-1 1 0,1 0 0,-11 10 0,13-10 0,0 0 0,0 0 0,1 0 0,-1 1 0,1-1 0,1 1 0,-1-1 0,1 1 0,0 0 0,0 0 0,0 0 0,1 0 0,0 1 0,0-1 0,1 0 0,0 0 0,0 1 0,1 8 0,0-10 0,1 1 0,-1-1 0,1 1 0,0-1 0,1 0 0,0 0 0,-1 0 0,1 0 0,1-1 0,-1 1 0,1-1 0,0 0 0,0 0 0,0 0 0,0 0 0,1-1 0,-1 0 0,1 0 0,10 5 0,0 0 0,1-2 0,-1 1 0,2-2 0,-1 0 0,25 3 0,-15-3 86,0-2-1,0-1 0,48-3 1,-62 0-257,1-1 0,0 0 1,-1-1-1,1-1 0,-1 0 1,0 0-1,0-1 0,0 0 1,18-13-1,-10 4-6655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2.754"/>
    </inkml:context>
    <inkml:brush xml:id="br0">
      <inkml:brushProperty name="width" value="0.1" units="cm"/>
      <inkml:brushProperty name="height" value="0.1" units="cm"/>
      <inkml:brushProperty name="color" value="#2E75B6"/>
    </inkml:brush>
  </inkml:definitions>
  <inkml:trace contextRef="#ctx0" brushRef="#br0">314 1 24575,'-8'38'0,"1"-5"0,6-13 0,1-1 0,1 1 0,0-1 0,2 1 0,0-1 0,1 0 0,12 34 0,63 127 0,-52-124 0,20 37 0,-58-107 0,0 2 0,0-1 0,-1 2 0,-1-1 0,0 2 0,-1 0 0,0 0 0,0 1 0,-1 1 0,-28-12 0,29 16 0,1 0 0,-1 0 0,0 2 0,0-1 0,0 2 0,0 0 0,0 0 0,0 2 0,-1 0 0,1 0 0,0 1 0,-20 6 0,27-5 0,1 0 0,0 1 0,1-1 0,-1 1 0,1 0 0,0 1 0,-1-1 0,2 1 0,-1 0 0,1 0 0,0 1 0,0-1 0,0 1 0,1 0 0,-1 0 0,2 0 0,-1 0 0,-3 11 0,2-3 0,0 0 0,1 0 0,1 0 0,0 0 0,1 1 0,0-1 0,3 27 0,-1-31 0,1-1 0,0 0 0,0 0 0,1-1 0,0 1 0,1-1 0,0 1 0,0-1 0,1 0 0,0 0 0,0-1 0,8 9 0,-5-8 0,1 0 0,0 0 0,0 0 0,1-1 0,0-1 0,0 0 0,1 0 0,17 6 0,-7-4 0,0-2 0,1-1 0,-1 0 0,1-2 0,1 0 0,-1-2 0,0 0 0,0-2 0,37-4 0,-31 0-682,49-16-1,-32 5-6143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3.107"/>
    </inkml:context>
    <inkml:brush xml:id="br0">
      <inkml:brushProperty name="width" value="0.1" units="cm"/>
      <inkml:brushProperty name="height" value="0.1" units="cm"/>
      <inkml:brushProperty name="color" value="#2E75B6"/>
    </inkml:brush>
  </inkml:definitions>
  <inkml:trace contextRef="#ctx0" brushRef="#br0">62 176 24575,'-3'15'0,"1"4"0,2-19 0,0 1 0,0-1 0,0 1 0,1 0 0,-1-1 0,0 1 0,1 0 0,-1-1 0,1 1 0,-1-1 0,0 1 0,1-1 0,-1 1 0,1-1 0,0 1 0,-1-1 0,1 0 0,-1 1 0,1-1 0,0 0 0,-1 1 0,1-1 0,-1 0 0,1 0 0,0 0 0,0 1 0,4-1 0,0 1 0,0-1 0,-1 0 0,1 0 0,0-1 0,0 1 0,-1-1 0,1 0 0,0 0 0,-1-1 0,1 1 0,-1-1 0,5-3 0,3 0 0,-1-2 0,1 0 0,14-12 0,-16 11 0,-2-1 0,1 1 0,-1-1 0,11-16 0,-16 21 0,-1 0 0,1 1 0,-1-1 0,0 0 0,0 0 0,-1 0 0,1 0 0,-1-1 0,0 1 0,0 0 0,0-1 0,-1 1 0,1 0 0,-1-1 0,-1-7 0,0 10 0,1 0 0,-1 0 0,-1 0 0,1 0 0,0 0 0,0 0 0,-1 0 0,1 1 0,-1-1 0,1 0 0,-1 1 0,0 0 0,0-1 0,0 1 0,0 0 0,0 0 0,0 0 0,0 0 0,0 0 0,0 0 0,0 1 0,0-1 0,-1 1 0,-2-1 0,-4 0 0,0-1 0,-1 2 0,1-1 0,-15 3 0,16-1 0,1 0 0,0 1 0,0 0 0,0 0 0,1 1 0,-1 0 0,0 0 0,1 1 0,0 0 0,0 0 0,0 0 0,0 1 0,1-1 0,0 2 0,0-1 0,0 0 0,1 1 0,-1 0 0,1 0 0,-6 13 0,3-5 0,1 1 0,0 0 0,1 0 0,1 0 0,0 1 0,1-1 0,1 1 0,-1 24 0,3-36 0,0 0 0,0 0 0,1 0 0,-1 0 0,1 0 0,0 0 0,0-1 0,0 1 0,0 0 0,1-1 0,0 1 0,0-1 0,0 1 0,0-1 0,0 0 0,0 0 0,4 4 0,-1-3 0,0 0 0,1 0 0,-1-1 0,1 1 0,-1-1 0,1-1 0,0 1 0,0-1 0,10 3 0,10 0 0,0-1 0,0-1 0,0-2 0,27-1 0,-49 0 0,17-1-170,-1-1-1,0-1 0,0-1 1,0-1-1,-1 0 0,1-1 1,34-18-1,-25 10-6655</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015"/>
    </inkml:context>
    <inkml:brush xml:id="br0">
      <inkml:brushProperty name="width" value="0.1" units="cm"/>
      <inkml:brushProperty name="height" value="0.1" units="cm"/>
      <inkml:brushProperty name="color" value="#2E75B6"/>
    </inkml:brush>
  </inkml:definitions>
  <inkml:trace contextRef="#ctx0" brushRef="#br0">0 109 24575,'134'1'-61,"469"-17"-595,-412 1 656,193-21 0,-350 31-415,-1-2-1,49-16 1,-62 16-5813</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4.448"/>
    </inkml:context>
    <inkml:brush xml:id="br0">
      <inkml:brushProperty name="width" value="0.1" units="cm"/>
      <inkml:brushProperty name="height" value="0.1" units="cm"/>
      <inkml:brushProperty name="color" value="#2E75B6"/>
    </inkml:brush>
  </inkml:definitions>
  <inkml:trace contextRef="#ctx0" brushRef="#br0">0 0 24575,'26'2'0,"0"1"0,0 2 0,49 14 0,-57-14 0,15 3 0,-1 2 0,-1 1 0,0 2 0,-1 1 0,39 24 0,-59-31 0,0 0 0,-1 1 0,0 0 0,0 0 0,-1 1 0,0 0 0,13 20 0,-17-21 0,0-1 0,-1 1 0,0 0 0,0 0 0,0 0 0,-1 0 0,0 1 0,-1-1 0,0 1 0,0-1 0,-1 1 0,-1 12 0,0-11 24,-1 0 1,0 1-1,-1-1 0,-1 0 0,1 0 1,-1 0-1,-1-1 0,0 1 0,0-1 0,-1 0 1,0 0-1,-12 12 0,-9 7-228,-1-1 0,-36 26-1,16-14-862,25-19-5759</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6.769"/>
    </inkml:context>
    <inkml:brush xml:id="br0">
      <inkml:brushProperty name="width" value="0.1" units="cm"/>
      <inkml:brushProperty name="height" value="0.1" units="cm"/>
      <inkml:brushProperty name="color" value="#2E75B6"/>
    </inkml:brush>
  </inkml:definitions>
  <inkml:trace contextRef="#ctx0" brushRef="#br0">23 1 24575,'0'14'0,"1"13"0,-2-1 0,-1 1 0,-8 42 0,6-46 0,1 0 0,0 0 0,2 0 0,1 0 0,3 29 0,1-31-273,1 0 0,0 0 0,2 0 0,10 22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7.870"/>
    </inkml:context>
    <inkml:brush xml:id="br0">
      <inkml:brushProperty name="width" value="0.1" units="cm"/>
      <inkml:brushProperty name="height" value="0.1" units="cm"/>
      <inkml:brushProperty name="color" value="#2E75B6"/>
    </inkml:brush>
  </inkml:definitions>
  <inkml:trace contextRef="#ctx0" brushRef="#br0">0 34 24575,'130'75'0,"-52"-26"0,-68-43 0,0 0 0,-1 1 0,0 1 0,0 0 0,-1 0 0,0 0 0,0 1 0,10 16 0,0 4 0,22 52 0,-32-63 0,26 62 0,-34-80 0,0 0 0,0 1 0,0-1 0,0 0 0,0 0 0,0 0 0,0 0 0,0 0 0,0 0 0,0 1 0,0-1 0,0 0 0,0 0 0,0 0 0,0 0 0,1 0 0,-1 0 0,0 1 0,0-1 0,0 0 0,0 0 0,0 0 0,0 0 0,0 0 0,1 0 0,-1 0 0,0 0 0,0 0 0,0 0 0,0 0 0,0 0 0,0 0 0,1 0 0,-1 0 0,0 0 0,0 0 0,0 0 0,0 0 0,0 0 0,1 0 0,-1 0 0,0 0 0,0 0 0,0 0 0,0 0 0,0 0 0,1 0 0,-1 0 0,0 0 0,0 0 0,0 0 0,0 0 0,4-11 0,-2-13 0,-3-51 0,0 47 0,4-55 0,-1 75 0,0 0 0,0 1 0,1-1 0,0 1 0,0 0 0,1 0 0,0 0 0,0 0 0,0 1 0,1-1 0,0 1 0,1 0 0,-1 1 0,1-1 0,0 1 0,13-8 0,9-5 0,0 2 0,53-23 0,-64 32 0,41-17-1365,-34 16-5461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39.948"/>
    </inkml:context>
    <inkml:brush xml:id="br0">
      <inkml:brushProperty name="width" value="0.1" units="cm"/>
      <inkml:brushProperty name="height" value="0.1" units="cm"/>
      <inkml:brushProperty name="color" value="#2E75B6"/>
    </inkml:brush>
  </inkml:definitions>
  <inkml:trace contextRef="#ctx0" brushRef="#br0">144 1 24575,'0'6'0,"0"1"0,0-1 0,-1 1 0,0-1 0,0 0 0,0 1 0,-1-1 0,0 0 0,0 0 0,-1 0 0,0 0 0,0 0 0,0-1 0,-8 11 0,1-3 0,0 1 0,1 0 0,1 0 0,0 1 0,1 0 0,-8 25 0,6-15 0,-19 34 0,22-47-1365</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0.536"/>
    </inkml:context>
    <inkml:brush xml:id="br0">
      <inkml:brushProperty name="width" value="0.1" units="cm"/>
      <inkml:brushProperty name="height" value="0.1" units="cm"/>
      <inkml:brushProperty name="color" value="#2E75B6"/>
    </inkml:brush>
  </inkml:definitions>
  <inkml:trace contextRef="#ctx0" brushRef="#br0">0 0 24575,'3'1'0,"-1"-1"0,1 1 0,0 0 0,-1 0 0,1 0 0,-1 0 0,0 0 0,1 0 0,-1 1 0,0-1 0,0 1 0,1 0 0,-1-1 0,-1 1 0,1 0 0,0 0 0,0 0 0,-1 0 0,1 1 0,-1-1 0,0 0 0,1 1 0,0 3 0,3 5 0,0 1 0,-1 0 0,4 19 0,-4-5 0,-2 0 0,0 0 0,-4 49 0,3 33 0,-1-106 0,0 0 0,0-1 0,1 1 0,-1-1 0,1 1 0,-1 0 0,1-1 0,0 1 0,-1-1 0,1 0 0,0 1 0,0-1 0,0 1 0,0-1 0,0 0 0,0 0 0,1 0 0,-1 0 0,0 0 0,2 1 0,1 0 0,-1 0 0,1-1 0,0 1 0,-1-1 0,1 0 0,0 0 0,0 0 0,5 0 0,7 0 0,0-1 0,0-1 0,18-3 0,-33 4 0,61-8 0,64-18 0,5-5-1365,-109 25-5461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060"/>
    </inkml:context>
    <inkml:brush xml:id="br0">
      <inkml:brushProperty name="width" value="0.1" units="cm"/>
      <inkml:brushProperty name="height" value="0.1" units="cm"/>
      <inkml:brushProperty name="color" value="#C55A11"/>
    </inkml:brush>
  </inkml:definitions>
  <inkml:trace contextRef="#ctx0" brushRef="#br0">584 0 24575,'-5'2'0,"0"-1"0,1 1 0,0 0 0,-1 0 0,1 0 0,0 1 0,0-1 0,0 1 0,0 0 0,-5 5 0,0 0 0,-38 25 0,-89 46 0,87-53 0,41-20 0,0 0 0,1 0 0,-1 0 0,1 1 0,1 0 0,-1 1 0,1-1 0,0 1 0,-8 16 0,6-10 0,-1-1 0,-19 21 0,25-31 0,-64 71 0,60-63 0,0-1 0,0 1 0,1 0 0,0 0 0,-8 23 0,1 8 0,2 0 0,2 0 0,1 1 0,3 1 0,0 72 0,5 78 0,1-188 27,-1 0-1,1 0 0,1 0 0,-1 0 1,1-1-1,0 1 0,0-1 0,1 1 1,-1-1-1,1 0 0,1 0 0,4 7 1,2 0-454,0-1 0,1 0 1,20 17-1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344"/>
    </inkml:context>
    <inkml:brush xml:id="br0">
      <inkml:brushProperty name="width" value="0.1" units="cm"/>
      <inkml:brushProperty name="height" value="0.1" units="cm"/>
      <inkml:brushProperty name="color" value="#2E75B6"/>
    </inkml:brush>
  </inkml:definitions>
  <inkml:trace contextRef="#ctx0" brushRef="#br0">411 19 24575,'-7'-1'0,"1"1"0,-1-2 0,1 1 0,-10-4 0,-19-3 0,24 7 0,1 1 0,-1-1 0,1 2 0,0 0 0,-1 0 0,1 1 0,-1 0 0,-15 5 0,14-1 0,-1 0 0,1 0 0,0 1 0,0 1 0,1 0 0,-11 9 0,6-3 0,1 0 0,0 0 0,0 2 0,2-1 0,-20 30 0,30-40 0,0 0 0,1 0 0,-1 0 0,1 0 0,0 0 0,0 0 0,1 0 0,-1 1 0,1-1 0,0 1 0,1-1 0,-1 1 0,1-1 0,0 1 0,1-1 0,-1 1 0,1-1 0,0 1 0,1-1 0,-1 0 0,1 1 0,0-1 0,0 0 0,1 0 0,-1 0 0,5 6 0,0-3 0,1 0 0,0 0 0,0-1 0,0 0 0,1 0 0,0-1 0,0 0 0,1 0 0,0-1 0,0 0 0,0-1 0,0 0 0,13 2 0,6 1 0,0-1 0,1-2 0,49 2 0,-56-6-170,0-2-1,1-1 0,-1 0 1,0-2-1,-1-1 0,1 0 1,33-16-1,-21 8-6655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3.670"/>
    </inkml:context>
    <inkml:brush xml:id="br0">
      <inkml:brushProperty name="width" value="0.1" units="cm"/>
      <inkml:brushProperty name="height" value="0.1" units="cm"/>
      <inkml:brushProperty name="color" value="#2E75B6"/>
    </inkml:brush>
  </inkml:definitions>
  <inkml:trace contextRef="#ctx0" brushRef="#br0">289 73 24575,'0'-1'0,"-1"0"0,1-1 0,0 1 0,-1 0 0,1 0 0,-1 0 0,1-1 0,-1 1 0,0 0 0,1 0 0,-1 0 0,0 0 0,0 0 0,0 0 0,0 0 0,0 0 0,0 1 0,0-1 0,0 0 0,0 0 0,0 1 0,0-1 0,-1 1 0,1-1 0,0 1 0,-2-1 0,-35-7 0,36 7 0,-11-1 0,0 1 0,0 0 0,0 1 0,0 1 0,0 0 0,0 0 0,0 1 0,0 1 0,-12 4 0,20-5 0,0 0 0,0 0 0,1 0 0,-1 0 0,1 1 0,-1 0 0,1 0 0,0 0 0,0 1 0,1-1 0,-1 1 0,1 0 0,0 0 0,0 0 0,0 0 0,0 1 0,1-1 0,-1 1 0,1 0 0,0-1 0,1 1 0,-1 0 0,1 0 0,0 0 0,0 10 0,0-11 0,1 0 0,0-1 0,1 1 0,-1 0 0,1 0 0,0 0 0,-1-1 0,2 1 0,-1 0 0,0-1 0,1 1 0,0-1 0,3 7 0,-1-5 0,0 0 0,1 0 0,0 0 0,-1-1 0,1 1 0,1-1 0,8 5 0,0-1 0,0-1 0,1-1 0,-1 0 0,1-1 0,1 0 0,15 2 0,-20-5 0,-1-1 0,1 0 0,0 0 0,0-1 0,0-1 0,-1 0 0,1 0 0,0-1 0,-1 0 0,20-7 0,-24 6 0,-1 1 0,1-1 0,-1 0 0,0 0 0,0 0 0,0-1 0,-1 0 0,1 0 0,-1 0 0,0 0 0,0-1 0,0 0 0,-1 0 0,0 0 0,0 0 0,0 0 0,0-1 0,-1 1 0,0-1 0,0 1 0,1-7 0,-1 6 0,-1 1 0,0 0 0,0-1 0,-1 1 0,1-1 0,-1 1 0,0-1 0,-1 1 0,1-1 0,-1 1 0,0-1 0,0 1 0,-1 0 0,0 0 0,0-1 0,0 1 0,0 0 0,-1 1 0,0-1 0,0 0 0,0 1 0,-1 0 0,1 0 0,-1 0 0,-7-6 0,-1 0-455,-1 0 0,-21-13 0,18 15-6371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105"/>
    </inkml:context>
    <inkml:brush xml:id="br0">
      <inkml:brushProperty name="width" value="0.1" units="cm"/>
      <inkml:brushProperty name="height" value="0.1" units="cm"/>
      <inkml:brushProperty name="color" value="#2E75B6"/>
    </inkml:brush>
  </inkml:definitions>
  <inkml:trace contextRef="#ctx0" brushRef="#br0">37 218 24575,'-1'0'0,"-1"-1"0,1 1 0,0 0 0,-1-1 0,1 1 0,0-1 0,0 0 0,-1 1 0,1-1 0,0 0 0,0 0 0,0 0 0,0 0 0,0 0 0,0 0 0,0 0 0,1 0 0,-1 0 0,0 0 0,0-1 0,1 1 0,-1 0 0,1 0 0,-1-1 0,1 1 0,-1-2 0,-7-38 0,7 39 0,1-3 0,-1 1 0,1 0 0,0-1 0,0 1 0,0 0 0,1-1 0,-1 1 0,1 0 0,0-1 0,1 1 0,-1 0 0,1 0 0,-1 0 0,1 0 0,0 0 0,1 0 0,-1 1 0,6-7 0,-3 5 0,-1 1 0,1 0 0,0 1 0,0-1 0,0 1 0,0 0 0,1 1 0,-1-1 0,1 1 0,0 0 0,0 0 0,-1 0 0,10 0 0,-3 1 0,1 0 0,-1 1 0,1 0 0,-1 1 0,1 1 0,-1 0 0,0 0 0,24 9 0,-19-5 0,-1 1 0,1 1 0,-2 0 0,1 1 0,23 19 0,-34-24 0,0 1 0,-1-1 0,0 1 0,0 0 0,0 0 0,-1 0 0,5 9 0,-7-12 0,0 0 0,0-1 0,0 1 0,0 0 0,-1 0 0,1 0 0,-1 0 0,1 0 0,-1-1 0,0 1 0,1 0 0,-1 0 0,0 0 0,0 0 0,-1 0 0,1 0 0,0 0 0,-1 0 0,1 0 0,-1 0 0,1-1 0,-1 1 0,0 0 0,0 0 0,0-1 0,0 1 0,-2 2 0,3-4 0,-1 1 0,1-1 0,0 0 0,0 1 0,-1-1 0,1 0 0,0 0 0,-1 1 0,1-1 0,0 0 0,-1 0 0,1 0 0,-1 1 0,1-1 0,0 0 0,-1 0 0,1 0 0,-1 0 0,1 0 0,0 0 0,-1 0 0,1 0 0,-1 0 0,1 0 0,0 0 0,-1 0 0,1 0 0,-1 0 0,1 0 0,0-1 0,-1 1 0,1 0 0,-1 0 0,-8-14 0,3-20 0,6 27 0,1 1 0,-1 0 0,1 0 0,0-1 0,1 1 0,0 0 0,0 0 0,0 0 0,0 1 0,1-1 0,0 1 0,0-1 0,1 1 0,-1 0 0,1 0 0,1 0 0,-1 1 0,0-1 0,1 1 0,0 0 0,8-5 0,-5 4 0,0 0 0,1 1 0,0 0 0,0 0 0,0 1 0,0 0 0,1 1 0,-1 0 0,1 0 0,0 1 0,-1 0 0,1 0 0,12 2 0,-17 0 19,0 0 0,0 0 0,-1 1 0,1 0-1,0-1 1,-1 2 0,1-1 0,-1 0 0,1 1 0,-1 0 0,0 0-1,0 0 1,0 1 0,-1-1 0,1 1 0,-1 0 0,5 7 0,3 7-472,0 0 1,15 37-1,-22-47 106,4 11-6479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616"/>
    </inkml:context>
    <inkml:brush xml:id="br0">
      <inkml:brushProperty name="width" value="0.1" units="cm"/>
      <inkml:brushProperty name="height" value="0.1" units="cm"/>
      <inkml:brushProperty name="color" value="#2E75B6"/>
    </inkml:brush>
  </inkml:definitions>
  <inkml:trace contextRef="#ctx0" brushRef="#br0">22 248 24575,'-1'-6'0,"0"0"0,0-1 0,0 1 0,-4-11 0,-4-18 0,8 31 0,0-9 0,0 1 0,0 0 0,1 0 0,2-15 0,-1 24 0,-1-1 0,1 1 0,0 0 0,0 0 0,0 0 0,0 0 0,1 0 0,-1 0 0,1 0 0,0 0 0,0 0 0,0 1 0,0-1 0,0 1 0,1 0 0,-1-1 0,1 1 0,-1 0 0,1 0 0,4-2 0,3-1 0,0 0 0,1 1 0,-1 0 0,1 1 0,0 0 0,0 1 0,0 0 0,0 0 0,14 1 0,-15 1 0,-1 1 0,0 0 0,0 1 0,0 0 0,0 0 0,-1 1 0,1 0 0,0 0 0,-1 1 0,0 0 0,14 10 0,-12-6 0,0-1 0,0 2 0,-1-1 0,0 2 0,0-1 0,13 20 0,-18-23 0,0 0 0,-1 1 0,0-1 0,0 1 0,0 0 0,-1 0 0,0 0 0,0 0 0,-1 1 0,1-1 0,-2 0 0,1 0 0,-1 10 0,0-15 0,0-1 0,0 0 0,-1 1 0,1-1 0,0 0 0,0 1 0,-1-1 0,1 0 0,-1 0 0,1 0 0,-1 1 0,1-1 0,-1 0 0,0 0 0,0 0 0,1 0 0,-1 0 0,0 0 0,0 0 0,0 0 0,0 0 0,0-1 0,0 1 0,0 0 0,-1-1 0,1 1 0,0-1 0,0 1 0,0-1 0,-1 1 0,1-1 0,0 0 0,-1 0 0,1 1 0,0-1 0,0 0 0,-2 0 0,0-1 0,0 1 0,1-1 0,-1 1 0,1-1 0,-1 0 0,1 0 0,-1 0 0,1 0 0,-1 0 0,1-1 0,0 1 0,0-1 0,0 1 0,0-1 0,0 0 0,0 0 0,-3-3 0,4 3 0,-1-1 0,1 1 0,-1 0 0,1-1 0,0 1 0,0-1 0,0 1 0,0-1 0,1 1 0,-1-1 0,1 1 0,-1-1 0,1 0 0,0 0 0,0 1 0,0-1 0,0 0 0,0 1 0,2-4 0,-1 3 0,0 0 0,1-1 0,0 1 0,-1 0 0,1 0 0,1 0 0,-1 0 0,0 1 0,1-1 0,-1 0 0,1 1 0,4-4 0,6-2 0,0 1 0,1 0 0,-1 0 0,1 2 0,23-7 0,-19 6 0,0 2 0,0 0 0,35-3 0,-47 7 0,1 0 0,-1 0 0,0 1 0,1 0 0,-1 0 0,0 0 0,0 1 0,0 0 0,0 0 0,0 0 0,0 1 0,0 0 0,-1 0 0,10 8 0,10 12 303,-18-16-859,1 1 0,16 10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4.973"/>
    </inkml:context>
    <inkml:brush xml:id="br0">
      <inkml:brushProperty name="width" value="0.1" units="cm"/>
      <inkml:brushProperty name="height" value="0.1" units="cm"/>
      <inkml:brushProperty name="color" value="#2E75B6"/>
    </inkml:brush>
  </inkml:definitions>
  <inkml:trace contextRef="#ctx0" brushRef="#br0">65 110 24575,'11'0'0,"0"0"0,-1-1 0,1-1 0,0 1 0,-1-2 0,0 1 0,0-2 0,0 1 0,0-1 0,0-1 0,0 0 0,-1 0 0,0-1 0,0 0 0,-1 0 0,11-11 0,-19 17 0,1-1 0,0 1 0,-1-1 0,1 0 0,-1 1 0,1-1 0,-1 0 0,1 1 0,-1-1 0,1 0 0,-1 0 0,1 0 0,-1 1 0,0-1 0,0 0 0,1 0 0,-1 0 0,0 0 0,0 0 0,0 1 0,0-1 0,0 0 0,0 0 0,0 0 0,0 0 0,-1 0 0,1-1 0,-1 1 0,0 0 0,0 0 0,0 0 0,0 0 0,0 0 0,-1 0 0,1 0 0,0 0 0,0 1 0,-1-1 0,1 1 0,0-1 0,-1 1 0,1-1 0,-2 1 0,-4-2 0,0 1 0,-1 0 0,1 1 0,0 0 0,0 0 0,-8 1 0,3 1 0,0 1 0,0 0 0,0 1 0,0 0 0,1 1 0,0 1 0,-20 11 0,26-14 0,1 1 0,0-1 0,0 1 0,0 0 0,0 0 0,0 0 0,1 1 0,-1-1 0,1 1 0,1 0 0,-1 0 0,1 0 0,-1 0 0,1 0 0,1 0 0,-1 0 0,1 1 0,0-1 0,-1 11 0,2-11 0,0 1 0,0-1 0,1 1 0,0-1 0,0 0 0,0 1 0,0-1 0,1 0 0,0 0 0,0 0 0,0 0 0,1 0 0,-1 0 0,1-1 0,0 1 0,7 6 0,-5-6 0,0-1 0,0 0 0,0 0 0,1 0 0,0-1 0,0 0 0,-1 0 0,2 0 0,-1-1 0,0 0 0,0 0 0,1 0 0,9 0 0,-1 0 86,1-1-1,-1 0 0,28-3 1,-36 1-257,1 0 0,-1-1 1,1 0-1,-1 0 0,0-1 1,0 1-1,0-2 0,0 1 1,9-7-1,4-6-6655</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523"/>
    </inkml:context>
    <inkml:brush xml:id="br0">
      <inkml:brushProperty name="width" value="0.1" units="cm"/>
      <inkml:brushProperty name="height" value="0.1" units="cm"/>
      <inkml:brushProperty name="color" value="#2E75B6"/>
    </inkml:brush>
  </inkml:definitions>
  <inkml:trace contextRef="#ctx0" brushRef="#br0">44 1 24575,'-1'5'0,"0"0"0,0 0 0,0-1 0,-1 1 0,0 0 0,-2 5 0,-3 8 0,0 3 0,2 1 0,0 0 0,2 0 0,-1 35 0,6 92 0,-1-131 0,0 10 0,1-1 0,2 1 0,1-1 0,1 0 0,2 0 0,0-1 0,22 47 0,-21-56 0,1 0 0,0-1 0,2 0 0,0-1 0,0 0 0,1-1 0,1 0 0,1-1 0,0-1 0,0 0 0,1-1 0,17 9 0,-16-11-195,1-1 0,-1-1 0,1 0 0,0-2 0,1 0 0,32 5 0,-17-7-6631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19.878"/>
    </inkml:context>
    <inkml:brush xml:id="br0">
      <inkml:brushProperty name="width" value="0.1" units="cm"/>
      <inkml:brushProperty name="height" value="0.1" units="cm"/>
      <inkml:brushProperty name="color" value="#2E75B6"/>
    </inkml:brush>
  </inkml:definitions>
  <inkml:trace contextRef="#ctx0" brushRef="#br0">1 27 24575,'7'0'0,"1"-6"0,10-3 0,2-3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220"/>
    </inkml:context>
    <inkml:brush xml:id="br0">
      <inkml:brushProperty name="width" value="0.1" units="cm"/>
      <inkml:brushProperty name="height" value="0.1" units="cm"/>
      <inkml:brushProperty name="color" value="#2E75B6"/>
    </inkml:brush>
  </inkml:definitions>
  <inkml:trace contextRef="#ctx0" brushRef="#br0">25 272 24575,'0'0'0,"0"0"0,0 1 0,0-1 0,0 0 0,0 0 0,0 1 0,0-1 0,0 0 0,1 0 0,-1 1 0,0-1 0,0 0 0,0 0 0,0 1 0,0-1 0,0 0 0,1 0 0,-1 0 0,0 0 0,0 1 0,0-1 0,1 0 0,-1 0 0,0 0 0,0 0 0,1 0 0,-1 1 0,0-1 0,0 0 0,1 0 0,-1 0 0,0 0 0,0 0 0,1 0 0,-1 0 0,15-2 0,11-7 0,-14 3 0,0 0 0,-1-1 0,1-1 0,-1 1 0,-1-2 0,0 1 0,0-1 0,-1-1 0,0 0 0,0 0 0,13-22 0,-21 30 0,0 0 0,0 1 0,-1-1 0,1 0 0,0 0 0,-1 0 0,1 1 0,-1-1 0,1 0 0,-1 0 0,0 0 0,0 0 0,0 0 0,0 0 0,0 0 0,-1 1 0,1-1 0,0 0 0,-1 0 0,1 0 0,-2-2 0,1 2 0,-1 0 0,1 1 0,-1-1 0,1 0 0,-1 1 0,0-1 0,0 1 0,0-1 0,0 1 0,0 0 0,0 0 0,0 0 0,0 0 0,0 0 0,-1 0 0,1 1 0,-3-1 0,0-1 0,-1 1 0,1 0 0,-1 0 0,1 0 0,-1 1 0,1-1 0,-1 2 0,1-1 0,-1 0 0,1 1 0,-1 0 0,1 0 0,0 1 0,-1 0 0,1 0 0,0 0 0,0 0 0,0 1 0,0 0 0,1 0 0,-1 0 0,1 0 0,0 1 0,0 0 0,0 0 0,0 0 0,1 0 0,-1 0 0,1 1 0,0 0 0,0 0 0,1 0 0,0 0 0,0 0 0,0 0 0,0 0 0,-1 7 0,1 0 0,-1-1 0,1 1 0,1-1 0,0 1 0,1-1 0,0 1 0,1-1 0,0 1 0,3 13 0,-2-18 0,0 0 0,0 0 0,0-1 0,1 1 0,0-1 0,1 0 0,-1 1 0,1-2 0,1 1 0,-1 0 0,1-1 0,0 0 0,0 0 0,0 0 0,0-1 0,8 5 0,-6-4-72,1 0 1,0-1-1,0 0 0,1-1 0,-1 0 0,0 0 0,1 0 0,0-1 1,0-1-1,0 1 0,0-1 0,0-1 0,0 0 0,0 0 0,0-1 1,-1 0-1,1 0 0,17-6 0,-1-2-6754</inkml:trace>
  <inkml:trace contextRef="#ctx0" brushRef="#br0" timeOffset="1">743 0 24575,'0'7'0,"-7"1"0,-1 4 0,-7 6 0,-1 3 0,-3 1 0,0 4 0,1 1 0,3-2 0,-2-1 0,-2-1 0,0-2 0,-2-1 0,1 0 0,0-4 0,0-5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562"/>
    </inkml:context>
    <inkml:brush xml:id="br0">
      <inkml:brushProperty name="width" value="0.1" units="cm"/>
      <inkml:brushProperty name="height" value="0.1" units="cm"/>
      <inkml:brushProperty name="color" value="#2E75B6"/>
    </inkml:brush>
  </inkml:definitions>
  <inkml:trace contextRef="#ctx0" brushRef="#br0">0 1 24575,'0'6'0,"3"6"0,5 8 0,4 3 0,0 1 0,1-4 0,2-1 0,2-4 0,0-5 0,2-4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0.903"/>
    </inkml:context>
    <inkml:brush xml:id="br0">
      <inkml:brushProperty name="width" value="0.1" units="cm"/>
      <inkml:brushProperty name="height" value="0.1" units="cm"/>
      <inkml:brushProperty name="color" value="#2E75B6"/>
    </inkml:brush>
  </inkml:definitions>
  <inkml:trace contextRef="#ctx0" brushRef="#br0">39 1 24575,'0'0'0,"-1"0"0,1 1 0,-1-1 0,1 0 0,-1 0 0,1 1 0,-1-1 0,1 0 0,0 1 0,-1-1 0,1 0 0,0 1 0,-1-1 0,1 1 0,0-1 0,0 1 0,-1-1 0,1 1 0,0-1 0,0 1 0,0-1 0,-1 1 0,1-1 0,0 1 0,-4 18 0,4-14 0,-10 49 0,2 0 0,3 0 0,2 58 0,4-71 0,3 0 0,1 0 0,2-1 0,21 68 0,-16-72 0,1-2 0,2 0 0,21 36 0,-27-55 0,1 1 0,1-2 0,0 1 0,2-1 0,-1-1 0,1 0 0,1-1 0,20 14 0,-28-23-227,0 1-1,0-1 1,1 0-1,-1 0 1,14 3-1,2-2-6598</inkml:trace>
  <inkml:trace contextRef="#ctx0" brushRef="#br0" timeOffset="1">252 622 24575,'-6'0'0,"7"0"0,3-3 0,12-2 0,9-6 0,1-1-8191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5.557"/>
    </inkml:context>
    <inkml:brush xml:id="br0">
      <inkml:brushProperty name="width" value="0.1" units="cm"/>
      <inkml:brushProperty name="height" value="0.1" units="cm"/>
      <inkml:brushProperty name="color" value="#C55A11"/>
    </inkml:brush>
  </inkml:definitions>
  <inkml:trace contextRef="#ctx0" brushRef="#br0">0 229 24575,'0'1'0,"1"0"0,-1 0 0,0 0 0,0 0 0,1-1 0,-1 1 0,0 0 0,1 0 0,-1 0 0,1 0 0,-1 0 0,1-1 0,0 1 0,-1 0 0,1 0 0,0-1 0,-1 1 0,1-1 0,2 2 0,19 10 0,-13-8 0,28 16 0,138 75 0,-168-90 0,1-1 0,0 0 0,1-1 0,-1 0 0,0 0 0,1-1 0,-1 0 0,1-1 0,16 1 0,-22-1 0,1-1 0,-1-1 0,1 1 0,-1 0 0,1-1 0,-1 0 0,0 0 0,1 0 0,-1 0 0,0 0 0,0-1 0,0 1 0,1-1 0,-2 0 0,1 0 0,0 0 0,0-1 0,-1 1 0,1 0 0,-1-1 0,0 0 0,1 1 0,-1-1 0,-1 0 0,1 0 0,0 0 0,1-4 0,7-25 0,-2 0 0,-1 0 0,6-64 0,-1 6 0,-10 85-97,-1 0-1,1-1 1,0 1-1,0 0 1,1 0-1,-1 0 1,1 0-1,0 0 1,1 1-1,-1-1 1,1 1-1,0 0 0,6-6 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21.242"/>
    </inkml:context>
    <inkml:brush xml:id="br0">
      <inkml:brushProperty name="width" value="0.1" units="cm"/>
      <inkml:brushProperty name="height" value="0.1" units="cm"/>
      <inkml:brushProperty name="color" value="#2E75B6"/>
    </inkml:brush>
  </inkml:definitions>
  <inkml:trace contextRef="#ctx0" brushRef="#br0">28 170 24575,'0'1'0,"0"-1"0,0 0 0,0 1 0,0-1 0,1 0 0,-1 0 0,0 1 0,0-1 0,0 0 0,0 0 0,0 1 0,0-1 0,0 0 0,0 0 0,1 1 0,-1-1 0,0 0 0,0 0 0,0 0 0,1 1 0,-1-1 0,0 0 0,0 0 0,1 0 0,-1 0 0,0 1 0,0-1 0,1 0 0,-1 0 0,0 0 0,0 0 0,1 0 0,-1 0 0,1 0 0,13-1 0,12-9 0,-18 5 0,1 0 0,-1 0 0,0 0 0,0-1 0,-1-1 0,11-10 0,-14 12 0,1 0 0,-1 0 0,-1 0 0,1-1 0,-1 1 0,0-1 0,0 0 0,0 0 0,-1 0 0,3-11 0,-5 15 0,1 1 0,-1-1 0,0 1 0,0 0 0,0-1 0,0 1 0,0-1 0,0 1 0,0-1 0,0 1 0,-1-1 0,1 1 0,-1-1 0,1 1 0,-1-1 0,1 1 0,-1 0 0,0 0 0,1-1 0,-1 1 0,0 0 0,0 0 0,0 0 0,0 0 0,0 0 0,-1 0 0,1 0 0,0 0 0,0 0 0,-1 0 0,1 1 0,0-1 0,-1 0 0,1 1 0,0-1 0,-1 1 0,1 0 0,-1 0 0,1-1 0,-1 1 0,1 0 0,-3 0 0,-1 0 0,0 0 0,-1 0 0,1 1 0,0-1 0,0 1 0,-1 0 0,1 1 0,0-1 0,0 1 0,-8 4 0,7-1 0,0 0 0,0 0 0,0 0 0,1 1 0,-1 0 0,1 0 0,1 0 0,-1 0 0,1 1 0,0 0 0,1 0 0,-1 0 0,1 0 0,1 1 0,0-1 0,0 1 0,0 0 0,1-1 0,0 1 0,0 0 0,1 9 0,0-9 0,0-1 0,0 0 0,1 0 0,0 0 0,0 0 0,1 0 0,0-1 0,0 1 0,1 0 0,0-1 0,0 0 0,0 1 0,1-1 0,-1 0 0,2-1 0,-1 1 0,1-1 0,-1 0 0,2 0 0,-1 0 0,0 0 0,1-1 0,10 6 0,-2-4 34,-1-1 1,1-1-1,1 0 0,-1-1 0,0 0 0,1-1 0,0-1 0,-1 0 0,20-2 1,-8-1-377,-1-1 1,1-2 0,-1 0-1,35-13 1,-17 2-6485</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082"/>
    </inkml:context>
    <inkml:brush xml:id="br0">
      <inkml:brushProperty name="width" value="0.1" units="cm"/>
      <inkml:brushProperty name="height" value="0.1" units="cm"/>
      <inkml:brushProperty name="color" value="#2E75B6"/>
    </inkml:brush>
  </inkml:definitions>
  <inkml:trace contextRef="#ctx0" brushRef="#br0">590 0 24575,'-46'117'0,"31"-91"0,0-2 0,-1 0 0,-31 34 0,-67 57 0,80-86 0,0-2 0,-43 24 0,-79 38 0,120-72-1365</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2.438"/>
    </inkml:context>
    <inkml:brush xml:id="br0">
      <inkml:brushProperty name="width" value="0.1" units="cm"/>
      <inkml:brushProperty name="height" value="0.1" units="cm"/>
      <inkml:brushProperty name="color" value="#2E75B6"/>
    </inkml:brush>
  </inkml:definitions>
  <inkml:trace contextRef="#ctx0" brushRef="#br0">217 1 24575,'-3'1'0,"1"0"0,0 0 0,0 1 0,0-1 0,0 1 0,0-1 0,0 1 0,1 0 0,-1 0 0,1 0 0,-3 3 0,-3 3 0,-16 16 0,0 1 0,2 2 0,1 0 0,-23 42 0,34-53 0,1 1 0,1 0 0,0 0 0,2 1 0,0 0 0,1 0 0,0 0 0,2 0 0,-1 31 0,3-45 0,0-1 0,0 1 0,1-1 0,0 1 0,0 0 0,0-1 0,0 0 0,0 1 0,1-1 0,-1 0 0,1 0 0,0 1 0,0-1 0,0-1 0,1 1 0,-1 0 0,1-1 0,-1 1 0,1-1 0,0 1 0,0-1 0,0 0 0,0-1 0,0 1 0,7 2 0,6 2 0,0-1 0,0 0 0,0-2 0,23 3 0,-25-4 0,45 5-682,80-1-1,-105-6-6143</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212"/>
    </inkml:context>
    <inkml:brush xml:id="br0">
      <inkml:brushProperty name="width" value="0.1" units="cm"/>
      <inkml:brushProperty name="height" value="0.1" units="cm"/>
      <inkml:brushProperty name="color" value="#2E75B6"/>
    </inkml:brush>
  </inkml:definitions>
  <inkml:trace contextRef="#ctx0" brushRef="#br0">1 1 24575,'0'54'0,"2"2"0,1-1 0,17 77 0,8 1 0,-19-73 0,5-1 0,0-2 0,41 95 0,-18-69-1365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6:43.553"/>
    </inkml:context>
    <inkml:brush xml:id="br0">
      <inkml:brushProperty name="width" value="0.1" units="cm"/>
      <inkml:brushProperty name="height" value="0.1" units="cm"/>
      <inkml:brushProperty name="color" value="#2E75B6"/>
    </inkml:brush>
  </inkml:definitions>
  <inkml:trace contextRef="#ctx0" brushRef="#br0">2 0 24575,'0'50'0,"-2"-15"0,4 0 0,-1-1 0,8 48 0,-5-71 0,-1 2 0,1-3 0,1 1 0,0 2 0,-1-2 0,3-2 0,-1 2 0,0 0 0,2-2 0,-2 0 0,2 1 0,1-1 0,13 11 0,-4-6 0,1 0 0,1 0 0,-1-3 0,3 0 0,-2 0 0,2-2 0,-1-1 0,1 0 0,0-2 0,1 0 0,1-1 0,-3-2 0,3-2 0,-1 1 0,0-1 0,1-2 0,-1-1 0,0-1 0,0 0 0,-1-2 0,2 1 0,-3-4 0,1 0 0,0 1 0,0-3 0,-2-1 0,0 0 0,0-1 0,0 0 0,-1-2 0,-2 0 0,0-2 0,0-1 0,0 0 0,-3 0 0,2-2 0,15-26 0,-14 14-341,-1-2 0,-1-1-1,12-40 1,-18 47-6485</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8"/>
    </inkml:context>
    <inkml:brush xml:id="br0">
      <inkml:brushProperty name="width" value="0.1" units="cm"/>
      <inkml:brushProperty name="height" value="0.1" units="cm"/>
    </inkml:brush>
  </inkml:definitions>
  <inkml:trace contextRef="#ctx0" brushRef="#br0">23 0 24575,'-5'13'0,"1"-1"0,0 1 0,1 0 0,1 0 0,0 0 0,1 1 0,0-1 0,1 0 0,2 26 0,0-31 0,0 0 0,0 0 0,0 1 0,1-2 0,0 1 0,1 0 0,0 0 0,0-1 0,1 0 0,0 0 0,0 0 0,0-1 0,1 0 0,0 0 0,0 0 0,1 0 0,-1-1 0,16 8 0,-7-4 0,1-2 0,0 0 0,0-1 0,1 0 0,-1-1 0,1-1 0,0-1 0,23 2 0,-34-5 0,-1 0 0,1 0 0,0 0 0,0-1 0,0 1 0,-1-1 0,1-1 0,0 1 0,-1-1 0,0 0 0,1 0 0,-1-1 0,0 1 0,0-1 0,0 0 0,0-1 0,-1 1 0,1-1 0,-1 0 0,7-8 0,-6 5 0,0 0 0,0 0 0,-1-1 0,0 0 0,0 0 0,-1 0 0,0 0 0,-1 0 0,1-1 0,-2 1 0,1-1 0,-1 0 0,0-10 0,-1 14-97,0 0-1,0 0 1,0 0-1,0 0 1,-1 0-1,0 0 1,0 0-1,0 1 1,-1-1-1,0 0 1,1 1-1,-2-1 0,-2-4 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29"/>
    </inkml:context>
    <inkml:brush xml:id="br0">
      <inkml:brushProperty name="width" value="0.1" units="cm"/>
      <inkml:brushProperty name="height" value="0.1" units="cm"/>
    </inkml:brush>
  </inkml:definitions>
  <inkml:trace contextRef="#ctx0" brushRef="#br0">39 1 24575,'0'9'0,"-2"-1"0,1 1 0,-1 0 0,0-1 0,-1 0 0,-5 13 0,3-10 0,1 0 0,-4 21 0,6-24 0,1-1 0,1 0 0,-1 0 0,1 0 0,1 0 0,-1 1 0,1-1 0,0 0 0,1 0 0,-1 0 0,4 7 0,-3-11 0,-1 0 0,1 0 0,0 1 0,0-1 0,0-1 0,1 1 0,-1 0 0,1-1 0,0 1 0,-1-1 0,1 0 0,0 0 0,0 0 0,1 0 0,-1 0 0,0-1 0,1 1 0,-1-1 0,0 0 0,1 0 0,-1 0 0,1-1 0,6 1 0,-6-1 0,0 0 0,0 0 0,0 0 0,0-1 0,0 1 0,0-1 0,0 0 0,0 0 0,0-1 0,0 1 0,-1-1 0,1 0 0,0 0 0,3-3 0,4-3 0,0-1 0,16-18 0,-16 16 0,-10 10 0,-1 1 0,1-1 0,-1 1 0,1-1 0,-1 1 0,1-1 0,-1 1 0,1-1 0,-1 1 0,1-1 0,0 1 0,-1 0 0,1 0 0,0-1 0,0 1 0,-1 0 0,1 0 0,0 0 0,-1 0 0,1-1 0,0 1 0,0 0 0,-1 0 0,1 1 0,0-1 0,1 0 0,-1 1 0,0-1 0,0 1 0,0 0 0,0 0 0,0 0 0,0 0 0,0 0 0,-1 0 0,1 0 0,0 0 0,-1 0 0,1 0 0,-1 0 0,2 2 0,1 6 0,0 1 0,-1-1 0,2 13 0,-3-16 0,1 6 31,-1-3-158,0 1 1,1 0-1,0-1 0,1 1 0,0-1 0,0 0 0,1 1 0,0-2 0,1 1 0,8 11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0"/>
    </inkml:context>
    <inkml:brush xml:id="br0">
      <inkml:brushProperty name="width" value="0.1" units="cm"/>
      <inkml:brushProperty name="height" value="0.1" units="cm"/>
    </inkml:brush>
  </inkml:definitions>
  <inkml:trace contextRef="#ctx0" brushRef="#br0">1 1 24575,'0'3'0,"0"5"0,9 1 0,11-2 0,8 2 0,6 0 0,4-3 0,1-2 0,5-1 0,1-2 0,3 0 0,0-1 0,-2-7 0,-8-2-8191</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1"/>
    </inkml:context>
    <inkml:brush xml:id="br0">
      <inkml:brushProperty name="width" value="0.1" units="cm"/>
      <inkml:brushProperty name="height" value="0.1" units="cm"/>
    </inkml:brush>
  </inkml:definitions>
  <inkml:trace contextRef="#ctx0" brushRef="#br0">0 0 24575,'132'111'0,"-35"-32"0,-97-79 0,25 22 0,0 1 0,-2 1 0,26 34 0,-43-49 0,0 0 0,-1 0 0,0 0 0,0 1 0,-1 0 0,3 13 0,-5-17 0,-1 0 0,0 0 0,0 1 0,-1-1 0,0 0 0,0 1 0,0-1 0,-1 0 0,0 1 0,0-1 0,-4 10 0,3-12-105,0 1 0,0 0 0,-1-1 0,0 0 0,0 0 0,0 0 0,-1 0 0,1 0 0,-1 0 0,0-1 0,0 0 0,-8 6 0,-7 3-6721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2"/>
    </inkml:context>
    <inkml:brush xml:id="br0">
      <inkml:brushProperty name="width" value="0.1" units="cm"/>
      <inkml:brushProperty name="height" value="0.1" units="cm"/>
    </inkml:brush>
  </inkml:definitions>
  <inkml:trace contextRef="#ctx0" brushRef="#br0">81 0 24575,'-3'0'0,"0"0"0,0 1 0,0-1 0,0 1 0,0-1 0,0 1 0,0 0 0,0 0 0,0 0 0,0 1 0,0-1 0,1 1 0,-1-1 0,1 1 0,-1 0 0,1 0 0,-1 0 0,1 0 0,0 0 0,0 1 0,0-1 0,0 1 0,1-1 0,-1 1 0,1 0 0,-1 0 0,1 0 0,0-1 0,0 1 0,-1 5 0,-1 8 0,1 0 0,0-1 0,1 1 0,1 26 0,0-39 0,0 5 0,1-1 0,0 1 0,0 0 0,1-1 0,0 1 0,0-1 0,0 0 0,1 0 0,1 0 0,7 12 0,-5-9 0,1-1 0,1 0 0,0 0 0,0-1 0,0 0 0,17 11 0,-9-8 0,0-2 0,0 0 0,1 0 0,1-2 0,-1 0 0,1-1 0,0-1 0,32 6 0,-23-8 0,1-1 0,-1-2 0,0 0 0,0-2 0,1 0 0,34-9 0,-49 8 0,0-1 0,0 0 0,-1 0 0,1-2 0,-1 1 0,0-1 0,0-1 0,-1 0 0,0-1 0,0 0 0,-1-1 0,0 0 0,0-1 0,13-17 0,-19 21 22,0 0-1,-1 0 0,0-1 1,0 1-1,0-1 0,-1 1 1,0-1-1,0 0 0,-1 0 1,0 0-1,0 0 0,-1 0 1,0 0-1,0 0 0,-2-12 1,0 6-236,-2 0 1,1 1 0,-1 0-1,-1 0 1,0 0 0,-1 0-1,-12-17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7.795"/>
    </inkml:context>
    <inkml:brush xml:id="br0">
      <inkml:brushProperty name="width" value="0.1" units="cm"/>
      <inkml:brushProperty name="height" value="0.1" units="cm"/>
      <inkml:brushProperty name="color" value="#C55A11"/>
    </inkml:brush>
  </inkml:definitions>
  <inkml:trace contextRef="#ctx0" brushRef="#br0">1 1007 24575,'0'-3'0,"1"-1"0,0 1 0,1 0 0,-1 0 0,0 0 0,5-6 0,0-3 0,0-3 0,-2 0 0,0-1 0,4-25 0,-6 25 0,1-1 0,1 1 0,7-20 0,7-2 0,1 2 0,35-50 0,-29 50 0,-3-1 0,20-43 0,-18 31 0,1 1 0,42-60 0,-22 54 0,-33 41 0,-1 0 0,-1-1 0,14-21 0,-16 20 86,2 0-1,0 0 0,21-24 1,-24 32-276,0 0 0,1 0 1,-1 1-1,1 0 0,0 1 1,1-1-1,0 1 1,11-4-1,-3 3-6636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3"/>
    </inkml:context>
    <inkml:brush xml:id="br0">
      <inkml:brushProperty name="width" value="0.1" units="cm"/>
      <inkml:brushProperty name="height" value="0.1" units="cm"/>
    </inkml:brush>
  </inkml:definitions>
  <inkml:trace contextRef="#ctx0" brushRef="#br0">324 1 24575,'-24'-1'0,"0"2"0,0 1 0,-27 5 0,45-5 0,-1-1 0,1 1 0,-1 0 0,1 1 0,0-1 0,0 1 0,0 1 0,0-1 0,1 1 0,-1 0 0,1 0 0,0 1 0,0-1 0,0 1 0,1 0 0,-4 6 0,7-9 0,0-1 0,0 1 0,0-1 0,0 1 0,1-1 0,-1 1 0,0 0 0,1-1 0,0 1 0,-1 0 0,1-1 0,0 1 0,0 0 0,0 0 0,0-1 0,0 1 0,0 0 0,0-1 0,1 4 0,0-3 0,1 1 0,-1-1 0,0 1 0,1-1 0,0 1 0,-1-1 0,1 0 0,0 0 0,0 0 0,0 0 0,3 2 0,6 3 0,1 1 0,0-2 0,0 0 0,14 5 0,-17-7 0,21 7 0,21 9 0,-48-18 0,1-1 0,-1 1 0,0 0 0,0 1 0,0-1 0,0 1 0,0-1 0,0 1 0,-1 0 0,5 5 0,-6-6 0,-1-1 0,1 1 0,-1 0 0,0-1 0,1 1 0,-1 0 0,0 0 0,0-1 0,0 1 0,0 0 0,0-1 0,0 1 0,-1 0 0,1 0 0,0-1 0,-1 1 0,0 0 0,1-1 0,-1 1 0,0-1 0,0 1 0,0-1 0,0 1 0,0-1 0,0 0 0,0 1 0,0-1 0,0 0 0,-1 0 0,1 0 0,-2 1 0,-5 5 0,-1-1 0,1 0 0,-18 8 0,7-5-151,-1-1-1,0-1 0,-1-1 0,0-1 1,0-1-1,0-1 0,0-1 1,-42 0-1,40-2-6674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4"/>
    </inkml:context>
    <inkml:brush xml:id="br0">
      <inkml:brushProperty name="width" value="0.1" units="cm"/>
      <inkml:brushProperty name="height" value="0.1" units="cm"/>
    </inkml:brush>
  </inkml:definitions>
  <inkml:trace contextRef="#ctx0" brushRef="#br0">1 1 24575,'6'0'0,"10"0"0,4 0 0,6 3 0,5 1 0,4 0 0,6 0 0,2-2 0,1-1 0,2 0 0,1-1 0,-2 0 0,-5 0 0,-2 0 0,-5 0 0,-5 0 0,-6 0-8191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5"/>
    </inkml:context>
    <inkml:brush xml:id="br0">
      <inkml:brushProperty name="width" value="0.1" units="cm"/>
      <inkml:brushProperty name="height" value="0.1" units="cm"/>
    </inkml:brush>
  </inkml:definitions>
  <inkml:trace contextRef="#ctx0" brushRef="#br0">0 1 24575,'0'2'0,"1"0"0,-1-1 0,1 1 0,-1 0 0,1 0 0,0 0 0,0-1 0,0 1 0,0 0 0,0-1 0,0 1 0,0 0 0,0-1 0,1 0 0,-1 1 0,0-1 0,1 0 0,-1 1 0,3 0 0,39 21 0,-27-14 0,46 27 0,109 84 0,-161-111 0,0-1 0,-1 2 0,0-1 0,0 1 0,-1 0 0,-1 1 0,0 0 0,0 0 0,5 14 0,-10-21 0,0 0 0,-1 0 0,0 0 0,0 0 0,0 0 0,-1 0 0,1 0 0,-1 0 0,0 1 0,0-1 0,0 0 0,-1 0 0,1 0 0,-1 0 0,0 0 0,0 0 0,0 0 0,-1 0 0,0 0 0,1-1 0,-1 1 0,-1 0 0,1-1 0,0 0 0,-1 1 0,0-1 0,0 0 0,0 0 0,0-1 0,0 1 0,0-1 0,-6 4 0,-3 1-227,0-1-1,-1 0 1,0 0-1,0-1 1,-21 4-1,12-4-6598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6"/>
    </inkml:context>
    <inkml:brush xml:id="br0">
      <inkml:brushProperty name="width" value="0.1" units="cm"/>
      <inkml:brushProperty name="height" value="0.1" units="cm"/>
    </inkml:brush>
  </inkml:definitions>
  <inkml:trace contextRef="#ctx0" brushRef="#br0">39 0 24575,'-7'13'0,"1"0"0,1 1 0,0 0 0,1-1 0,1 1 0,0 1 0,0-1 0,2 0 0,0 1 0,1 25 0,1-31 0,0 1 0,1-1 0,1-1 0,-1 1 0,1 0 0,1-1 0,-1 1 0,1-1 0,1 0 0,0 0 0,0-1 0,0 1 0,1-1 0,0 0 0,0-1 0,1 0 0,0 0 0,8 6 0,-1-4 0,-1 0 0,1 0 0,0-2 0,0 1 0,1-2 0,0 0 0,0-1 0,0 0 0,0-2 0,1 1 0,-1-2 0,26 0 0,-30-1 0,0-1 0,0 0 0,-1-1 0,1 0 0,-1 0 0,1-1 0,-1-1 0,0 0 0,0 0 0,-1-1 0,1 0 0,-1 0 0,0-1 0,0-1 0,-1 1 0,0-1 0,0-1 0,0 0 0,6-8 0,-9 8 38,0 0 0,0-1 0,-1 1 0,0-1 0,-1 0 0,0 0 0,0 0 0,1-10 0,-1 0-465,-1 1 0,-1-1 1,-1-20-1,-1 22-6399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7"/>
    </inkml:context>
    <inkml:brush xml:id="br0">
      <inkml:brushProperty name="width" value="0.1" units="cm"/>
      <inkml:brushProperty name="height" value="0.1" units="cm"/>
    </inkml:brush>
  </inkml:definitions>
  <inkml:trace contextRef="#ctx0" brushRef="#br0">161 1 24575,'-2'0'0,"0"1"0,0 0 0,0-1 0,0 1 0,0 0 0,0 0 0,1 1 0,-1-1 0,-3 2 0,-1 2 0,-5 3 0,0 1 0,1 0 0,-1 1 0,2 0 0,0 0 0,0 1 0,0 0 0,2 1 0,-1 0 0,-7 18 0,10-21 0,2 1 0,-1 0 0,1 0 0,0 0 0,1 0 0,1 0 0,-1 0 0,1 0 0,1 1 0,0-1 0,1 1 0,0-1 0,0 0 0,6 19 0,-5-22 0,1-1 0,0 0 0,0 0 0,1 0 0,0 0 0,0 0 0,0-1 0,1 0 0,0 0 0,0 0 0,0 0 0,0-1 0,1 0 0,10 6 0,-9-6 0,0 0 0,1-1 0,-1 0 0,1 0 0,-1-1 0,1 0 0,0 0 0,0-1 0,0 0 0,0 0 0,0-1 0,12-1 0,-17 1 0,0-1 0,0 1 0,-1-1 0,1 0 0,0 0 0,-1 0 0,1-1 0,-1 1 0,1-1 0,-1 1 0,0-1 0,0 0 0,1 0 0,-1 0 0,0 0 0,-1 0 0,1 0 0,0 0 0,-1-1 0,1 1 0,-1-1 0,0 1 0,1-1 0,-1 0 0,-1 1 0,1-1 0,0 0 0,-1 0 0,1 1 0,-1-1 0,0-6 0,0 6 0,0-1 0,0 1 0,0-1 0,0 0 0,-1 1 0,0-1 0,0 1 0,0-1 0,0 1 0,0 0 0,-1-1 0,1 1 0,-1 0 0,0 0 0,0 0 0,0 0 0,0 0 0,-1 1 0,1-1 0,-1 0 0,0 1 0,1 0 0,-1 0 0,0 0 0,-4-2 0,-2 1-273,0 0 0,0 1 0,0 0 0,-13-1 0,-6 1-6553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8"/>
    </inkml:context>
    <inkml:brush xml:id="br0">
      <inkml:brushProperty name="width" value="0.1" units="cm"/>
      <inkml:brushProperty name="height" value="0.1" units="cm"/>
    </inkml:brush>
  </inkml:definitions>
  <inkml:trace contextRef="#ctx0" brushRef="#br0">1 1 24575,'0'3'0,"6"2"0,3 2 0,9 1 0,8-2 0,7-1 0,7-2 0,4 2 0,4 0 0,0 0 0,3-2 0,-2-1 0,1-1 0,-1 0 0,-3-1 0,-2 0 0,-5 0 0,-10-1-8191</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39"/>
    </inkml:context>
    <inkml:brush xml:id="br0">
      <inkml:brushProperty name="width" value="0.1" units="cm"/>
      <inkml:brushProperty name="height" value="0.1" units="cm"/>
    </inkml:brush>
  </inkml:definitions>
  <inkml:trace contextRef="#ctx0" brushRef="#br0">1 1 24575,'48'23'0,"-23"-11"0,0 1 0,32 22 0,-49-30 0,-1 1 0,0 1 0,0-1 0,0 1 0,-1 1 0,0-1 0,0 1 0,-1 0 0,0 0 0,7 17 0,-8-17 0,-1 1 0,0-1 0,-1 1 0,1-1 0,-2 1 0,2 10 0,-3-15 0,0-1 0,-1 1 0,1-1 0,0 1 0,-1-1 0,0 1 0,0-1 0,0 1 0,0-1 0,-1 0 0,1 0 0,-1 0 0,0 0 0,0 0 0,0 0 0,0 0 0,0 0 0,-3 2 0,-3 2-341,0 0 0,0-1-1,-15 9 1,0-3-6485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0"/>
    </inkml:context>
    <inkml:brush xml:id="br0">
      <inkml:brushProperty name="width" value="0.1" units="cm"/>
      <inkml:brushProperty name="height" value="0.1" units="cm"/>
    </inkml:brush>
  </inkml:definitions>
  <inkml:trace contextRef="#ctx0" brushRef="#br0">350 1 24575,'-26'26'0,"2"2"0,2 1 0,0 1 0,-25 46 0,23-29 0,2 1 0,-24 76 0,15-10 0,5 2 0,-11 120 0,24-134 0,5 0 0,7 158 0,2-236 0,2-1 0,1 1 0,1-1 0,1 0 0,1-1 0,1 1 0,1-1 0,1-1 0,16 28 0,-15-33 0,1 0 0,0-1 0,1 0 0,0-1 0,1 0 0,1-1 0,0-1 0,1 0 0,0-1 0,1-1 0,30 14 0,-18-12 57,1-2 0,1 0 0,-1-3 0,2 0 0,37 3 0,-13-6-626,1-3 0,57-5 0,-50-1-6257</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1"/>
    </inkml:context>
    <inkml:brush xml:id="br0">
      <inkml:brushProperty name="width" value="0.1" units="cm"/>
      <inkml:brushProperty name="height" value="0.1" units="cm"/>
    </inkml:brush>
  </inkml:definitions>
  <inkml:trace contextRef="#ctx0" brushRef="#br0">14 0 24575,'1'4'0,"0"0"0,1 0 0,-1 0 0,1 0 0,0 0 0,0 0 0,1-1 0,-1 1 0,1-1 0,3 3 0,2 5 0,12 14 0,0-1 0,2 0 0,1-2 0,1-1 0,29 21 0,-25-24 0,48 24 0,-46-26 0,40 26 0,-64-38 0,7 4 0,-1 1 0,0 1 0,0 0 0,17 20 0,-27-27 0,1 0 0,-1 1 0,0-1 0,0 1 0,0-1 0,-1 1 0,1 0 0,-1 0 0,0-1 0,0 1 0,0 0 0,-1 0 0,1 0 0,-1 0 0,0 0 0,0 0 0,0 0 0,0 0 0,-1 0 0,0 0 0,0 0 0,0 0 0,-2 4 0,-3 7 0,-1-1 0,-1 0 0,0-1 0,-1 0 0,-20 23 0,-63 55 0,57-59 0,-78 70 0,-54 52 0,146-129-1365,6-5-5461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2"/>
    </inkml:context>
    <inkml:brush xml:id="br0">
      <inkml:brushProperty name="width" value="0.1" units="cm"/>
      <inkml:brushProperty name="height" value="0.1" units="cm"/>
    </inkml:brush>
  </inkml:definitions>
  <inkml:trace contextRef="#ctx0" brushRef="#br0">1 78 24575,'0'18'0,"1"-1"0,1 1 0,0-1 0,2 1 0,0-1 0,1 0 0,0-1 0,15 29 0,-8-22 0,1-1 0,2 0 0,0-2 0,1 1 0,26 24 0,-26-30 0,-1 0 0,2-1 0,0-1 0,1-1 0,0 0 0,27 12 0,-33-18 0,1-1 0,0-1 0,1 0 0,-1-1 0,1-1 0,0 0 0,-1 0 0,1-1 0,0-1 0,0-1 0,14-1 0,-21 1 0,1-1 0,-1 0 0,1 0 0,-1 0 0,0-1 0,0 0 0,0 0 0,0-1 0,0 0 0,-1 0 0,0-1 0,11-10 0,-9 7 0,-1 0 0,0-1 0,0 0 0,-1 0 0,0-1 0,-1 0 0,0 0 0,4-13 0,-2 2 0,-2 1 0,0-2 0,-1 1 0,-1-1 0,-1 1 0,-1-1 0,-1 0 0,-5-36 0,2 45 56,0 1-1,-1 0 1,0 0 0,-1 0-1,-6-11 1,4 10-481,2-1 0,-1 1 1,-3-16-1,6 13-6401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8.272"/>
    </inkml:context>
    <inkml:brush xml:id="br0">
      <inkml:brushProperty name="width" value="0.1" units="cm"/>
      <inkml:brushProperty name="height" value="0.1" units="cm"/>
      <inkml:brushProperty name="color" value="#C55A11"/>
    </inkml:brush>
  </inkml:definitions>
  <inkml:trace contextRef="#ctx0" brushRef="#br0">1 1 24575,'286'0'0,"-281"0"0,-1 0 0,0 0 0,0 1 0,1-1 0,-1 1 0,0 1 0,0-1 0,0 0 0,0 1 0,0 0 0,0 0 0,0 0 0,0 0 0,6 6 0,-5-3 0,-1 0 0,1 0 0,-1 0 0,0 1 0,0 0 0,-1 0 0,1 0 0,3 10 0,0 6 0,0 0 0,-2 1 0,-1-1 0,3 38 0,-4 101-8,-4-108-1349,1-36-5469</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3"/>
    </inkml:context>
    <inkml:brush xml:id="br0">
      <inkml:brushProperty name="width" value="0.1" units="cm"/>
      <inkml:brushProperty name="height" value="0.1" units="cm"/>
    </inkml:brush>
  </inkml:definitions>
  <inkml:trace contextRef="#ctx0" brushRef="#br0">0 0 24575,'1'3'0,"-1"-1"0,1 0 0,0 0 0,-1 0 0,1 0 0,0 0 0,0 0 0,1-1 0,-1 1 0,0 0 0,0 0 0,1-1 0,-1 1 0,1-1 0,0 1 0,-1-1 0,1 0 0,0 1 0,0-1 0,0 0 0,-1 0 0,1-1 0,0 1 0,1 0 0,2 0 0,7 3 0,0 0 0,25 2 0,11-1 0,0-2 0,93-6 0,-96-3 0,0-3 0,85-27 0,-109 28-1365</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4"/>
    </inkml:context>
    <inkml:brush xml:id="br0">
      <inkml:brushProperty name="width" value="0.1" units="cm"/>
      <inkml:brushProperty name="height" value="0.1" units="cm"/>
    </inkml:brush>
  </inkml:definitions>
  <inkml:trace contextRef="#ctx0" brushRef="#br0">0 0 24575,'6'1'0,"-1"0"0,1 1 0,-1 0 0,1-1 0,-1 2 0,0-1 0,0 1 0,0-1 0,8 8 0,10 4 0,-6-6 0,14 7 0,0 2 0,-1 1 0,29 23 0,-50-34 0,-1 0 0,0 1 0,0 0 0,0 1 0,-2 0 0,1 0 0,-1 0 0,0 1 0,-1 0 0,0 0 0,0 0 0,-1 0 0,5 21 0,-7-19 27,0 1-1,-1-1 0,0 0 0,0 1 1,-2-1-1,1 0 0,-2 1 0,1-1 1,-2 0-1,0 0 0,0 0 0,-6 13 1,2-11-217,0 0 0,-1 0 1,-1 0-1,0-1 0,0-1 1,-2 1-1,1-2 1,-25 21-1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5"/>
    </inkml:context>
    <inkml:brush xml:id="br0">
      <inkml:brushProperty name="width" value="0.1" units="cm"/>
      <inkml:brushProperty name="height" value="0.1" units="cm"/>
    </inkml:brush>
  </inkml:definitions>
  <inkml:trace contextRef="#ctx0" brushRef="#br0">1 0 24575,'0'4'0,"0"7"0,0 5 0,0 7 0,0 2 0,0 1 0,0-1 0,0 1 0,0 1 0,0-2 0,0-2 0,0-1 0,0-1 0,0-1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6"/>
    </inkml:context>
    <inkml:brush xml:id="br0">
      <inkml:brushProperty name="width" value="0.1" units="cm"/>
      <inkml:brushProperty name="height" value="0.1" units="cm"/>
    </inkml:brush>
  </inkml:definitions>
  <inkml:trace contextRef="#ctx0" brushRef="#br0">21 1 24575,'-2'2'0,"0"1"0,0-1 0,1 1 0,-1 0 0,1-1 0,0 1 0,0 0 0,0 0 0,0 0 0,0 0 0,1-1 0,-1 5 0,-2 41 0,2-35 0,0-1 0,1 1 0,0 0 0,1 0 0,1-1 0,0 1 0,5 18 0,-4-24 0,0 0 0,0 1 0,1-1 0,0 0 0,0-1 0,1 1 0,0-1 0,0 0 0,1 0 0,-1 0 0,10 6 0,3 2 0,0-1 0,1-1 0,1 0 0,0-2 0,21 9 0,-32-15 0,1-1 0,0 0 0,0 0 0,-1-1 0,2 0 0,-1-1 0,0 0 0,0-1 0,0 0 0,0 0 0,1-1 0,-1 0 0,13-4 0,-17 2 0,0 1 0,0-1 0,0-1 0,-1 1 0,1-1 0,-1 0 0,0 0 0,0 0 0,0-1 0,-1 0 0,1 0 0,-1 0 0,0 0 0,-1-1 0,1 0 0,-1 1 0,3-8 0,-3 4 0,1 0 0,-1 0 0,-1 0 0,1 0 0,-2-1 0,1 1 0,-1-1 0,-1 1 0,0-1 0,0 1 0,-2-14 0,0 15 57,-1-1 0,0 2 0,0-1 0,-4-8 0,-7-14-1707,9 14-5176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7"/>
    </inkml:context>
    <inkml:brush xml:id="br0">
      <inkml:brushProperty name="width" value="0.1" units="cm"/>
      <inkml:brushProperty name="height" value="0.1" units="cm"/>
    </inkml:brush>
  </inkml:definitions>
  <inkml:trace contextRef="#ctx0" brushRef="#br0">1 25 24575,'6'0'0,"10"0"0,7 0 0,8 0 0,4 0 0,3 0 0,5 0 0,2 0 0,3 0 0,3 0 0,0-3 0,1-1 0,-2-1 0,-6-1 0,-11-1-8191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8"/>
    </inkml:context>
    <inkml:brush xml:id="br0">
      <inkml:brushProperty name="width" value="0.1" units="cm"/>
      <inkml:brushProperty name="height" value="0.1" units="cm"/>
    </inkml:brush>
  </inkml:definitions>
  <inkml:trace contextRef="#ctx0" brushRef="#br0">0 1 24575,'1'2'0,"0"0"0,1 0 0,-1 0 0,1 0 0,-1 0 0,1 0 0,0 0 0,0 0 0,-1-1 0,1 1 0,4 2 0,2 2 0,21 19 0,0-2 0,2-1 0,42 22 0,-42-27 0,-1 2 0,0 2 0,48 42 0,-73-57 0,0-1 0,0 1 0,-1 0 0,1 0 0,-1 0 0,-1 0 0,0 1 0,1 0 0,-2 0 0,1-1 0,-1 2 0,0-1 0,1 9 0,-3-10 0,1 0 0,-1 0 0,-1-1 0,1 1 0,-1 0 0,0 0 0,0-1 0,0 1 0,-1-1 0,0 1 0,0-1 0,-1 1 0,1-1 0,-1 0 0,0 0 0,-1-1 0,-3 6 0,-4 1-289,0 0 0,-19 13 0,26-21-209</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49"/>
    </inkml:context>
    <inkml:brush xml:id="br0">
      <inkml:brushProperty name="width" value="0.1" units="cm"/>
      <inkml:brushProperty name="height" value="0.1" units="cm"/>
    </inkml:brush>
  </inkml:definitions>
  <inkml:trace contextRef="#ctx0" brushRef="#br0">1 19 24575,'19'-1'0,"37"-6"0,3-1 0,-49 7 0,0 0 0,0 0 0,-1 1 0,1 0 0,0 1 0,17 3 0,-26-4 0,1 1 0,0-1 0,0 1 0,-1 0 0,1 0 0,-1 0 0,1 0 0,-1 0 0,1 0 0,-1 0 0,1 0 0,-1 0 0,0 1 0,0-1 0,1 0 0,-1 1 0,0-1 0,-1 1 0,1 0 0,0-1 0,0 1 0,-1 0 0,1-1 0,0 1 0,-1 0 0,0 0 0,1-1 0,-1 1 0,0 0 0,0 0 0,0 0 0,0-1 0,-1 1 0,1 0 0,0 0 0,-1-1 0,0 4 0,-1 2 0,0-1 0,0 1 0,-1-1 0,0 0 0,0 0 0,0 0 0,-1 0 0,0-1 0,-7 9 0,-4 2 0,-29 22 0,28-24 0,-28 28 0,40-37 0,0 0 0,0 1 0,0-1 0,1 1 0,0 0 0,0 0 0,0 0 0,1 0 0,0 0 0,-2 9 0,4-13 0,-1 0 0,1 1 0,0-1 0,0 0 0,0 0 0,0 0 0,0 1 0,1-1 0,-1 0 0,1 0 0,-1 0 0,1 1 0,0-1 0,0 0 0,0 0 0,0 0 0,0 0 0,1 2 0,1-1 0,0-1 0,0 1 0,0 0 0,0-1 0,0 0 0,0 1 0,1-1 0,-1-1 0,7 4 0,6 0 0,0 0 0,0-1 0,31 3 0,-42-6 0,12 1 0,0 0 0,1 0 0,-1-2 0,0 0 0,1-1 0,-1 0 0,0-2 0,1 0 0,-2-1 0,1-1 0,0 0 0,21-11 0,13-12-1365,-31 14-5461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0"/>
    </inkml:context>
    <inkml:brush xml:id="br0">
      <inkml:brushProperty name="width" value="0.1" units="cm"/>
      <inkml:brushProperty name="height" value="0.1" units="cm"/>
    </inkml:brush>
  </inkml:definitions>
  <inkml:trace contextRef="#ctx0" brushRef="#br0">23 1 24575,'0'11'0,"-2"0"0,1 0 0,-5 14 0,-3 21 0,9-39 0,-3 19 0,2 1 0,3 48 0,-1-68 0,0 1 0,0-1 0,1 0 0,0 0 0,1 1 0,-1-1 0,1-1 0,0 1 0,1 0 0,0-1 0,0 0 0,0 0 0,1 0 0,9 9 0,-2-5 0,0-1 0,1 0 0,0-1 0,0-1 0,0 0 0,1-1 0,0 0 0,0-1 0,1-1 0,18 4 0,-20-6 0,1 0 0,-1-1 0,0 0 0,0-1 0,1 0 0,-1-1 0,0-1 0,0 0 0,0-1 0,0 0 0,25-10 0,-32 9 17,1 0 0,0 0 0,-1 0 1,0-1-1,0 0 0,-1 0 0,1-1 0,-1 0 0,0 0 0,0 0 0,-1 0 0,0-1 0,0 1 0,-1-1 0,1 0 0,-2 0 0,1-1 0,-1 1 1,3-11-1,-1-9-359,0-1 1,-2 1 0,-1 0-1,-2-30 1,0 39-6485</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1"/>
    </inkml:context>
    <inkml:brush xml:id="br0">
      <inkml:brushProperty name="width" value="0.1" units="cm"/>
      <inkml:brushProperty name="height" value="0.1" units="cm"/>
    </inkml:brush>
  </inkml:definitions>
  <inkml:trace contextRef="#ctx0" brushRef="#br0">12 41 24575,'-5'1'0,"-1"-1"0,9-8 0,0 6 0,0 0 0,0 0 0,0 0 0,0 0 0,0 0 0,0 1 0,1-1 0,-1 1 0,1 0 0,5-2 0,40-4 0,-40 6 0,1 0 0,3-1 0,-1 0 0,1 2 0,21 1 0,-30-1 0,-1 0 0,0 1 0,0 0 0,0-1 0,0 1 0,0 0 0,0 1 0,0-1 0,0 1 0,0-1 0,-1 1 0,1 0 0,0 0 0,-1 0 0,0 0 0,1 0 0,-1 1 0,0-1 0,3 6 0,-3-5 0,0 1 0,0 0 0,0 0 0,0 0 0,-1 0 0,0 0 0,0 0 0,0 0 0,0 0 0,-1 1 0,0-1 0,0 0 0,0 0 0,0 0 0,0 1 0,-1-1 0,-1 5 0,-2 2 0,-1 1 0,0-1 0,0 0 0,-11 16 0,10-18 0,5-8 0,1 0 0,-1 0 0,0 0 0,1 1 0,-1-1 0,0 0 0,1 0 0,0 0 0,-1 1 0,1-1 0,0 0 0,0 1 0,-1-1 0,1 0 0,0 1 0,0-1 0,1 0 0,-1 1 0,0-1 0,0 0 0,1 0 0,-1 1 0,0-1 0,1 0 0,-1 0 0,1 1 0,0-1 0,-1 0 0,1 0 0,0 0 0,0 0 0,0 0 0,0 0 0,1 1 0,4 2 0,0 0 0,1 0 0,0-1 0,-1 1 0,11 2 0,17 10 0,-32-15 0,0 0 0,0 1 0,0 0 0,0-1 0,0 1 0,0 0 0,0 0 0,-1 0 0,1 0 0,-1 0 0,1 0 0,-1 1 0,0-1 0,0 0 0,1 3 0,-2-3 0,0 0 0,0-1 0,0 1 0,0-1 0,0 1 0,0 0 0,-1-1 0,1 1 0,-1-1 0,1 1 0,-1-1 0,0 1 0,1-1 0,-1 1 0,0-1 0,0 0 0,0 1 0,0-1 0,0 0 0,0 0 0,0 0 0,-1 0 0,1 0 0,-3 2 0,-6 4 43,-1 0 0,0-1-1,-1 0 1,1-1 0,-1 0-1,0-1 1,-20 5 0,6-4-612,1-1 0,-46 0 0,42-3-6257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2"/>
    </inkml:context>
    <inkml:brush xml:id="br0">
      <inkml:brushProperty name="width" value="0.1" units="cm"/>
      <inkml:brushProperty name="height" value="0.1" units="cm"/>
    </inkml:brush>
  </inkml:definitions>
  <inkml:trace contextRef="#ctx0" brushRef="#br0">1 1 24575,'0'3'0,"6"2"0,10 2 0,7 1 0,8-1 0,4-2 0,3-2 0,2-1 0,0-1 0,4-1 0,-2 0 0,-3 0 0,0-1 0,-4 1 0,-5 0 0,-7 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49.426"/>
    </inkml:context>
    <inkml:brush xml:id="br0">
      <inkml:brushProperty name="width" value="0.1" units="cm"/>
      <inkml:brushProperty name="height" value="0.1" units="cm"/>
      <inkml:brushProperty name="color" value="#C55A11"/>
    </inkml:brush>
  </inkml:definitions>
  <inkml:trace contextRef="#ctx0" brushRef="#br0">140 1 24575,'-1'21'0,"0"0"0,-1-1 0,-1 1 0,-1 0 0,-1-1 0,0 0 0,-2 0 0,-11 25 0,-19 48 0,15-34 0,15-38 0,-7 32 0,10-34 0,1-5 0,0 0 0,1 0 0,1 1 0,1-1 0,0 0 0,0 1 0,4 16 0,-2-20 0,0-1 0,1 0 0,0 0 0,0 0 0,2 0 0,-1 0 0,1 0 0,0-1 0,1 0 0,9 11 0,13 20 0,-21-29 0,1-1 0,14 18 0,-9-15-1365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3"/>
    </inkml:context>
    <inkml:brush xml:id="br0">
      <inkml:brushProperty name="width" value="0.1" units="cm"/>
      <inkml:brushProperty name="height" value="0.1" units="cm"/>
    </inkml:brush>
  </inkml:definitions>
  <inkml:trace contextRef="#ctx0" brushRef="#br0">1 1 24575,'0'2'0,"0"-1"0,1 1 0,-1-1 0,1 1 0,-1 0 0,1-1 0,0 1 0,0-1 0,-1 1 0,1-1 0,0 0 0,0 1 0,0-1 0,1 0 0,1 2 0,24 18 0,-18-14 0,77 55 0,-42-32 0,-2 2 0,-1 2 0,58 62 0,-93-90 0,-1 1 0,1 0 0,-2 1 0,1-1 0,-1 1 0,0 0 0,-1 0 0,0 0 0,0 1 0,-1-1 0,0 1 0,0-1 0,-1 1 0,0 0 0,0 0 0,-1-1 0,-2 16 0,1-20-68,-1 0 0,0 0-1,0 0 1,0 0 0,-1 0 0,1 0-1,-1 0 1,0-1 0,0 0 0,0 1-1,0-1 1,-1 0 0,1 0 0,-1-1-1,0 1 1,0-1 0,0 0-1,0 0 1,-9 3 0,-8 3-6758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9:52.454"/>
    </inkml:context>
    <inkml:brush xml:id="br0">
      <inkml:brushProperty name="width" value="0.1" units="cm"/>
      <inkml:brushProperty name="height" value="0.1" units="cm"/>
    </inkml:brush>
  </inkml:definitions>
  <inkml:trace contextRef="#ctx0" brushRef="#br0">605 0 24575,'-14'2'0,"0"-1"0,1 2 0,-1 0 0,0 0 0,1 2 0,-19 7 0,-26 9 0,33-14 0,1 2 0,0 0 0,0 2 0,-25 16 0,-83 63 0,97-68 0,28-19 0,1 1 0,0-1 0,0 1 0,0 0 0,1 0 0,0 1 0,-1 0 0,1 0 0,1 0 0,-1 0 0,1 1 0,-7 11 0,3 7 0,2 0 0,0 0 0,1 0 0,-1 29 0,1-11 0,0 1 0,3-1 0,1 1 0,5 43 0,1-61 0,0 0 0,1-1 0,19 48 0,-14-44 0,0-3-176,1-1-1,1 0 0,1-1 1,19 22-1,-27-35-305</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12.708"/>
    </inkml:context>
    <inkml:brush xml:id="br0">
      <inkml:brushProperty name="width" value="0.1" units="cm"/>
      <inkml:brushProperty name="height" value="0.1" units="cm"/>
      <inkml:brushProperty name="color" value="#E71224"/>
    </inkml:brush>
  </inkml:definitions>
  <inkml:trace contextRef="#ctx0" brushRef="#br0">3 0 24575,'-2'101'0,"4"110"0,5-165 0,24 89 0,-22-103 0,4 18 0,1-2 0,9 67 0,-15-64 0,-3-24 0,2 50 0,-6-60 0,1 0 0,7 28 0,-2-8 0,-6-31 0,0-1 0,0 1 0,0-1 0,0 1 0,1-1 0,0 0 0,4 8 0,-2-43 0,-5-94 0,2-66 0,-1 186 0,1 0 0,0 0 0,-1 0 0,1 1 0,0-1 0,1 0 0,-1 1 0,1-1 0,0 0 0,-1 1 0,1 0 0,1 0 0,-1-1 0,0 1 0,1 1 0,0-1 0,0 0 0,5-3 0,-2 2 0,0 0 0,0 1 0,1 0 0,0 0 0,-1 1 0,1 0 0,0 0 0,0 0 0,11 0 0,-9 1 0,0 0 0,0 1 0,0 0 0,1 0 0,-1 1 0,0 0 0,0 1 0,16 4 0,-19-3 0,0 0 0,1 0 0,-1 0 0,-1 1 0,1 0 0,0 0 0,-1 0 0,0 1 0,0-1 0,0 1 0,-1 1 0,7 8 0,-2 1 0,0 0 0,-1 1 0,-1 0 0,-1 0 0,0 0 0,4 19 0,15 107 0,-4-18 0,-17-108 0,0-1 0,1 0 0,0 0 0,1-1 0,13 21 0,-19-34-54,0 0-1,1 0 0,-1-1 1,1 1-1,-1 0 1,1-1-1,-1 1 0,1 0 1,-1-1-1,1 1 1,0-1-1,-1 1 0,1 0 1,0-1-1,-1 0 0,1 1 1,0-1-1,0 0 1,0 1-1,-1-1 0,1 0 1,0 0-1,0 1 1,1-1-1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0.044"/>
    </inkml:context>
    <inkml:brush xml:id="br0">
      <inkml:brushProperty name="width" value="0.1" units="cm"/>
      <inkml:brushProperty name="height" value="0.1" units="cm"/>
      <inkml:brushProperty name="color" value="#E71224"/>
    </inkml:brush>
  </inkml:definitions>
  <inkml:trace contextRef="#ctx0" brushRef="#br0">1 0 24575,'0'7'0,"0"8"0,0 5 0,0 3 0,0 0 0,0 0 0,3 0 0,2-2 0,-1-1 0,-1 0 0,0 0 0,-2-1 0,3 1 0,1-1 0,-1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0.820"/>
    </inkml:context>
    <inkml:brush xml:id="br0">
      <inkml:brushProperty name="width" value="0.1" units="cm"/>
      <inkml:brushProperty name="height" value="0.1" units="cm"/>
      <inkml:brushProperty name="color" value="#E71224"/>
    </inkml:brush>
  </inkml:definitions>
  <inkml:trace contextRef="#ctx0" brushRef="#br0">4 1 24575,'0'3'0,"-3"1"0,5 0 0,9 0 0,6-2 0,6-1 0,3 0 0,1-1 0,2 0 0,-1 0 0,1 0 0,0 0 0,-2 0 0,0 0 0,0 0 0,-2 0 0,-2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1.288"/>
    </inkml:context>
    <inkml:brush xml:id="br0">
      <inkml:brushProperty name="width" value="0.1" units="cm"/>
      <inkml:brushProperty name="height" value="0.1" units="cm"/>
      <inkml:brushProperty name="color" value="#E71224"/>
    </inkml:brush>
  </inkml:definitions>
  <inkml:trace contextRef="#ctx0" brushRef="#br0">1 0 24575,'26'1'0,"0"0"0,0 2 0,0 0 0,0 2 0,-1 1 0,0 1 0,0 1 0,0 1 0,34 19 0,-54-25 0,-1 0 0,1 0 0,-1 0 0,0 1 0,0-1 0,0 1 0,0 0 0,-1 0 0,0 1 0,0-1 0,0 1 0,0-1 0,-1 1 0,1 0 0,-1 0 0,-1 0 0,1 0 0,-1 1 0,0-1 0,0 0 0,0 1 0,-1-1 0,1 0 0,-1 1 0,-1-1 0,1 1 0,-1-1 0,0 0 0,0 1 0,-1-1 0,1 0 0,-1 0 0,0 0 0,-1 0 0,1 0 0,-1-1 0,-3 6 0,-4 1-227,1-1-1,-2 0 1,1 0-1,-2-1 1,-21 15-1,12-12-6598</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1.644"/>
    </inkml:context>
    <inkml:brush xml:id="br0">
      <inkml:brushProperty name="width" value="0.1" units="cm"/>
      <inkml:brushProperty name="height" value="0.1" units="cm"/>
      <inkml:brushProperty name="color" value="#E71224"/>
    </inkml:brush>
  </inkml:definitions>
  <inkml:trace contextRef="#ctx0" brushRef="#br0">112 0 24575,'0'3'0,"-3"8"0,-2 5 0,-2 7 0,-1 3 0,2-1 0,-2 0 0,0 2 0,-1-1 0,-3-1 0,1-1 0,-1-3 0,1 0 0,-1-1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2.482"/>
    </inkml:context>
    <inkml:brush xml:id="br0">
      <inkml:brushProperty name="width" value="0.1" units="cm"/>
      <inkml:brushProperty name="height" value="0.1" units="cm"/>
      <inkml:brushProperty name="color" value="#E71224"/>
    </inkml:brush>
  </inkml:definitions>
  <inkml:trace contextRef="#ctx0" brushRef="#br0">2 0 24575,'-1'30'0,"1"-1"0,2 1 0,1-1 0,1 0 0,2 0 0,13 40 0,19 52 0,39 207 0,-39-167 0,-36-157 0,0-5 0,0-14 0,0-21 0,-2 5 0,-1 7 0,1-1 0,1 1 0,1 0 0,7-29 0,-7 47 0,0-1 0,0 1 0,0 0 0,1-1 0,0 1 0,0 1 0,1-1 0,-1 0 0,1 1 0,1 0 0,-1 0 0,1 0 0,0 0 0,0 1 0,0-1 0,0 2 0,1-1 0,0 0 0,0 1 0,6-3 0,-4 3 0,0 0 0,0 1 0,0-1 0,1 2 0,-1-1 0,0 1 0,1 0 0,-1 1 0,13 0 0,-18 1 0,0-1 0,0 1 0,0-1 0,0 1 0,0 0 0,0 0 0,0 0 0,0 1 0,0-1 0,0 1 0,0-1 0,-1 1 0,1 0 0,-1 0 0,1 0 0,-1 0 0,0 1 0,0-1 0,0 1 0,0-1 0,0 1 0,0 0 0,-1 0 0,0-1 0,1 1 0,-1 0 0,1 4 0,9 54 0,-9-46 0,1 0 0,0 0 0,1 0 0,7 19 0,-10-32-105,0-1 0,0 1 0,0 0 0,0-1 0,0 1 0,0-1 0,1 1 0,-1-1 0,0 0 0,1 0 0,0 1 0,1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2.882"/>
    </inkml:context>
    <inkml:brush xml:id="br0">
      <inkml:brushProperty name="width" value="0.1" units="cm"/>
      <inkml:brushProperty name="height" value="0.1" units="cm"/>
      <inkml:brushProperty name="color" value="#E71224"/>
    </inkml:brush>
  </inkml:definitions>
  <inkml:trace contextRef="#ctx0" brushRef="#br0">80 1 24575,'4'0'0,"0"0"0,0 0 0,0 0 0,-1 1 0,1 0 0,0 0 0,0 0 0,0 0 0,4 2 0,-6-1 0,1-1 0,-1 1 0,0-1 0,-1 1 0,1 0 0,0 0 0,0 0 0,-1 0 0,1 0 0,-1 0 0,0 0 0,0 0 0,0 1 0,0-1 0,1 4 0,1 1 0,-1 0 0,-1 0 0,1 0 0,-1 0 0,-1 0 0,1 1 0,-1-1 0,0 0 0,-1 0 0,0 1 0,0-1 0,0 0 0,-1 0 0,0 0 0,0-1 0,-7 13 0,-2 1 0,-2 0 0,0-1 0,-30 32 0,19-24 0,20-21 0,0-1 0,0 1 0,0 0 0,1 0 0,0 0 0,0 0 0,0 0 0,1 1 0,-2 6 0,4-11 0,-1 0 0,1 0 0,0 0 0,-1 0 0,1 0 0,0 0 0,0 0 0,1 0 0,-1 0 0,0 0 0,1 0 0,-1-1 0,1 1 0,0 0 0,-1 0 0,1 0 0,0-1 0,0 1 0,0 0 0,0-1 0,1 1 0,-1-1 0,0 1 0,1-1 0,-1 1 0,1-1 0,-1 0 0,1 0 0,-1 0 0,1 0 0,0 0 0,0 0 0,0 0 0,2 0 0,17 4 0,1 0 0,-1-2 0,1-1 0,0 0 0,0-2 0,-1 0 0,32-5 0,-35 2-682,32-10-1,-21 4-6143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3.283"/>
    </inkml:context>
    <inkml:brush xml:id="br0">
      <inkml:brushProperty name="width" value="0.1" units="cm"/>
      <inkml:brushProperty name="height" value="0.1" units="cm"/>
      <inkml:brushProperty name="color" value="#E71224"/>
    </inkml:brush>
  </inkml:definitions>
  <inkml:trace contextRef="#ctx0" brushRef="#br0">1 24 24575,'6'0'0,"7"0"0,6 0 0,4 0 0,5 0 0,0 0 0,-1-6 0,2-3 0,-4 1-8191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078"/>
    </inkml:context>
    <inkml:brush xml:id="br0">
      <inkml:brushProperty name="width" value="0.1" units="cm"/>
      <inkml:brushProperty name="height" value="0.1" units="cm"/>
      <inkml:brushProperty name="color" value="#C55A11"/>
    </inkml:brush>
  </inkml:definitions>
  <inkml:trace contextRef="#ctx0" brushRef="#br0">0 122 24575,'6'5'0,"0"0"0,0-1 0,0 0 0,0 0 0,1 0 0,-1 0 0,11 3 0,55 14 0,-18-5 0,103 33 0,-154-48 0,-1-1 0,1 1 0,0-1 0,0 0 0,-1 1 0,1-2 0,0 1 0,0 0 0,-1 0 0,1-1 0,0 1 0,0-1 0,-1 0 0,1 0 0,-1 0 0,1 0 0,-1-1 0,4-1 0,7-6 0,-1 1 0,15-14 0,-11 8 0,-4 5 0,0 0 0,-1-1 0,0 0 0,0-1 0,-1 0 0,-1 0 0,0-1 0,0-1 0,9-18 0,11-24-1365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3.623"/>
    </inkml:context>
    <inkml:brush xml:id="br0">
      <inkml:brushProperty name="width" value="0.1" units="cm"/>
      <inkml:brushProperty name="height" value="0.1" units="cm"/>
      <inkml:brushProperty name="color" value="#E71224"/>
    </inkml:brush>
  </inkml:definitions>
  <inkml:trace contextRef="#ctx0" brushRef="#br0">0 0 24575,'214'87'0,"-165"-65"0,-36-16 0,0 0 0,-1 0 0,0 2 0,0-1 0,-1 2 0,14 11 0,-20-15 0,0 0 0,0 1 0,-1-1 0,0 1 0,0 0 0,-1 0 0,0 0 0,0 0 0,0 1 0,-1-1 0,1 1 0,-2 0 0,1 0 0,0 11 0,-1-11 0,-1 0 0,0 0 0,0 0 0,-1-1 0,1 1 0,-2 0 0,1 0 0,-1 0 0,0-1 0,-5 12 0,1-8 0,0 0 0,0-1 0,-1 0 0,0 0 0,-15 14 0,-43 37-1365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3.947"/>
    </inkml:context>
    <inkml:brush xml:id="br0">
      <inkml:brushProperty name="width" value="0.1" units="cm"/>
      <inkml:brushProperty name="height" value="0.1" units="cm"/>
      <inkml:brushProperty name="color" value="#E71224"/>
    </inkml:brush>
  </inkml:definitions>
  <inkml:trace contextRef="#ctx0" brushRef="#br0">153 0 24575,'-2'18'0,"0"0"0,-1 0 0,-1 0 0,-1 0 0,-9 21 0,2-1 0,-86 245 0,91-264-1365,2-3-5461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4.288"/>
    </inkml:context>
    <inkml:brush xml:id="br0">
      <inkml:brushProperty name="width" value="0.1" units="cm"/>
      <inkml:brushProperty name="height" value="0.1" units="cm"/>
      <inkml:brushProperty name="color" value="#E71224"/>
    </inkml:brush>
  </inkml:definitions>
  <inkml:trace contextRef="#ctx0" brushRef="#br0">1 0 24575,'0'0'-8191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4.630"/>
    </inkml:context>
    <inkml:brush xml:id="br0">
      <inkml:brushProperty name="width" value="0.1" units="cm"/>
      <inkml:brushProperty name="height" value="0.1" units="cm"/>
      <inkml:brushProperty name="color" value="#E71224"/>
    </inkml:brush>
  </inkml:definitions>
  <inkml:trace contextRef="#ctx0" brushRef="#br0">4 0 24575,'-4'0'0</inkml:trace>
  <inkml:trace contextRef="#ctx0" brushRef="#br0" timeOffset="1">237 0 24575,'3'0'0,"1"4"0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5.251"/>
    </inkml:context>
    <inkml:brush xml:id="br0">
      <inkml:brushProperty name="width" value="0.1" units="cm"/>
      <inkml:brushProperty name="height" value="0.1" units="cm"/>
      <inkml:brushProperty name="color" value="#E71224"/>
    </inkml:brush>
  </inkml:definitions>
  <inkml:trace contextRef="#ctx0" brushRef="#br0">100 1 24575,'0'3'0,"0"5"0,0 4 0,0 3 0,0 3 0,-3 1 0,-1 1 0,0 0 0,0 0 0,-1 4 0,-1 0 0,-3 0 0,-2-1 0,0-1 0,-1-1 0,-2-1 0,-2-1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6.256"/>
    </inkml:context>
    <inkml:brush xml:id="br0">
      <inkml:brushProperty name="width" value="0.1" units="cm"/>
      <inkml:brushProperty name="height" value="0.1" units="cm"/>
      <inkml:brushProperty name="color" value="#E71224"/>
    </inkml:brush>
  </inkml:definitions>
  <inkml:trace contextRef="#ctx0" brushRef="#br0">1 1 24575,'0'0'0,"1"0"0,0 1 0,-1-1 0,1 0 0,0 1 0,-1-1 0,1 1 0,-1-1 0,1 1 0,-1 0 0,1-1 0,-1 1 0,1-1 0,-1 1 0,1 0 0,-1 0 0,0-1 0,1 1 0,-1 0 0,0-1 0,0 3 0,7 20 0,-6-18 0,44 241 0,-20-88 0,-3-54 0,35 103 0,-54-201 0,-1-6 0,1-13 0,-2-20 0,-1 33 0,0-6 0,0-1 0,0 1 0,1-1 0,0 1 0,0 0 0,1 0 0,-1-1 0,2 1 0,-1 0 0,0 0 0,1 1 0,0-1 0,1 1 0,-1-1 0,1 1 0,0 0 0,0 0 0,1 1 0,-1-1 0,1 1 0,0 0 0,0 0 0,1 0 0,-1 1 0,1 0 0,0 0 0,0 1 0,0-1 0,0 1 0,0 0 0,0 1 0,0 0 0,7-1 0,-5 0 0,1 1 0,-1 0 0,0 1 0,0-1 0,1 2 0,-1-1 0,0 1 0,0 0 0,0 1 0,0 0 0,0 0 0,0 1 0,0 0 0,-1 0 0,1 1 0,-1 0 0,0 0 0,0 1 0,0 0 0,-1 0 0,0 0 0,0 1 0,0 0 0,-1 0 0,0 1 0,0-1 0,5 10 0,-5-5 21,0-1 0,-1 1-1,-1 0 1,0 0 0,3 16 0,1 8-1511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6.676"/>
    </inkml:context>
    <inkml:brush xml:id="br0">
      <inkml:brushProperty name="width" value="0.1" units="cm"/>
      <inkml:brushProperty name="height" value="0.1" units="cm"/>
      <inkml:brushProperty name="color" value="#E71224"/>
    </inkml:brush>
  </inkml:definitions>
  <inkml:trace contextRef="#ctx0" brushRef="#br0">237 1 24575,'-4'0'0,"0"1"0,0 0 0,0 0 0,0 1 0,0-1 0,0 1 0,0 0 0,0 0 0,-6 4 0,-6 3 0,1-1 0,0 0 0,1 0 0,0 1 0,0 1 0,1 1 0,-16 16 0,23-20 0,0 0 0,0 1 0,1-1 0,0 1 0,0 1 0,1-1 0,0 1 0,0-1 0,1 1 0,0 0 0,1 1 0,-3 16 0,4-13 0,0 0 0,0 1 0,1-1 0,1 0 0,0 0 0,1 0 0,1 0 0,0 0 0,4 12 0,-5-20 0,1 1 0,-1-1 0,1 0 0,0 1 0,1-2 0,-1 1 0,1 0 0,0-1 0,0 1 0,0-1 0,1 0 0,-1 0 0,1-1 0,0 0 0,0 1 0,0-2 0,1 1 0,-1 0 0,1-1 0,-1 0 0,12 2 0,-8-2 0,0-1 0,0 0 0,0 0 0,0-1 0,0 0 0,1 0 0,-1-1 0,0-1 0,12-2 0,-18 3 0,0 0 0,0 0 0,0-1 0,0 1 0,-1-1 0,1 1 0,0-1 0,-1 0 0,1 0 0,-1 0 0,0 0 0,0 0 0,0-1 0,0 1 0,0-1 0,0 1 0,0-1 0,-1 0 0,0 0 0,1 0 0,-1 0 0,0 0 0,0 0 0,-1 0 0,1 0 0,-1 0 0,1 0 0,-1 0 0,0 0 0,0-3 0,-1 3 18,1 0-1,0 1 1,-1-1-1,1 0 1,-1 1-1,0-1 1,0 1-1,0 0 1,0-1-1,0 1 1,-1 0-1,1-1 1,-1 1-1,0 0 1,1 0-1,-1 0 1,0 0-1,-4-2 1,-2-2-274,0 1-1,-1 0 1,-15-6 0,15 6-417,-8-3-6153</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7.438"/>
    </inkml:context>
    <inkml:brush xml:id="br0">
      <inkml:brushProperty name="width" value="0.1" units="cm"/>
      <inkml:brushProperty name="height" value="0.1" units="cm"/>
      <inkml:brushProperty name="color" value="#E71224"/>
    </inkml:brush>
  </inkml:definitions>
  <inkml:trace contextRef="#ctx0" brushRef="#br0">0 0 24575,'0'3'0,"0"5"0,7 1 0,8-1 0,9-2 0,-1-2-8191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8.244"/>
    </inkml:context>
    <inkml:brush xml:id="br0">
      <inkml:brushProperty name="width" value="0.1" units="cm"/>
      <inkml:brushProperty name="height" value="0.1" units="cm"/>
      <inkml:brushProperty name="color" value="#E71224"/>
    </inkml:brush>
  </inkml:definitions>
  <inkml:trace contextRef="#ctx0" brushRef="#br0">1 1 24575,'3'0'0,"1"6"0,3 3 0,4 3 0,7-1 0,0 1 0,0-1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8.819"/>
    </inkml:context>
    <inkml:brush xml:id="br0">
      <inkml:brushProperty name="width" value="0.1" units="cm"/>
      <inkml:brushProperty name="height" value="0.1" units="cm"/>
      <inkml:brushProperty name="color" value="#E71224"/>
    </inkml:brush>
  </inkml:definitions>
  <inkml:trace contextRef="#ctx0" brushRef="#br0">1 0 24575,'6'0'0,"10"0"0,8 0 0,6 0 0,5 0 0,0 0 0,1 0 0,-4 0 0,1 0 0,-2 0 0,-4 0 0,-3 0 0,-2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23:53:20.384"/>
    </inkml:context>
    <inkml:brush xml:id="br0">
      <inkml:brushProperty name="width" value="0.1" units="cm"/>
      <inkml:brushProperty name="height" value="0.1" units="cm"/>
      <inkml:brushProperty name="color" value="#548235"/>
    </inkml:brush>
  </inkml:definitions>
  <inkml:trace contextRef="#ctx0" brushRef="#br0">19 46 24575,'0'239'0,"-8"-287"0,1 11 0,5 25 0,1 1 0,1-1 0,0 0 0,0 1 0,1-1 0,4-17 0,-3 24 0,-1 0 0,1 1 0,0-1 0,0 1 0,0 0 0,1-1 0,-1 1 0,1 0 0,0 1 0,0-1 0,1 0 0,-1 1 0,1 0 0,0 0 0,0 0 0,0 0 0,0 0 0,6-2 0,4-1 0,0 2 0,0 0 0,0 0 0,0 1 0,0 1 0,1 0 0,-1 1 0,1 1 0,-1 0 0,1 1 0,-1 0 0,1 1 0,14 5 0,-20-4 0,-1 1 0,1 0 0,-1 0 0,0 1 0,0 0 0,0 1 0,-1-1 0,0 2 0,0-1 0,0 1 0,10 13 0,-1 4 0,0 1 0,18 38 0,-33-60-54,1 0-1,0 0 0,-1-1 1,1 1-1,0 0 1,1-1-1,-1 1 0,0-1 1,1 0-1,-1 0 1,1 0-1,0 0 0,-1 0 1,1-1-1,0 1 0,0-1 1,0 0-1,0 0 1,0 0-1,1 0 0,-1 0 1,0-1-1,0 1 1,6-1-1,7 0-6771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0.881"/>
    </inkml:context>
    <inkml:brush xml:id="br0">
      <inkml:brushProperty name="width" value="0.1" units="cm"/>
      <inkml:brushProperty name="height" value="0.1" units="cm"/>
      <inkml:brushProperty name="color" value="#C55A11"/>
    </inkml:brush>
  </inkml:definitions>
  <inkml:trace contextRef="#ctx0" brushRef="#br0">6 295 24575,'0'2'0,"1"-1"0,-1 1 0,1-1 0,-1 1 0,1-1 0,-1 1 0,1-1 0,0 0 0,0 1 0,0-1 0,0 0 0,0 1 0,0-1 0,0 0 0,0 0 0,0 0 0,0 0 0,1 0 0,-1 0 0,0 0 0,1-1 0,-1 1 0,1 0 0,-1-1 0,0 1 0,1-1 0,0 1 0,-1-1 0,2 0 0,9 3 0,-1-1 0,22 0 0,-26-1 0,4-1 0,1-1 0,-1 0 0,0 0 0,1-1 0,-1 0 0,0-1 0,0 0 0,-1-1 0,1 0 0,-1-1 0,14-8 0,-17 9 0,-1 0 0,1 0 0,-1-1 0,0 0 0,0 0 0,-1-1 0,0 1 0,0-1 0,0 0 0,0-1 0,-1 1 0,0-1 0,-1 0 0,1 0 0,-1 0 0,-1 0 0,4-12 0,-6 15 0,0-1 0,0 0 0,-1 0 0,1 0 0,-1 1 0,0-1 0,0 0 0,0 1 0,-1-1 0,0 1 0,0-1 0,0 1 0,0 0 0,-1 0 0,0 0 0,0 0 0,0 0 0,-6-6 0,-1 0 0,0 1 0,0 0 0,-1 1 0,0 0 0,-19-10 0,22 14 0,0 0 0,-1 0 0,0 1 0,0 0 0,0 1 0,0 0 0,-16-2 0,22 4 0,-1 0 0,0 0 0,0 0 0,0 1 0,0-1 0,0 1 0,0 0 0,1 0 0,-1 0 0,0 1 0,1-1 0,-1 1 0,1 0 0,-1 0 0,1 0 0,0 0 0,0 1 0,0 0 0,0-1 0,-4 6 0,1 1 0,-1 1 0,2 0 0,-1 0 0,2 1 0,-1-1 0,1 1 0,1 0 0,0 0 0,-2 17 0,2-9 0,1 0 0,1 0 0,1 0 0,5 38 0,-4-48 0,1-1 0,0 0 0,0 0 0,1 0 0,0-1 0,0 1 0,1-1 0,0 1 0,0-1 0,0 0 0,1-1 0,0 1 0,1-1 0,-1 0 0,1 0 0,1-1 0,-1 0 0,1 0 0,-1 0 0,2-1 0,-1 0 0,0 0 0,1-1 0,-1 1 0,12 1 0,15 4 0,0-3 0,1-1 0,-1-1 0,1-2 0,0-1 0,36-5 0,-25-1 0,-1-2 0,0-2 0,44-15 0,-53 11-1365,-7-1-5461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9.205"/>
    </inkml:context>
    <inkml:brush xml:id="br0">
      <inkml:brushProperty name="width" value="0.1" units="cm"/>
      <inkml:brushProperty name="height" value="0.1" units="cm"/>
      <inkml:brushProperty name="color" value="#E71224"/>
    </inkml:brush>
  </inkml:definitions>
  <inkml:trace contextRef="#ctx0" brushRef="#br0">0 0 24575,'1'3'0,"-1"-1"0,1 1 0,0 0 0,0-1 0,0 1 0,0-1 0,0 1 0,0-1 0,1 0 0,-1 1 0,1-1 0,0 0 0,0 0 0,0 0 0,4 3 0,34 25 0,24 8 0,-39-24 0,0 1 0,-1 1 0,38 33 0,-56-42 0,1-1 0,-1 1 0,-1 1 0,1-1 0,-1 1 0,0 0 0,-1 0 0,0 0 0,0 1 0,-1-1 0,0 1 0,-1 0 0,0 0 0,0 0 0,0 0 0,-1 10 0,-1-14-68,-1-1 0,1 1-1,-1 0 1,0 0 0,0-1 0,-1 1-1,0 0 1,1-1 0,-1 0 0,-1 1-1,1-1 1,-1 0 0,1 0 0,-1 0-1,-1 0 1,1-1 0,0 1-1,-1-1 1,-4 4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29.608"/>
    </inkml:context>
    <inkml:brush xml:id="br0">
      <inkml:brushProperty name="width" value="0.1" units="cm"/>
      <inkml:brushProperty name="height" value="0.1" units="cm"/>
      <inkml:brushProperty name="color" value="#E71224"/>
    </inkml:brush>
  </inkml:definitions>
  <inkml:trace contextRef="#ctx0" brushRef="#br0">167 1 24575,'0'10'0,"0"0"0,0-1 0,-1 1 0,-1 0 0,0 0 0,0 0 0,-6 16 0,-15 34 110,-31 72 80,45-112-523,-1-1 0,-1-1 0,-1 1 0,-20 23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2.211"/>
    </inkml:context>
    <inkml:brush xml:id="br0">
      <inkml:brushProperty name="width" value="0.1" units="cm"/>
      <inkml:brushProperty name="height" value="0.1" units="cm"/>
      <inkml:brushProperty name="color" value="#E71224"/>
    </inkml:brush>
  </inkml:definitions>
  <inkml:trace contextRef="#ctx0" brushRef="#br0">39 0 24575,'0'0'0,"-1"1"0,1-1 0,-1 0 0,0 1 0,1-1 0,-1 0 0,1 1 0,-1-1 0,1 1 0,-1-1 0,1 1 0,-1-1 0,1 1 0,-1-1 0,1 1 0,0 0 0,-1-1 0,1 1 0,0-1 0,0 1 0,0 0 0,-1-1 0,1 1 0,0 0 0,0 0 0,-4 22 0,4-21 0,-6 102 0,-1 6 0,0-43 0,2 1 0,6 103 0,3-137 0,12 46 0,-9-48 0,5 51 0,-13-93 0,1 0 0,0 0 0,1 0 0,2-18 0,-2 24 0,0 1 0,1-1 0,-1 0 0,1 1 0,0-1 0,-1 0 0,2 1 0,-1 0 0,0 0 0,1-1 0,-1 2 0,1-1 0,0 0 0,0 0 0,4-3 0,3 0 0,-1 0 0,1 1 0,0 0 0,0 1 0,0-1 0,0 2 0,1 0 0,0 0 0,0 1 0,0 0 0,0 1 0,0 0 0,0 1 0,17 1 0,-23 0 0,-1 1 0,0-1 0,0 1 0,0 0 0,0 0 0,0 1 0,0-1 0,0 1 0,-1 0 0,0 0 0,1 0 0,-1 0 0,0 0 0,0 1 0,-1-1 0,1 1 0,-1 0 0,4 8 0,-1-2 0,0 1 0,-1 0 0,-1 1 0,1-1 0,-2 0 0,2 13 0,-3-12 71,5 26 176,-6-36-360,1 0 1,0 0 0,-1 0 0,1 0 0,0 0 0,0 0-1,0 0 1,1 0 0,-1-1 0,0 1 0,1 0-1,-1-1 1,1 1 0,3 2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2.802"/>
    </inkml:context>
    <inkml:brush xml:id="br0">
      <inkml:brushProperty name="width" value="0.1" units="cm"/>
      <inkml:brushProperty name="height" value="0.1" units="cm"/>
      <inkml:brushProperty name="color" value="#E71224"/>
    </inkml:brush>
  </inkml:definitions>
  <inkml:trace contextRef="#ctx0" brushRef="#br0">252 55 24575,'0'0'0,"1"0"0,-1 0 0,0 0 0,1 0 0,-1 0 0,1 0 0,-1 0 0,0 0 0,1 0 0,-1 0 0,1-1 0,-1 1 0,0 0 0,1 0 0,-1 0 0,0-1 0,1 1 0,-1 0 0,0 0 0,1-1 0,-1 1 0,0 0 0,1-1 0,-1 1 0,0 0 0,0-1 0,0 1 0,1 0 0,-1-1 0,0 1 0,0-1 0,0 1 0,0 0 0,0-1 0,0 1 0,1-1 0,-1 1 0,0 0 0,0-1 0,0 1 0,-1-1 0,1 1 0,0-1 0,0 1 0,0 0 0,0-1 0,0 1 0,0-1 0,-1 0 0,0 0 0,1-1 0,-1 0 0,0 0 0,0 0 0,0 1 0,0-1 0,0 0 0,0 1 0,-3-3 0,0 1 0,-1 1 0,1-1 0,-1 1 0,1 0 0,-1 0 0,0 1 0,1-1 0,-1 1 0,0 0 0,0 1 0,0-1 0,0 1 0,0 0 0,0 0 0,0 1 0,0-1 0,0 1 0,0 0 0,0 0 0,1 1 0,-1-1 0,-8 5 0,8-4 0,1 0 0,-1 0 0,1 1 0,0 0 0,0 0 0,0 0 0,0 0 0,0 0 0,0 1 0,1 0 0,0-1 0,0 1 0,0 1 0,0-1 0,0 0 0,1 1 0,0-1 0,0 1 0,0 0 0,1 0 0,-1-1 0,0 9 0,2-11 0,0 0 0,1 0 0,-1 0 0,0-1 0,1 1 0,-1 0 0,1 0 0,0-1 0,-1 1 0,1 0 0,0-1 0,0 1 0,0-1 0,0 1 0,0-1 0,1 1 0,-1-1 0,0 0 0,1 0 0,-1 0 0,0 0 0,1 0 0,0 0 0,-1 0 0,1 0 0,0 0 0,-1-1 0,1 1 0,0-1 0,3 1 0,6 2 0,1-1 0,-1 0 0,18-1 0,-24 0 0,-1-1 0,1 0 0,-1 0 0,0 0 0,0-1 0,1 1 0,-1-1 0,0 0 0,0 0 0,0 0 0,0-1 0,0 0 0,7-3 0,-8 3 0,-1-1 0,1 1 0,-1 0 0,1-1 0,-1 0 0,0 1 0,0-1 0,0 0 0,-1 0 0,1 0 0,-1 0 0,0 0 0,1-1 0,-1 1 0,-1 0 0,2-7 0,0-17 0,-3 23 0,1 0 0,0 1 0,0-1 0,1 0 0,-1 0 0,1 1 0,-1-1 0,1 0 0,1 1 0,-1-1 0,0 1 0,3-4 0,-4 6 0,0 1 0,1 0 0,-1 0 0,0-1 0,1 1 0,-1 0 0,1 0 0,-1-1 0,1 1 0,-1 0 0,0 0 0,1 0 0,-1 0 0,1 0 0,-1 0 0,1-1 0,-1 1 0,1 0 0,-1 0 0,1 1 0,-1-1 0,1 0 0,-1 0 0,1 0 0,-1 0 0,1 0 0,-1 0 0,0 1 0,1-1 0,-1 0 0,1 0 0,-1 1 0,0-1 0,1 0 0,-1 1 0,1-1 0,12 14 0,-13-13 0,15 19 0,-2 1 0,-1 1 0,0 0 0,-2 0 0,0 1 0,-2 1 0,0-1 0,-2 1 0,0 1 0,3 46 0,-8-63 0,-1-1 0,-1 1 0,1 0 0,-1 0 0,-1-1 0,0 1 0,0-1 0,0 1 0,-1-1 0,0 0 0,0 0 0,0 0 0,-1 0 0,-1 0 0,1-1 0,-1 0 0,0 0 0,0 0 0,-1 0 0,-11 8 0,7-6 0,-1 0 0,-1-1 0,1-1 0,-1 0 0,0 0 0,0-1 0,-1 0 0,1-2 0,-1 1 0,0-1 0,-21 1 0,21-2-151,-1-1-1,0-1 0,1 0 0,-1-1 1,1-1-1,-1 0 0,1 0 1,-27-10-1,20 3-6674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3.495"/>
    </inkml:context>
    <inkml:brush xml:id="br0">
      <inkml:brushProperty name="width" value="0.1" units="cm"/>
      <inkml:brushProperty name="height" value="0.1" units="cm"/>
      <inkml:brushProperty name="color" value="#E71224"/>
    </inkml:brush>
  </inkml:definitions>
  <inkml:trace contextRef="#ctx0" brushRef="#br0">0 0 24575,'1'1'0,"-1"0"0,0-1 0,1 1 0,-1 0 0,1-1 0,-1 1 0,1 0 0,-1-1 0,1 1 0,-1-1 0,1 1 0,-1-1 0,1 1 0,0-1 0,-1 0 0,1 1 0,0-1 0,0 0 0,-1 1 0,1-1 0,0 0 0,-1 0 0,1 0 0,0 0 0,1 1 0,24 2 0,-22-2 0,355 24 0,-355-25-105,1-1 0,-1 1 0,0 0 0,0-1 0,0 0 0,0 0 0,0 0 0,-1-1 0,1 1 0,0-1 0,0 0 0,3-3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4:33.848"/>
    </inkml:context>
    <inkml:brush xml:id="br0">
      <inkml:brushProperty name="width" value="0.1" units="cm"/>
      <inkml:brushProperty name="height" value="0.1" units="cm"/>
      <inkml:brushProperty name="color" value="#E71224"/>
    </inkml:brush>
  </inkml:definitions>
  <inkml:trace contextRef="#ctx0" brushRef="#br0">1 1 24575,'39'20'0,"-1"1"0,-1 3 0,67 55 0,-85-62 0,-1 1 0,-1 1 0,24 34 0,-36-45 0,0-1 0,-1 1 0,0 0 0,0 1 0,-1-1 0,0 0 0,0 1 0,-1 0 0,0 0 0,0 0 0,-1-1 0,0 1 0,-2 17 0,1-21 22,-2 0 0,1 0 0,0 0 0,-1-1-1,0 1 1,0 0 0,0-1 0,-1 1 0,0-1 0,0 0 0,0 0-1,0 0 1,0 0 0,-5 3 0,-6 5-314,0 0 1,-25 14-1,22-15-526,-1 1-6008</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1"/>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2"/>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3"/>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4"/>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3:51.798"/>
    </inkml:context>
    <inkml:brush xml:id="br0">
      <inkml:brushProperty name="width" value="0.1" units="cm"/>
      <inkml:brushProperty name="height" value="0.1" units="cm"/>
      <inkml:brushProperty name="color" value="#C55A11"/>
    </inkml:brush>
  </inkml:definitions>
  <inkml:trace contextRef="#ctx0" brushRef="#br0">1 190 24575,'0'1'0,"0"1"0,0-1 0,0 0 0,0 1 0,1-1 0,-1 0 0,0 1 0,1-1 0,-1 0 0,1 0 0,0 1 0,-1-1 0,1 0 0,0 0 0,0 0 0,0 0 0,0 0 0,0 0 0,0 0 0,0 0 0,0-1 0,1 2 0,2 0 0,-1 0 0,1-1 0,0 1 0,0-1 0,-1 0 0,1 0 0,7 1 0,-1-2 0,-1 1 0,0-1 0,0 0 0,0-1 0,0 0 0,13-4 0,-12 2 0,-1 0 0,0-1 0,1-1 0,-2 1 0,1-2 0,0 1 0,-1-1 0,0 0 0,-1-1 0,14-13 0,-17 15 0,0-1 0,0 1 0,-1-1 0,1 0 0,-1 0 0,0 0 0,-1 0 0,1 0 0,-1-1 0,-1 1 0,1-1 0,-1 0 0,0 1 0,-1-1 0,0 0 0,0 0 0,-1-6 0,1 11 0,0 1 0,0-1 0,0 1 0,0-1 0,-1 1 0,1-1 0,-1 1 0,1 0 0,-1-1 0,1 1 0,-1 0 0,0-1 0,0 1 0,0 0 0,1 0 0,-1-1 0,0 1 0,-1 0 0,1 0 0,0 0 0,0 0 0,0 1 0,-1-1 0,1 0 0,-2 0 0,1 0 0,-1 1 0,0-1 0,0 1 0,0 0 0,0 0 0,1 0 0,-1 0 0,0 0 0,0 1 0,0-1 0,1 1 0,-5 1 0,-3 1 0,1 1 0,0 0 0,0 1 0,1 0 0,-1 1 0,-12 10 0,9-4 0,0 1 0,1 0 0,1 0 0,0 1 0,1 0 0,1 1 0,0 0 0,1 0 0,0 1 0,2-1 0,-1 2 0,2-1 0,0 0 0,1 1 0,0 20 0,3-33 0,0 1 0,0-1 0,0 0 0,1 0 0,0 1 0,0-1 0,0 0 0,1 0 0,-1 0 0,1 0 0,0 0 0,0 0 0,0-1 0,4 6 0,-1-4 0,0 1 0,0-1 0,1-1 0,-1 1 0,1-1 0,0 0 0,0 0 0,7 3 0,6 1 0,1-1 0,-1 0 0,2-2 0,-1 0 0,23 2 0,1-3-170,0-1-1,-1-2 0,1-3 1,0-1-1,0-2 0,-1-2 1,51-15-1,-57 13-6655</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5"/>
    </inkml:context>
    <inkml:brush xml:id="br0">
      <inkml:brushProperty name="width" value="0.1" units="cm"/>
      <inkml:brushProperty name="height" value="0.1" units="cm"/>
      <inkml:brushProperty name="color" value="#2E75B6"/>
    </inkml:brush>
  </inkml:definitions>
  <inkml:trace contextRef="#ctx0" brushRef="#br0">12 1 24575,'0'-1'0,"-1"1"0,1 0 0,-1 0 0,1 0 0,-1 0 0,1 1 0,-1-1 0,1 0 0,0 0 0,-1 0 0,1 0 0,-1 0 0,1 1 0,0-1 0,-1 0 0,1 0 0,-1 0 0,1 1 0,0-1 0,-1 0 0,1 1 0,0-1 0,0 0 0,-1 1 0,1-1 0,0 0 0,0 1 0,-1-1 0,1 1 0,1 15 0,13 13 0,-8-23 0,0 0 0,1-1 0,0 0 0,0 0 0,0-1 0,0 0 0,16 7 0,7 4 0,-9-5 0,35 13 0,-43-19 0,-1 0 0,1 1 0,-1 1 0,0 0 0,0 1 0,-1 0 0,0 0 0,19 18 0,-27-22 0,0 1 0,-1-1 0,0 0 0,0 1 0,0 0 0,0-1 0,0 1 0,-1 0 0,1 0 0,-1 0 0,0 0 0,-1 0 0,1 0 0,-1 0 0,0 1 0,0-1 0,0 0 0,0 0 0,0 0 0,-1 0 0,0 0 0,0 0 0,-2 4 0,-3 9 0,-2-1 0,1 0 0,-2 0 0,-12 16 0,0 1 0,-5 13-1365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2:38.666"/>
    </inkml:context>
    <inkml:brush xml:id="br0">
      <inkml:brushProperty name="width" value="0.1" units="cm"/>
      <inkml:brushProperty name="height" value="0.1" units="cm"/>
      <inkml:brushProperty name="color" value="#2E75B6"/>
    </inkml:brush>
  </inkml:definitions>
  <inkml:trace contextRef="#ctx0" brushRef="#br0">126 0 24575,'-11'15'0,"3"0"0,-1-1 0,3 3 0,-1-2 0,1 2 0,0 0 0,-5 27 0,9-38 0,-42 246 0,35-181 0,3-1 0,6 107 0,0-109 0,2-45 0,0 0 0,2 0 0,1 1 0,1-1 0,0-2 0,3 2 0,-1-2 0,3 0 0,14 28 0,-2-11 0,3 0 0,-1-2 0,5 0 0,31 31 0,-19-31 0,2-2 0,3 0 0,-1-5 0,5-1 0,59 27 0,-34-17 0,-7-3 0,1-3 0,2-4 0,1-3 0,1-4 0,0-2 0,2-2 0,97 4 0,-150-21-97,1 0-1,-3-2 1,2 0-1,0-2 1,-2-1-1,0 1 1,3-2-1,-3-3 1,0 1-1,-2-1 1,2-1-1,-2-1 0,38-27 1,-17 7-6729</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8.389"/>
    </inkml:context>
    <inkml:brush xml:id="br0">
      <inkml:brushProperty name="width" value="0.1" units="cm"/>
      <inkml:brushProperty name="height" value="0.1" units="cm"/>
      <inkml:brushProperty name="color" value="#E71224"/>
    </inkml:brush>
  </inkml:definitions>
  <inkml:trace contextRef="#ctx0" brushRef="#br0">42 0 24575,'-3'5'0,"0"0"0,0 1 0,0-1 0,1 1 0,0-1 0,0 1 0,1 0 0,-1 0 0,0 9 0,-1 1 0,-2 6 0,1 0 0,1 0 0,1 1 0,1 0 0,2 36 0,0-55 0,1 1 0,-1-1 0,1 1 0,0-1 0,0 1 0,0-1 0,0 0 0,1 0 0,0 0 0,-1-1 0,2 1 0,-1-1 0,0 1 0,1-1 0,-1 0 0,1 0 0,0 0 0,0-1 0,0 0 0,0 1 0,1-1 0,4 1 0,5 3 0,2-1 0,-1-1 0,0 0 0,1-1 0,20 1 0,52-3-1365,-67-2-5461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8.733"/>
    </inkml:context>
    <inkml:brush xml:id="br0">
      <inkml:brushProperty name="width" value="0.1" units="cm"/>
      <inkml:brushProperty name="height" value="0.1" units="cm"/>
      <inkml:brushProperty name="color" value="#E71224"/>
    </inkml:brush>
  </inkml:definitions>
  <inkml:trace contextRef="#ctx0" brushRef="#br0">12 1 24575,'-3'6'0,"-5"3"0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9.278"/>
    </inkml:context>
    <inkml:brush xml:id="br0">
      <inkml:brushProperty name="width" value="0.1" units="cm"/>
      <inkml:brushProperty name="height" value="0.1" units="cm"/>
      <inkml:brushProperty name="color" value="#E71224"/>
    </inkml:brush>
  </inkml:definitions>
  <inkml:trace contextRef="#ctx0" brushRef="#br0">162 0 24575,'-2'1'0,"1"0"0,-1 1 0,0-1 0,1 1 0,-1-1 0,1 1 0,-1 0 0,1-1 0,0 1 0,0 0 0,0 0 0,0 0 0,0 0 0,-1 3 0,0-1 0,-5 11 0,1 0 0,1 0 0,1 1 0,0 0 0,0 0 0,0 20 0,-1 101 0,5-114 0,3 45 0,3 0 0,3 0 0,3-1 0,3-1 0,31 88 0,19 3 0,-52-131 0,1 0 0,2-1 0,31 39 0,-46-63 0,-2-2 0,-6-9 0,-18-13 0,14 16 0,0 1 0,0 0 0,-1 1 0,0 0 0,0 1 0,0 0 0,0 1 0,-1 1 0,1 0 0,-1 0 0,0 1 0,-24 2 0,31 0 0,1 0 0,-1 1 0,1 0 0,-1 1 0,1-1 0,-1 1 0,1 0 0,0 0 0,0 0 0,1 1 0,-1 0 0,1 0 0,0 0 0,0 0 0,0 1 0,-3 5 0,1-2 0,0 1 0,1 0 0,0 0 0,1 0 0,0 0 0,0 1 0,1 0 0,-3 14 0,5-17 0,0 0 0,0-1 0,1 1 0,0 0 0,0 0 0,1-1 0,-1 1 0,2 0 0,-1-1 0,1 1 0,3 8 0,-3-10 0,1 0 0,0 0 0,0 0 0,1 0 0,-1-1 0,1 0 0,0 1 0,0-2 0,1 1 0,-1 0 0,1-1 0,0 0 0,9 5 0,1-1 0,0-1 0,0-1 0,1 0 0,0-1 0,-1-1 0,1 0 0,1-1 0,31-1 0,-27-2 0,-1 0 0,1-1 0,-1-2 0,1 0 0,-1-1 0,31-13 0,-36 12-227,-1-2-1,0 0 1,0 0-1,-1-2 1,21-17-1,-8 3-6598</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59.636"/>
    </inkml:context>
    <inkml:brush xml:id="br0">
      <inkml:brushProperty name="width" value="0.1" units="cm"/>
      <inkml:brushProperty name="height" value="0.1" units="cm"/>
      <inkml:brushProperty name="color" value="#E71224"/>
    </inkml:brush>
  </inkml:definitions>
  <inkml:trace contextRef="#ctx0" brushRef="#br0">182 195 24575,'-20'6'0,"20"-6"0,-1 0 0,0 1 0,1-1 0,-1 0 0,0 1 0,1-1 0,-1 0 0,1 1 0,-1-1 0,1 1 0,-1-1 0,1 1 0,0-1 0,-1 1 0,1-1 0,-1 1 0,1-1 0,0 1 0,-1 0 0,1-1 0,0 1 0,0-1 0,0 1 0,-1 1 0,3-2 0,-1 0 0,0 0 0,1 0 0,-1 0 0,0 0 0,1 0 0,-1 0 0,0 0 0,0-1 0,1 1 0,-1-1 0,0 1 0,0-1 0,1 1 0,-1-1 0,2-1 0,5-3 0,0-1 0,0 1 0,0-2 0,-1 1 0,0-1 0,0 0 0,8-12 0,-10 13 0,-1 0 0,0 0 0,0 0 0,-1-1 0,1 1 0,-1-1 0,-1 0 0,0 0 0,0 0 0,2-13 0,-4 18 0,0 0 0,0-1 0,0 1 0,0 0 0,0-1 0,0 1 0,-1 0 0,1-1 0,-1 1 0,0 0 0,0 0 0,0 0 0,0-1 0,0 1 0,0 0 0,0 0 0,-1 1 0,1-1 0,-1 0 0,1 0 0,-1 1 0,0-1 0,0 1 0,0-1 0,0 1 0,0 0 0,0 0 0,0 0 0,0 0 0,0 0 0,0 0 0,0 0 0,-1 1 0,1 0 0,0-1 0,-1 1 0,1 0 0,-3 0 0,-3-1 0,0 1 0,-1 1 0,1-1 0,0 1 0,0 1 0,0-1 0,0 2 0,1-1 0,-14 6 0,12-3 0,0 1 0,1 0 0,0 0 0,0 1 0,0 0 0,1 1 0,0-1 0,0 1 0,1 1 0,0-1 0,0 1 0,1 0 0,-5 12 0,5-10 0,0 1 0,1 0 0,1 0 0,0 0 0,0 1 0,1-1 0,1 1 0,0 0 0,1-1 0,2 21 0,-1-28 0,0 0 0,0 0 0,1 0 0,-1 0 0,1 0 0,0-1 0,1 1 0,-1-1 0,1 1 0,0-1 0,0 0 0,0 0 0,1 0 0,0 0 0,-1-1 0,1 0 0,0 1 0,0-1 0,1-1 0,-1 1 0,1-1 0,-1 1 0,1-1 0,0-1 0,0 1 0,9 1 0,3 1 0,0-2 0,0 0 0,1 0 0,-1-2 0,0 0 0,30-5 0,-30 2-170,1-2-1,-1 0 0,0-1 1,0-1-1,-1-1 0,1 0 1,21-15-1,-13 8-6655</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0.074"/>
    </inkml:context>
    <inkml:brush xml:id="br0">
      <inkml:brushProperty name="width" value="0.1" units="cm"/>
      <inkml:brushProperty name="height" value="0.1" units="cm"/>
      <inkml:brushProperty name="color" value="#E71224"/>
    </inkml:brush>
  </inkml:definitions>
  <inkml:trace contextRef="#ctx0" brushRef="#br0">380 42 24575,'-7'0'0,"1"-1"0,0-1 0,-1 1 0,1-1 0,0 0 0,0 0 0,-6-4 0,-22-7 0,20 9 0,0 1 0,0 1 0,0 0 0,0 1 0,-1 1 0,1 0 0,0 1 0,0 0 0,-25 6 0,32-5 0,1 0 0,-1 0 0,1 1 0,0 0 0,0 0 0,0 1 0,0-1 0,0 1 0,1 0 0,-1 1 0,1 0 0,0-1 0,1 2 0,-1-1 0,1 0 0,0 1 0,0 0 0,1 0 0,0 0 0,0 0 0,-4 13 0,5-12 0,0 0 0,0 0 0,1 0 0,0 0 0,0 0 0,1 0 0,0 0 0,0 0 0,0 0 0,1 0 0,4 14 0,-4-16 0,1 0 0,1-1 0,-1 1 0,0-1 0,1 0 0,0 1 0,0-1 0,0 0 0,1-1 0,-1 1 0,1-1 0,0 1 0,0-1 0,0 0 0,0 0 0,1-1 0,7 4 0,2 0 0,0 0 0,1-1 0,0 0 0,0-2 0,1 1 0,-1-2 0,22 1 0,-30-2 0,0-1 0,-1-1 0,1 1 0,-1-1 0,1 0 0,-1-1 0,1 1 0,-1-1 0,0-1 0,1 1 0,-1-1 0,-1 0 0,1 0 0,0-1 0,-1 0 0,1 0 0,-1 0 0,0 0 0,7-10 0,-6 6 0,-1 0 0,0-1 0,0 0 0,-1 0 0,7-18 0,-10 23 0,0 0 0,1-1 0,-2 1 0,1 0 0,0-1 0,-1 1 0,0 0 0,0-1 0,0 1 0,0-1 0,-1 1 0,0-1 0,0 1 0,0 0 0,-2-6 0,2 10 0,1-1 0,0 0 0,-1 0 0,0 1 0,1-1 0,-1 0 0,1 1 0,-1-1 0,0 0 0,1 1 0,-1-1 0,0 1 0,0-1 0,1 1 0,-1 0 0,0-1 0,0 1 0,-1-1 0,2 1 0,0 0 0,-1 0 0,1 1 0,0-1 0,-1 0 0,1 0 0,0 0 0,-1 0 0,1 0 0,0 0 0,0 1 0,-1-1 0,1 0 0,0 0 0,0 0 0,-1 1 0,1-1 0,0 0 0,0 0 0,0 1 0,-1-1 0,1 0 0,0 0 0,0 1 0,0-1 0,0 0 0,0 1 0,0-1 0,0 0 0,0 1 0,-1-1 0,1 0 0,0 0 0,0 1 0,0-1 0,0 0 0,1 1 0,-1-1 0,0 0 0,0 1 0,0-1 0,0 0 0,0 1 0,0-1 0,0 0 0,1 0 0,-1 1 0,0-1 0,0 0 0,1 1 0,0 3 0,2 1 0,-1 0 0,0-1 0,1 0 0,0 0 0,0 1 0,0-2 0,1 1 0,-1 0 0,1-1 0,0 1 0,0-1 0,0 0 0,0 0 0,5 2 0,2 0 0,0 1 0,0-1 0,0-1 0,0 0 0,18 3 0,-15-4-136,1-2-1,0 1 1,0-2-1,0 0 1,0-1-1,-1 0 1,1-1-1,0-1 0,18-6 1,-3 0-6690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0.586"/>
    </inkml:context>
    <inkml:brush xml:id="br0">
      <inkml:brushProperty name="width" value="0.1" units="cm"/>
      <inkml:brushProperty name="height" value="0.1" units="cm"/>
      <inkml:brushProperty name="color" value="#E71224"/>
    </inkml:brush>
  </inkml:definitions>
  <inkml:trace contextRef="#ctx0" brushRef="#br0">24 320 24575,'-1'0'0,"1"0"0,-1 0 0,0-1 0,1 1 0,-1-1 0,1 1 0,-1 0 0,0-1 0,1 1 0,-1-1 0,1 1 0,-1-1 0,1 1 0,0-1 0,-1 0 0,1 1 0,-1-1 0,1 1 0,0-1 0,0 0 0,-1 1 0,1-1 0,0 0 0,0 1 0,0-2 0,-4-21 0,3 20 0,-2-21 0,0 0 0,2 0 0,0 0 0,5-40 0,-2 59 0,-1 1 0,1-1 0,0 1 0,0-1 0,0 1 0,0 0 0,1 0 0,0 0 0,0 0 0,0 1 0,0-1 0,0 1 0,1 0 0,0 0 0,-1 0 0,1 0 0,0 0 0,8-3 0,4-1 0,-1 0 0,1 1 0,0 1 0,17-3 0,-16 4 0,0 1 0,-1 0 0,1 2 0,0 0 0,26 2 0,-36-1 0,0 1 0,0 0 0,0 1 0,0 0 0,0 0 0,0 1 0,-1-1 0,1 1 0,-1 1 0,0-1 0,0 1 0,0 0 0,0 1 0,-1-1 0,9 10 0,-8-6 0,1 0 0,-1 1 0,0 0 0,-1 0 0,0 1 0,-1-1 0,0 1 0,0 0 0,4 20 0,-4-7 0,-2 0 0,0 0 0,-3 34 0,-1 214 21,2-177-1407,0-77-5440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0.940"/>
    </inkml:context>
    <inkml:brush xml:id="br0">
      <inkml:brushProperty name="width" value="0.1" units="cm"/>
      <inkml:brushProperty name="height" value="0.1" units="cm"/>
      <inkml:brushProperty name="color" value="#E71224"/>
    </inkml:brush>
  </inkml:definitions>
  <inkml:trace contextRef="#ctx0" brushRef="#br0">25 0 24575,'0'7'0,"0"5"0,0 4 0,0 3 0,-7 2 0,-2 0 0,1-7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1.470"/>
    </inkml:context>
    <inkml:brush xml:id="br0">
      <inkml:brushProperty name="width" value="0.1" units="cm"/>
      <inkml:brushProperty name="height" value="0.1" units="cm"/>
      <inkml:brushProperty name="color" value="#E71224"/>
    </inkml:brush>
  </inkml:definitions>
  <inkml:trace contextRef="#ctx0" brushRef="#br0">1 475 24575,'80'-2'-206,"98"-16"-1,75-26-460,-102 16 502,498-73-1716,-266 43 1910,164-24-122,168-26-848,-553 80 1129,-128 23-4436</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0.655"/>
    </inkml:context>
    <inkml:brush xml:id="br0">
      <inkml:brushProperty name="width" value="0.1" units="cm"/>
      <inkml:brushProperty name="height" value="0.1" units="cm"/>
      <inkml:brushProperty name="color" value="#C55A11"/>
    </inkml:brush>
  </inkml:definitions>
  <inkml:trace contextRef="#ctx0" brushRef="#br0">1101 0 24575,'-42'71'0,"-2"-2"0,-95 110 0,35-48 0,-127 151 0,130-164 0,15-12 0,-69 78 0,77-94 306,-42 41-1977</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01.937"/>
    </inkml:context>
    <inkml:brush xml:id="br0">
      <inkml:brushProperty name="width" value="0.1" units="cm"/>
      <inkml:brushProperty name="height" value="0.1" units="cm"/>
      <inkml:brushProperty name="color" value="#E71224"/>
    </inkml:brush>
  </inkml:definitions>
  <inkml:trace contextRef="#ctx0" brushRef="#br0">1 133 24575,'10'0'0,"13"0"0,17 0 0,15 0 0,11 0 0,12-3 0,9-2 0,7-6 0,4-1-810,2-3 810,2 2 0,-1-4 0,-3-2 0,-8-1 0,-20 2-7381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52.668"/>
    </inkml:context>
    <inkml:brush xml:id="br0">
      <inkml:brushProperty name="width" value="0.1" units="cm"/>
      <inkml:brushProperty name="height" value="0.1" units="cm"/>
      <inkml:brushProperty name="color" value="#E71224"/>
    </inkml:brush>
  </inkml:definitions>
  <inkml:trace contextRef="#ctx0" brushRef="#br0">1454 0 24575,'0'6'0,"0"-1"0,0 0 0,-1 0 0,1 1 0,-1-1 0,0 0 0,0 0 0,-1 0 0,0 0 0,0 0 0,-4 7 0,-2 4 0,1 0 0,1 0 0,0 1 0,1 0 0,1 0 0,0 0 0,-1 30 0,4 129 0,3-87 0,-2 725 0,-1-794 0,-1 1 0,-5 20 0,3-19 0,-1 33 0,3-26 0,-6 29 0,3-29 0,-1 33 0,5-24 0,-10 63 0,-9 38 0,11-51 0,-1 3 0,6-61 0,1 1 0,2 49 0,2-49 0,-2 0 0,-7 47 0,3-43 0,0 49 0,2-27 0,-6 10 0,5-41 0,-2 39 0,7 470 0,-2-526 0,0 0 0,-1 0 0,0 0 0,0 0 0,-1-1 0,-6 15 0,5-13 0,0 0 0,1 1 0,-5 21 0,7-23 0,-32 221 0,-6-32 0,-35 60 0,44-132 0,5-14 0,-15 44 0,15-54 0,-16 117 0,37-194 0,-9 77 0,-8 45 0,-4 4 0,-10 52 0,20-107 0,5-28 0,-33 131 0,27-79 0,-3-30 0,10-50 0,1 1 0,-4 66 0,10-77 0,-9 41 0,5-34 0,-14 63 0,12-55 0,3-17 0,-3 57 0,7-47 0,-9 47 0,7-69 0,-2 43 0,4 107 0,3-73 0,-12 33 0,4-84 0,1 48 0,6 267 0,-2-351 0,0 1 0,0-1 0,0 1 0,-1-1 0,0 0 0,0 1 0,-1-1 0,-3 6 0,2-4 0,0-1 0,1 1 0,1-1 0,-1 1 0,-1 10 0,2 13 0,2 52 0,2-59 0,-2 0 0,0 1 0,-9 46 0,-1-23 0,1 1 0,3 0 0,-1 71 0,7-116 0,1 34 0,-2 1 0,-10 71 0,5-66 0,2 0 0,2 1 0,4 53 0,0-12 0,-2-56 0,-2 0 0,-8 49 0,1-7 0,7-52 0,0-1 0,-1 0 0,-8 29 0,5-26 0,0 0 0,2 0 0,1 0 0,1 0 0,1 1 0,1 23 0,0-34 0,-1 0 0,-1 0 0,-4 17 0,-4 25 0,-1 18 0,2-25 0,3-13 0,-23 64 0,12-43 0,-20 101 0,34-142 0,-36 145 0,30-116 0,1 1 0,3 0 0,0 83 0,3-87 0,-2 1 0,-14 64 0,1-14 0,-1-6 0,12-62 0,1 0 0,0 1 0,-1 39 0,6-36 0,-2-1 0,-7 41 0,-2-9 0,-33 143 0,12-52 0,19-81 0,8-26 0,1-1 0,2 0 0,4 51 0,0-10 0,-2-60 0,-1-10 0,1-1 0,0 1 0,1 0 0,0 0 0,1-1 0,0 1 0,1-1 0,5 13 0,1 2 0,0 1 0,-1 0 0,-2 0 0,-1 1 0,-1 0 0,-1 0 0,-2 0 0,-2 31 0,1-50 0,1 0 0,-1 0 0,0 0 0,-1 0 0,0 0 0,0 0 0,-1 0 0,0-1 0,-1 1 0,0 0 0,0-1 0,-7 13 0,1-5 0,6-9 0,0-1 0,-1 1 0,0-1 0,0 0 0,-1 0 0,0-1 0,-8 9 0,4-11-1365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9:56.519"/>
    </inkml:context>
    <inkml:brush xml:id="br0">
      <inkml:brushProperty name="width" value="0.1" units="cm"/>
      <inkml:brushProperty name="height" value="0.1" units="cm"/>
      <inkml:brushProperty name="color" value="#E71224"/>
    </inkml:brush>
  </inkml:definitions>
  <inkml:trace contextRef="#ctx0" brushRef="#br0">1 63 24575,'0'1'0,"0"0"0,1 0 0,-1 0 0,1 0 0,-1 0 0,1 0 0,0 0 0,-1 0 0,1-1 0,0 1 0,-1 0 0,1-1 0,0 1 0,0 0 0,0-1 0,0 1 0,0-1 0,0 1 0,0-1 0,0 1 0,0-1 0,0 0 0,0 0 0,0 1 0,0-1 0,0 0 0,2 0 0,29 3 0,-21-4 0,1-1 0,19-5 0,18-2 0,23 6 0,-39 3 0,61-9 0,-15-1 0,-57 9 0,0-1 0,0-2 0,33-9 0,-35 7 0,0 2 0,0 0 0,0 1 0,25-1 0,85 5 0,-49 1 0,1327-2 0,-1387 1 0,-1 1 0,22 5 0,30 3 0,197-9 0,-137-2 0,-94-3-1365</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06.062"/>
    </inkml:context>
    <inkml:brush xml:id="br0">
      <inkml:brushProperty name="width" value="0.1" units="cm"/>
      <inkml:brushProperty name="height" value="0.1" units="cm"/>
      <inkml:brushProperty name="color" value="#E71224"/>
    </inkml:brush>
  </inkml:definitions>
  <inkml:trace contextRef="#ctx0" brushRef="#br0">0 916 24575,'973'0'-581,"-497"-29"437,-109 2 172,185 9-262,915-51-808,-550-12 1042,237-18 0,-373 32-1019,-60 5 114,-83 9 905,1084-70 0,2068-67-2270,-1590 114 2270,-1478 66 0,97 0 0,-208 9 0,973 4 0,-8 45-1092,-1123-27 1092,674 28 0,1-27 0,-941-22 22,575-5 340,-1-36-85,-501 7-542,-196 24-1063</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07.929"/>
    </inkml:context>
    <inkml:brush xml:id="br0">
      <inkml:brushProperty name="width" value="0.1" units="cm"/>
      <inkml:brushProperty name="height" value="0.1" units="cm"/>
      <inkml:brushProperty name="color" value="#E71224"/>
    </inkml:brush>
  </inkml:definitions>
  <inkml:trace contextRef="#ctx0" brushRef="#br0">459 0 24575,'2'3'0,"-1"0"0,1 0 0,0 1 0,-1-1 0,0 0 0,1 1 0,-1-1 0,0 0 0,-1 1 0,1-1 0,-1 1 0,0-1 0,0 6 0,2 6 0,13 155 0,-9 218 0,-1 6 0,4-322 0,3-1 0,39 131-1,-20-90-127,76 471-706,-50 10-190,-32-301 840,19 481 184,-55-324-375,0-317 188,-38 180-1,17-168 180,-41 195-204,23 5 183,30-123 29,-78 719 0,-10 238 0,25-441 0,36-371 0,-132 862 1825,160-1120-1532,-4 23 233,-10 209 0,33-320-526,1 1 0,1-1 0,1 1 0,1-1 0,1 0 0,0 0 0,2-1 0,0 1 0,1-1 0,1-1 0,21 33 0,-13-27 0,1 0 0,2-2 0,0 0 0,1-1 0,1-1 0,1-1 0,40 26 0,-14-17-54,1-2-1,1-2 1,1-2-1,1-2 1,1-3-1,64 12 0,32-3-136,158 7 1,1138 1-3573,-819-68 2160,-2-25-859,-474 44 2134,1818-141-1773,-69 102 1015,-187 7-101,-772 6 1015,553-21 130,0 32 80,-421 34-257,-1 28 12,93 39 243,188 9 461,-1335-79-506,2044 84 2275,-1181-65-1771,-802-18 223,487-4 75,-458-7 115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09.194"/>
    </inkml:context>
    <inkml:brush xml:id="br0">
      <inkml:brushProperty name="width" value="0.1" units="cm"/>
      <inkml:brushProperty name="height" value="0.1" units="cm"/>
      <inkml:brushProperty name="color" value="#E71224"/>
    </inkml:brush>
  </inkml:definitions>
  <inkml:trace contextRef="#ctx0" brushRef="#br0">2186 1 24575,'0'6'0,"1"35"0,-2 0 0,-2 0 0,-11 53 0,-105 301-436,20-79 123,-130 554 313,96-316-1133,6-20 811,-26-8 355,-61 148-1828,43 10 1603,1 354 192,-45 88 0,-33 171 0,176-872 0,-83 585 0,92-126-1267,62-761 1222,7-1-1,22 136 0,90 368-392,-103-559-1753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1.580"/>
    </inkml:context>
    <inkml:brush xml:id="br0">
      <inkml:brushProperty name="width" value="0.1" units="cm"/>
      <inkml:brushProperty name="height" value="0.1" units="cm"/>
      <inkml:brushProperty name="color" value="#E71224"/>
    </inkml:brush>
  </inkml:definitions>
  <inkml:trace contextRef="#ctx0" brushRef="#br0">1 1 24575,'0'11'0,"-1"29"0,2-1 0,2 1 0,9 48 0,57 164-425,-56-210-515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1.954"/>
    </inkml:context>
    <inkml:brush xml:id="br0">
      <inkml:brushProperty name="width" value="0.1" units="cm"/>
      <inkml:brushProperty name="height" value="0.1" units="cm"/>
      <inkml:brushProperty name="color" value="#E71224"/>
    </inkml:brush>
  </inkml:definitions>
  <inkml:trace contextRef="#ctx0" brushRef="#br0">234 297 24575,'-17'0'0,"1"-2"0,-1 1 0,1-2 0,0 0 0,-28-10 0,36 11 0,1-1 0,-1-1 0,1 1 0,-1-1 0,1 0 0,0-1 0,1 0 0,-1 0 0,1 0 0,0-1 0,0 0 0,1 0 0,-7-9 0,11 13 0,0 0 0,0 0 0,0 0 0,0 0 0,1 0 0,-1 0 0,1 0 0,-1 0 0,1 0 0,0 0 0,0 0 0,0 0 0,0 0 0,0 0 0,0 0 0,0 0 0,1 0 0,-1-1 0,1 1 0,-1 1 0,1-1 0,0 0 0,0 0 0,0 0 0,0 0 0,0 0 0,0 1 0,1-1 0,-1 1 0,1-1 0,-1 1 0,1-1 0,2-1 0,4-3 0,1 0 0,0 0 0,0 1 0,0 0 0,15-5 0,23-8-110,2 3 0,0 2-1,93-13 1,156 3-331,-237 21 441,1 2 0,-1 3 0,0 2 1,65 15-1,-94-12-8,0 0 0,0 3 0,-1 0 0,-1 2 1,0 1-1,0 1 0,-2 2 0,0 1 0,31 26 0,-48-35 48,-1 1 0,0 0 0,0 1 0,-1 0 0,-1 1 0,0 0 0,0 0 0,-1 1 0,-1-1 0,0 2 0,4 13 0,-8-20-20,0 1 0,-1-1 0,1 0 0,-1 0 0,-1 1 0,0-1 0,0 1 0,0-1 0,-1 0 0,0 1 0,0-1 0,-1 0 0,0 0 0,0 0 0,-1 0 0,0 0 0,0 0 0,0-1 0,-1 1 0,0-1 0,0 0 0,-1 0 0,-5 5 0,-2 0-20,1-1 0,-1-1 0,-1 0 0,1-1 0,-1 0 0,-1-1 0,-16 6 0,-106 32 0,120-40 0,-75 18 0,0-4 0,-1-4 0,-1-4 0,-175-1 0,263-10 31,-25-3 270,29 3-366,0 0 0,0 0-1,0 0 1,0-1 0,0 1 0,0 0-1,0-1 1,1 1 0,-1 0-1,0-1 1,0 1 0,0-1 0,0 0-1,1 1 1,-1-1 0,0 1-1,1-1 1,-1 0 0,0 0 0,1 1-1,-1-1 1,1 0 0,-1 0 0,1 0-1,-1-1 1</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2.325"/>
    </inkml:context>
    <inkml:brush xml:id="br0">
      <inkml:brushProperty name="width" value="0.1" units="cm"/>
      <inkml:brushProperty name="height" value="0.1" units="cm"/>
      <inkml:brushProperty name="color" value="#E71224"/>
    </inkml:brush>
  </inkml:definitions>
  <inkml:trace contextRef="#ctx0" brushRef="#br0">1 158 24575,'1'1'0,"1"-1"0,-1 1 0,1 0 0,-1 0 0,1 0 0,-1 0 0,0 0 0,0 1 0,0-1 0,2 2 0,8 8 0,-5-8 0,0 0 0,0 0 0,0-1 0,0 0 0,0-1 0,0 1 0,0-1 0,10 0 0,54 0 0,-41-2 0,11 0 0,1-2 0,-1-1 0,64-16 0,-82 14 0,0-1 0,-1-1 0,0 0 0,0-2 0,-1 0 0,0-1 0,-1-1 0,19-16 0,-37 28 0,0-1 0,1 0 0,-1 0 0,0 0 0,0 0 0,0 0 0,0 0 0,0-1 0,0 1 0,0 0 0,0 0 0,0-1 0,-1 1 0,1 0 0,0-1 0,-1 1 0,1-1 0,-1 1 0,0-1 0,1 1 0,-1-1 0,0 1 0,0-1 0,0 1 0,0-1 0,-1-2 0,0 2 0,0 0 0,0 0 0,-1 1 0,1-1 0,-1 0 0,1 1 0,-1-1 0,0 1 0,1 0 0,-1 0 0,0-1 0,0 1 0,0 0 0,0 0 0,0 1 0,0-1 0,0 0 0,-4 0 0,-5-2 0,-1 1 0,1 0 0,-1 1 0,0 0 0,0 1 0,0 0 0,1 1 0,-1 0 0,0 1 0,0 0 0,1 1 0,0 0 0,-1 1 0,1 0 0,0 1 0,-10 6 0,0 1 0,2 1 0,0 0 0,0 2 0,2 0 0,0 1 0,0 1 0,-17 23 0,30-35 0,1 0 0,-1-1 0,1 1 0,0 1 0,0-1 0,1 0 0,0 1 0,0-1 0,0 1 0,0 0 0,1 0 0,0 0 0,0 9 0,1-11 0,0 0 0,1 0 0,0-1 0,0 1 0,0 0 0,0 0 0,0-1 0,1 1 0,0 0 0,-1-1 0,1 0 0,1 1 0,-1-1 0,0 0 0,1 0 0,0 0 0,-1-1 0,1 1 0,0-1 0,1 1 0,4 2 0,8 4 0,2 0 0,-1 0 0,1-2 0,1 0 0,-1-1 0,26 4 0,5-1 0,63 2 0,-59-7-273,1-2 0,0-2 0,0-3 0,74-14 0,-88 8-6553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2.649"/>
    </inkml:context>
    <inkml:brush xml:id="br0">
      <inkml:brushProperty name="width" value="0.1" units="cm"/>
      <inkml:brushProperty name="height" value="0.1" units="cm"/>
      <inkml:brushProperty name="color" value="#E71224"/>
    </inkml:brush>
  </inkml:definitions>
  <inkml:trace contextRef="#ctx0" brushRef="#br0">382 20 24575,'-8'-3'0,"-1"-1"0,0 2 0,0-1 0,1 1 0,-1 0 0,-14 0 0,-1 1 0,-30 1 0,41 2 0,0 0 0,1 0 0,-1 1 0,1 0 0,-1 1 0,1 1 0,0 0 0,1 1 0,-1 0 0,1 0 0,-17 15 0,22-17 0,1 0 0,0 1 0,0 0 0,0 0 0,0 0 0,1 1 0,0-1 0,0 1 0,1 0 0,0 0 0,0 1 0,0-1 0,0 1 0,1-1 0,0 1 0,1 0 0,-1 0 0,2-1 0,-1 1 0,0 0 0,1 0 0,1 0 0,0 8 0,0-10 0,1-1 0,-1 1 0,1-1 0,0 0 0,0 0 0,0 0 0,0 0 0,1 0 0,0-1 0,0 1 0,0-1 0,0 1 0,0-1 0,0 0 0,1 0 0,0-1 0,0 1 0,-1-1 0,2 0 0,-1 0 0,0 0 0,0 0 0,8 1 0,8 3 0,1-2 0,-1 0 0,38 1 0,-43-5 57,0 0 0,1-1 0,-1 0 0,0-2 0,17-3 0,70-28-1764,-63 20-5119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1.490"/>
    </inkml:context>
    <inkml:brush xml:id="br0">
      <inkml:brushProperty name="width" value="0.1" units="cm"/>
      <inkml:brushProperty name="height" value="0.1" units="cm"/>
      <inkml:brushProperty name="color" value="#C55A11"/>
    </inkml:brush>
  </inkml:definitions>
  <inkml:trace contextRef="#ctx0" brushRef="#br0">0 0 24575,'1'3'0,"0"0"0,0-1 0,1 1 0,-1 0 0,1-1 0,-1 1 0,1-1 0,0 0 0,2 4 0,6 7 0,141 227 0,-18-29 0,-41-40 0,-47-85 0,2-15-1365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3.007"/>
    </inkml:context>
    <inkml:brush xml:id="br0">
      <inkml:brushProperty name="width" value="0.1" units="cm"/>
      <inkml:brushProperty name="height" value="0.1" units="cm"/>
      <inkml:brushProperty name="color" value="#E71224"/>
    </inkml:brush>
  </inkml:definitions>
  <inkml:trace contextRef="#ctx0" brushRef="#br0">399 85 24575,'-1'-3'0,"1"0"0,-1 1 0,1-1 0,-1 1 0,0-1 0,0 1 0,0-1 0,-1 1 0,1-1 0,-1 1 0,1 0 0,-1 0 0,0 0 0,1 0 0,-1 0 0,0 0 0,0 0 0,-5-2 0,1 0 0,0 0 0,-1 0 0,1 1 0,-1 0 0,-13-4 0,6 3 0,0 1 0,0 0 0,0 2 0,0-1 0,0 2 0,-1 0 0,1 0 0,0 2 0,0 0 0,-16 4 0,22-4 0,0 1 0,0-1 0,1 1 0,-1 1 0,1 0 0,0 0 0,0 0 0,1 1 0,-1 0 0,1 0 0,0 1 0,0-1 0,1 1 0,0 1 0,0-1 0,0 1 0,1 0 0,-8 14 0,9-12 0,0-1 0,0 1 0,0-1 0,1 1 0,-2 14 0,4-20 0,0 0 0,0 0 0,0 0 0,0 0 0,0 0 0,1 0 0,-1 0 0,1-1 0,0 1 0,0 0 0,0 0 0,0-1 0,0 1 0,0 0 0,1-1 0,0 0 0,-1 1 0,1-1 0,0 0 0,0 0 0,3 3 0,6 2 0,0 0 0,0-1 0,1 0 0,0-1 0,0 0 0,0-1 0,16 3 0,-8-3 0,0 0 0,-1-2 0,1 0 0,22-1 0,-32-2 0,1 0 0,-1 0 0,0-1 0,0-1 0,0 1 0,0-1 0,-1-1 0,1 0 0,-1-1 0,9-5 0,-15 8 0,0 0 0,0 0 0,0 0 0,0-1 0,-1 1 0,1-1 0,-1 1 0,1-1 0,-1 0 0,0 0 0,0 0 0,-1 0 0,1-1 0,-1 1 0,1 0 0,-1-1 0,0 1 0,0-1 0,-1 1 0,1-1 0,-1 1 0,1-1 0,-1 1 0,0-1 0,-1 0 0,1 1 0,-1-1 0,1 1 0,-1-1 0,0 1 0,-2-6 0,0 4 30,1 0 1,-1 0-1,1 1 0,-1-1 0,-1 0 0,1 1 0,-1 0 1,1 0-1,-1 0 0,-7-5 0,-3-1-528,-31-16 0,32 18-203,-3-1-6125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3.593"/>
    </inkml:context>
    <inkml:brush xml:id="br0">
      <inkml:brushProperty name="width" value="0.1" units="cm"/>
      <inkml:brushProperty name="height" value="0.1" units="cm"/>
      <inkml:brushProperty name="color" value="#E71224"/>
    </inkml:brush>
  </inkml:definitions>
  <inkml:trace contextRef="#ctx0" brushRef="#br0">163 1 24575,'0'0'0,"-1"0"0,1 1 0,-1-1 0,1 0 0,-1 1 0,1-1 0,-1 0 0,1 1 0,-1-1 0,1 0 0,0 1 0,-1-1 0,1 1 0,0-1 0,-1 1 0,1-1 0,0 1 0,0-1 0,-1 1 0,1-1 0,0 1 0,0 0 0,0-1 0,0 2 0,-4 18 0,4-17 0,-3 24 0,2 1 0,1-1 0,1 0 0,1 1 0,2-1 0,0 0 0,2-1 0,1 1 0,12 27 0,-6-14 0,7 21 0,2 0 0,50 94 0,-8-48 0,-63-107 0,-1 0 0,0 0 0,0 0 0,1 1 0,-1-1 0,0 0 0,0 0 0,1 0 0,-1 1 0,0-1 0,0 0 0,0 1 0,0-1 0,1 0 0,-1 0 0,0 1 0,0-1 0,0 0 0,0 1 0,0-1 0,0 0 0,0 1 0,0-1 0,0 0 0,0 1 0,0-1 0,0 0 0,0 1 0,0-1 0,0 0 0,0 0 0,-1 1 0,1-1 0,0 0 0,0 1 0,0-1 0,0 0 0,0 0 0,-1 1 0,1-1 0,0 0 0,0 0 0,-1 1 0,1-1 0,0 0 0,0 0 0,-1 0 0,1 0 0,0 1 0,-1-1 0,1 0 0,0 0 0,0 0 0,-1 0 0,1 0 0,0 0 0,-1 0 0,1 0 0,0 0 0,-1 0 0,1 0 0,0 0 0,-1 0 0,1 0 0,0 0 0,-1 0 0,1 0 0,-1-1 0,-26-7 0,22 5 0,-11-2 0,1 0 0,-1 1 0,0 1 0,0 0 0,0 1 0,-24 0 0,31 2 0,1 1 0,0 0 0,-1 0 0,1 1 0,0 0 0,-1 0 0,1 1 0,1 0 0,-1 1 0,0 0 0,1 0 0,0 0 0,0 1 0,-8 6 0,7-3 0,0 0 0,1 0 0,-1 0 0,2 1 0,-1 0 0,1 1 0,1 0 0,0 0 0,0 0 0,-3 11 0,6-16 0,1-1 0,-1 1 0,1-1 0,0 1 0,1 0 0,-1 0 0,1-1 0,0 1 0,0 0 0,1 0 0,-1-1 0,1 1 0,0 0 0,0-1 0,1 1 0,0-1 0,-1 1 0,1-1 0,1 0 0,-1 0 0,0 0 0,1 0 0,0 0 0,0 0 0,0-1 0,5 4 0,4 3 0,1-1 0,0-1 0,1 0 0,0-1 0,0-1 0,0 0 0,1 0 0,0-2 0,0 0 0,0-1 0,23 3 0,8-3 0,0-1 0,74-7 0,-77 0 0,0-1 0,-1-3 0,0-1 0,0-2 0,-1-2 0,39-20 0,-30 10 0,-2-2 0,0-3 0,-2-1 0,53-46 0,-94 72 0,0-1 0,0 1 0,-1-1 0,1 0 0,-1-1 0,0 1 0,-1-1 0,1 1 0,-1-1 0,0 0 0,2-7 0,-5 10 0,1 1 0,-1 0 0,1-1 0,-1 1 0,0-1 0,0 1 0,0-1 0,0 1 0,-1-1 0,1 1 0,-1-1 0,1 1 0,-1 0 0,0-1 0,0 1 0,0 0 0,0 0 0,0-1 0,-1 1 0,1 0 0,-1 0 0,1 1 0,-1-1 0,0 0 0,0 0 0,0 1 0,0-1 0,0 1 0,0 0 0,0-1 0,0 1 0,-4-1 0,-2-2 0,0 1 0,0 0 0,0 0 0,0 1 0,-1 0 0,1 0 0,-1 1 0,1 0 0,-1 1 0,0 0 0,1 0 0,-1 1 0,1 0 0,-1 0 0,1 1 0,-1 0 0,1 1 0,0 0 0,0 0 0,-15 8 0,15-6 0,0 0 0,0 1 0,0 0 0,1 0 0,0 0 0,0 1 0,1 0 0,0 1 0,0-1 0,0 1 0,1 0 0,0 1 0,1-1 0,0 1 0,0 0 0,1 0 0,0 0 0,-3 18 0,5-22 0,1 0 0,-1 1 0,1-1 0,0 0 0,1 1 0,0-1 0,-1 0 0,2 1 0,-1-1 0,0 0 0,1 0 0,0 0 0,5 9 0,-3-7 0,1-1 0,0 0 0,0 0 0,0-1 0,0 0 0,1 1 0,0-2 0,12 9 0,1-3 0,1 0 0,0-2 0,0 0 0,0-1 0,42 8 0,-30-9 0,-1-1 0,1-2 0,0-1 0,0-1 0,-1-2 0,61-9 0,-79 7-195,0-1 0,-1 0 0,1-1 0,-1 0 0,0-1 0,16-11 0,-2-1-6631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3.917"/>
    </inkml:context>
    <inkml:brush xml:id="br0">
      <inkml:brushProperty name="width" value="0.1" units="cm"/>
      <inkml:brushProperty name="height" value="0.1" units="cm"/>
      <inkml:brushProperty name="color" value="#E71224"/>
    </inkml:brush>
  </inkml:definitions>
  <inkml:trace contextRef="#ctx0" brushRef="#br0">0 0 24575,'2'13'0,"0"0"0,1 0 0,0-1 0,1 1 0,0-1 0,1 0 0,1 0 0,12 19 0,-5-6 0,93 179 0,-106-202 0,1-1 0,0 0 0,-1 0 0,1 0 0,0 0 0,-1 0 0,1 0 0,0 0 0,0 0 0,0 0 0,0 0 0,0 0 0,0 0 0,0-1 0,0 1 0,1 0 0,-1-1 0,2 1 0,-2 0 0,0-1 0,0 0 0,0-1 0,0 1 0,0 0 0,0 0 0,0 0 0,0-1 0,0 1 0,0 0 0,-1-1 0,1 1 0,0-1 0,0 1 0,0-1 0,0 1 0,-1-1 0,1 0 0,1 0 0,3-6 0,1 0 0,-1 0 0,-1 0 0,7-14 0,-3 7 0,4-6 57,2 1 0,0 0 0,1 1 0,1 1 0,20-17 0,95-68-1764,-106 84-5119</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8.636"/>
    </inkml:context>
    <inkml:brush xml:id="br0">
      <inkml:brushProperty name="width" value="0.1" units="cm"/>
      <inkml:brushProperty name="height" value="0.1" units="cm"/>
      <inkml:brushProperty name="color" value="#E71224"/>
    </inkml:brush>
  </inkml:definitions>
  <inkml:trace contextRef="#ctx0" brushRef="#br0">0 1 24575,'0'626'0,"4"-565"0,1 0 0,16 67 0,-8-58 0,4 78 0,-15 265 0,-4-208 0,0-117 0,3 67 0,-4-180 0,-5-32 0,0-66 0,8 122 0,0-34 0,1 0 0,11-68 0,-10 92 0,1 0 0,0 0 0,1 1 0,0 0 0,1-1 0,0 1 0,1 1 0,0-1 0,0 1 0,1 0 0,0 0 0,1 1 0,11-10 0,-7 8 0,0 1 0,0 0 0,1 1 0,0 1 0,1 0 0,0 1 0,0 0 0,0 1 0,0 0 0,24-3 0,-29 6 0,0 2 0,0-1 0,0 1 0,0 0 0,0 1 0,0 0 0,0 0 0,-1 1 0,1 0 0,0 1 0,-1 0 0,0 0 0,1 1 0,-1 0 0,-1 0 0,1 1 0,-1 0 0,1 0 0,7 8 0,1 3 0,-1 1 0,-1 1 0,0 0 0,-1 1 0,15 29 0,-13-16 0,0 0 0,17 62 0,18 138 0,-50-229 54,0-2-125,0 0 0,0 0 0,1 0 0,-1-1 0,0 1 0,0 0 0,0 0 0,1 0 0,-1 0 0,0 0 0,1-1 1,-1 1-1,1 0 0,-1 0 0,1 0 0,-1-1 0,1 1 0,-1 0 0,3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9.178"/>
    </inkml:context>
    <inkml:brush xml:id="br0">
      <inkml:brushProperty name="width" value="0.1" units="cm"/>
      <inkml:brushProperty name="height" value="0.1" units="cm"/>
      <inkml:brushProperty name="color" value="#E71224"/>
    </inkml:brush>
  </inkml:definitions>
  <inkml:trace contextRef="#ctx0" brushRef="#br0">366 59 24575,'-8'-7'0,"-1"1"0,0 0 0,-1 0 0,1 1 0,-1 0 0,0 0 0,0 1 0,0 1 0,-1 0 0,0 0 0,1 1 0,-1 0 0,0 1 0,-20 0 0,26 1 0,1 1 0,-1 0 0,0 0 0,1 0 0,-1 0 0,1 1 0,-1 0 0,1 0 0,0 0 0,-1 0 0,1 1 0,0-1 0,1 1 0,-1 0 0,0 0 0,1 1 0,0-1 0,0 1 0,0-1 0,0 1 0,0 0 0,1 0 0,0 0 0,-1 1 0,2-1 0,-3 7 0,0 0 0,1 1 0,0-1 0,1 1 0,1 0 0,0 0 0,0-1 0,1 1 0,0 0 0,4 19 0,-3-26 0,0 0 0,1 0 0,0 0 0,0 0 0,0 0 0,0 0 0,1-1 0,0 1 0,0-1 0,0 0 0,0 1 0,1-1 0,0-1 0,0 1 0,0-1 0,0 1 0,0-1 0,1 0 0,-1-1 0,1 1 0,0-1 0,7 3 0,-8-4 0,0 0 0,0 0 0,0 0 0,0 0 0,1-1 0,-1 1 0,0-1 0,0 0 0,1-1 0,-1 1 0,0-1 0,0 1 0,1-1 0,-1-1 0,0 1 0,0 0 0,0-1 0,-1 0 0,1 0 0,0 0 0,-1-1 0,1 1 0,-1-1 0,0 0 0,0 0 0,0 0 0,0 0 0,3-4 0,0-3 0,1-1 0,-2 0 0,0 0 0,0 0 0,-1-1 0,0 0 0,-1 1 0,0-1 0,1-21 0,-3 31 0,-1-1 0,0 0 0,1 1 0,-1-1 0,1 1 0,0-1 0,0 1 0,0-1 0,0 1 0,1-1 0,-1 1 0,1 0 0,-1 0 0,4-3 0,-4 4 0,0 1 0,0-1 0,0 1 0,0-1 0,1 1 0,-1-1 0,0 1 0,0 0 0,1 0 0,-1 0 0,0 0 0,0 0 0,1 0 0,-1 0 0,0 0 0,0 0 0,1 1 0,-1-1 0,0 0 0,0 1 0,0-1 0,1 1 0,-1-1 0,0 1 0,0 0 0,0-1 0,0 1 0,0 0 0,0 0 0,0 0 0,0 0 0,1 2 0,11 10 0,-1 1 0,-1 1 0,0 0 0,0 0 0,-2 1 0,0 1 0,-1 0 0,0 0 0,-1 0 0,-2 1 0,1 0 0,-2 0 0,0 0 0,-2 1 0,1 20 0,-2-30 0,-1 0 0,-1 1 0,0-1 0,0 0 0,-1 0 0,0 0 0,0 0 0,-1 0 0,0 0 0,-9 14 0,7-13 0,-2-1 0,0 0 0,0-1 0,0 1 0,-1-1 0,0-1 0,-1 0 0,-16 11 0,0-2-114,-2-2 1,1-1-1,-2-1 0,1-2 0,-2 0 1,1-2-1,-1-1 0,0-2 0,-1 0 1,1-2-1,-33-1 0,33-2-6712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9.628"/>
    </inkml:context>
    <inkml:brush xml:id="br0">
      <inkml:brushProperty name="width" value="0.1" units="cm"/>
      <inkml:brushProperty name="height" value="0.1" units="cm"/>
      <inkml:brushProperty name="color" value="#E71224"/>
    </inkml:brush>
  </inkml:definitions>
  <inkml:trace contextRef="#ctx0" brushRef="#br0">0 28 24575,'7'0'0,"9"-3"0,8-2 0,7 1 0,5 0 0,0-1 0,-7-1-8191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19.952"/>
    </inkml:context>
    <inkml:brush xml:id="br0">
      <inkml:brushProperty name="width" value="0.1" units="cm"/>
      <inkml:brushProperty name="height" value="0.1" units="cm"/>
      <inkml:brushProperty name="color" value="#E71224"/>
    </inkml:brush>
  </inkml:definitions>
  <inkml:trace contextRef="#ctx0" brushRef="#br0">0 1 24575,'18'8'0,"-1"1"0,-1 0 0,0 2 0,0 0 0,-1 0 0,0 2 0,-1 0 0,-1 0 0,0 1 0,-1 1 0,0 0 0,-1 1 0,-1 0 0,0 1 0,-2 0 0,0 0 0,0 1 0,-2 0 0,0 0 0,-1 1 0,-1-1 0,-1 1 0,1 21 0,-4-36-151,0 0-1,0 0 0,0 0 0,0 0 1,-1 0-1,0 0 0,0 0 1,-2 7-1,-6 7-6674</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2.628"/>
    </inkml:context>
    <inkml:brush xml:id="br0">
      <inkml:brushProperty name="width" value="0.1" units="cm"/>
      <inkml:brushProperty name="height" value="0.1" units="cm"/>
      <inkml:brushProperty name="color" value="#E71224"/>
    </inkml:brush>
  </inkml:definitions>
  <inkml:trace contextRef="#ctx0" brushRef="#br0">1767 0 24575,'-8'22'0,"0"0"0,-7 35 0,1-4 0,-30 74 0,-4-1 0,-81 145 0,69-154 0,-3 6 0,-92 134 0,87-160 0,-92 138 0,141-204 0,-24 41 0,-37 83 0,-65 179 0,4-19 0,101-226 0,-58 92 0,47-90 0,-4 18 0,-29 50 0,26-66 0,-49 106 0,88-156 192,-35 69-1749</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4.744"/>
    </inkml:context>
    <inkml:brush xml:id="br0">
      <inkml:brushProperty name="width" value="0.1" units="cm"/>
      <inkml:brushProperty name="height" value="0.1" units="cm"/>
      <inkml:brushProperty name="color" value="#E71224"/>
    </inkml:brush>
  </inkml:definitions>
  <inkml:trace contextRef="#ctx0" brushRef="#br0">1463 0 24575,'-61'62'0,"2"-1"0,-120 96 0,53-60 0,-125 84 0,161-123 0,-34 20 0,95-59 0,1 1 0,0 1 0,-41 43 0,-4 2 0,0-6 0,-51 43 0,115-95 0,0-2 0,-1 1 0,-17 8 0,17-10 0,1 0 0,-1 1 0,1 1 0,-9 7 0,-19 20-1365</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5.268"/>
    </inkml:context>
    <inkml:brush xml:id="br0">
      <inkml:brushProperty name="width" value="0.1" units="cm"/>
      <inkml:brushProperty name="height" value="0.1" units="cm"/>
      <inkml:brushProperty name="color" value="#E71224"/>
    </inkml:brush>
  </inkml:definitions>
  <inkml:trace contextRef="#ctx0" brushRef="#br0">1 1 24575,'26'10'0,"45"23"0,1 2 0,106 36 0,318 125 0,-169-73 0,299 99 0,-496-185-1365,-112-33-5461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117"/>
    </inkml:context>
    <inkml:brush xml:id="br0">
      <inkml:brushProperty name="width" value="0.1" units="cm"/>
      <inkml:brushProperty name="height" value="0.1" units="cm"/>
      <inkml:brushProperty name="color" value="#C55A11"/>
    </inkml:brush>
  </inkml:definitions>
  <inkml:trace contextRef="#ctx0" brushRef="#br0">1 1 24575,'6'0'0,"0"1"0,0-1 0,0 2 0,0-1 0,0 1 0,0 0 0,10 5 0,41 25 0,-29-15 0,49 23 0,91 32 0,8 4 0,-100-39 0,102 48 0,-175-84-80,-1 1 0,1-1-1,-1 0 1,1 0 0,0 0-1,0 0 1,-1-1 0,1 1-1,0-1 1,0 0 0,0 0 0,0 0-1,0 0 1,0 0 0,0 0-1,4-2 1</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26.410"/>
    </inkml:context>
    <inkml:brush xml:id="br0">
      <inkml:brushProperty name="width" value="0.1" units="cm"/>
      <inkml:brushProperty name="height" value="0.1" units="cm"/>
      <inkml:brushProperty name="color" value="#E71224"/>
    </inkml:brush>
  </inkml:definitions>
  <inkml:trace contextRef="#ctx0" brushRef="#br0">1 1 24575,'43'48'0,"53"73"0,-58-68 0,63 64 0,98 101 0,-176-195 0,105 111 0,-99-100 0,1-1 0,2-2 0,1-2 0,2-1 0,43 28 0,64 45 0,-70-48 0,-71-52 0,130 98 0,-58-29 0,15 11 0,91 70 0,-176-148 0,41 38 0,54 63 0,469 510 0,-560-606 89,-5-6-165,-1 1-1,1-1 0,0 0 1,0 0-1,0 0 1,0 0-1,0-1 1,1 1-1,-1 0 1,0-1-1,1 0 1,-1 1-1,1-1 1,0 0-1,-1 0 1,1-1-1,0 1 0,4 0 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1.879"/>
    </inkml:context>
    <inkml:brush xml:id="br0">
      <inkml:brushProperty name="width" value="0.1" units="cm"/>
      <inkml:brushProperty name="height" value="0.1" units="cm"/>
      <inkml:brushProperty name="color" value="#E71224"/>
    </inkml:brush>
  </inkml:definitions>
  <inkml:trace contextRef="#ctx0" brushRef="#br0">1 382 24575,'0'10'0,"0"0"0,1 0 0,1 0 0,0 0 0,0 0 0,1 0 0,0 0 0,0-1 0,1 1 0,1-1 0,0 0 0,6 9 0,-3-7 0,1 0 0,0-1 0,1 0 0,0-1 0,0 0 0,1-1 0,0 0 0,16 8 0,-2-3 0,0-2 0,1-1 0,0-1 0,1-1 0,0-1 0,1-1 0,-1-2 0,39 2 0,-37-5 0,0-1 0,0-2 0,0-1 0,41-9 0,-51 7 0,0-1 0,0 0 0,0-2 0,-1 0 0,0-1 0,0-1 0,20-16 0,-24 15 0,0 0 0,-1-1 0,0-1 0,-1 0 0,-1-1 0,0 0 0,-1-1 0,0 0 0,-1 0 0,-1-1 0,10-26 0,-14 30 0,-1 0 0,0 0 0,0 0 0,-1 0 0,-1-1 0,0 1 0,0 0 0,-2-1 0,1 1 0,-2-1 0,1 1 0,-2 0 0,0 0 0,0 0 0,-1 0 0,0 0 0,-9-15 0,8 18 0,-1 0 0,0 0 0,-1 1 0,0-1 0,0 1 0,0 1 0,-1 0 0,-1 0 0,-11-8 0,6 6 0,-1 1 0,0 0 0,-1 2 0,1 0 0,-23-6 0,-4 3 0,0 2 0,-1 2 0,-76 0 0,99 4-124,0 1 0,0 2 0,0 0 0,0 1 0,0 0 0,1 2-1,-1 1 1,1 0 0,1 1 0,-19 10 0,11-3-6702</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3.082"/>
    </inkml:context>
    <inkml:brush xml:id="br0">
      <inkml:brushProperty name="width" value="0.1" units="cm"/>
      <inkml:brushProperty name="height" value="0.1" units="cm"/>
      <inkml:brushProperty name="color" value="#E71224"/>
    </inkml:brush>
  </inkml:definitions>
  <inkml:trace contextRef="#ctx0" brushRef="#br0">599 103 24575,'0'-1'0,"1"1"0,0 0 0,-1 0 0,1 0 0,-1 0 0,1-1 0,-1 1 0,1 0 0,-1-1 0,1 1 0,-1 0 0,0-1 0,1 1 0,-1 0 0,1-1 0,-1 1 0,0-1 0,1 1 0,-1-1 0,0 1 0,0-1 0,1 1 0,-1-1 0,0 1 0,0-1 0,0 1 0,0-1 0,0 1 0,1-1 0,-1 1 0,0-1 0,0 0 0,-1 0 0,-2-20 0,1 16 0,-1 1 0,-1 0 0,1 0 0,-1 0 0,1 0 0,-1 0 0,0 1 0,0 0 0,-1 0 0,1 0 0,-1 0 0,0 1 0,1 0 0,-1-1 0,0 2 0,0-1 0,0 1 0,-9-2 0,-5 0 0,-1 0 0,1 1 0,-35 2 0,36 1 0,0 1 0,1 1 0,-1 1 0,1 0 0,0 1 0,0 1 0,0 1 0,1 0 0,0 1 0,1 1 0,-1 0 0,2 1 0,-1 1 0,1 0 0,-22 24 0,23-20 0,1 0 0,0 1 0,0 0 0,2 1 0,0 0 0,1 0 0,1 1 0,0 0 0,1 1 0,1 0 0,1 0 0,1 0 0,1 1 0,-2 21 0,5-28 0,0 0 0,0 0 0,1 0 0,0-1 0,1 1 0,8 24 0,-8-31 0,1 0 0,0 0 0,0 0 0,0 0 0,1 0 0,0-1 0,0 0 0,0 1 0,1-2 0,0 1 0,0 0 0,0-1 0,0 0 0,12 6 0,-3-3 0,0 0 0,1-2 0,-1 0 0,1 0 0,0-1 0,0-1 0,16 1 0,110 1 0,-115-5 0,20 0 0,-1-3 0,1-1 0,87-21 0,-110 19 0,0-2 0,-1 0 0,0-1 0,0-1 0,0-1 0,-2-1 0,1-1 0,-2 0 0,25-23 0,-35 28 0,-2-1 0,1 1 0,-1-1 0,0-1 0,-1 1 0,0-1 0,-1 0 0,0-1 0,0 1 0,-1-1 0,-1 0 0,0 0 0,3-15 0,-5 17 0,0 0 0,-1 0 0,0 0 0,0 0 0,-1 0 0,0 0 0,-1-1 0,0 2 0,0-1 0,-1 0 0,0 0 0,-1 1 0,0 0 0,0-1 0,0 2 0,-12-16 0,2 8-80,0 0 0,-2 1-1,0 0 1,0 1 0,-1 1-1,-1 0 1,0 1 0,0 2-1,-1-1 1,0 2 0,-1 1 0,0 0-1,0 2 1,0 0 0,-1 1-1,-29-2 1,26 5-6746</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3.919"/>
    </inkml:context>
    <inkml:brush xml:id="br0">
      <inkml:brushProperty name="width" value="0.1" units="cm"/>
      <inkml:brushProperty name="height" value="0.1" units="cm"/>
      <inkml:brushProperty name="color" value="#E71224"/>
    </inkml:brush>
  </inkml:definitions>
  <inkml:trace contextRef="#ctx0" brushRef="#br0">581 4 24575,'-74'-2'0,"27"0"0,-67 7 0,101-3 0,0 1 0,0 1 0,1 0 0,0 0 0,0 1 0,0 1 0,0 0 0,-17 13 0,7-3 0,0 1 0,1 1 0,-20 22 0,29-26 0,0 0 0,1 1 0,1 1 0,1-1 0,0 2 0,0-1 0,2 1 0,0 0 0,1 1 0,1 0 0,1 0 0,-4 29 0,6-33 0,1 0 0,1 1 0,0-1 0,1 0 0,1 0 0,0-1 0,1 1 0,0 0 0,1-1 0,0 1 0,1-1 0,1 0 0,0-1 0,1 1 0,0-1 0,1-1 0,12 15 0,-11-17 0,0 0 0,1 0 0,1-1 0,-1-1 0,2 1 0,-1-2 0,0 0 0,1 0 0,1-1 0,-1 0 0,0-1 0,1-1 0,24 4 0,-1-3 0,0-1 0,1-2 0,64-7 0,-81 4 0,0-1 0,0-1 0,-1-1 0,1 0 0,-1-2 0,0 0 0,0-1 0,21-13 0,-31 16 0,-1-1 0,1 0 0,-1 0 0,0-1 0,-1 0 0,1 0 0,-2-1 0,1 0 0,-1 0 0,0 0 0,-1-1 0,0 0 0,0 0 0,-1 0 0,0-1 0,0 0 0,-1 0 0,2-11 0,-3 9 14,-1 0 1,0-1-1,-1 1 0,0-1 0,-1 1 1,-1 0-1,0-1 0,0 1 0,-1 0 0,-1 0 1,-6-15-1,4 13 5,-2 0 0,0 1 0,0-1 0,-1 2 0,-1-1 0,0 2 0,-1-1 0,-15-13 0,8 11-151,-1 0 1,0 1 0,-1 1-1,-1 1 1,1 1 0,-2 1 0,1 0-1,-1 2 1,0 0 0,-1 2 0,0 0-1,-30-1 1,33 5-6695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4.677"/>
    </inkml:context>
    <inkml:brush xml:id="br0">
      <inkml:brushProperty name="width" value="0.1" units="cm"/>
      <inkml:brushProperty name="height" value="0.1" units="cm"/>
      <inkml:brushProperty name="color" value="#E71224"/>
    </inkml:brush>
  </inkml:definitions>
  <inkml:trace contextRef="#ctx0" brushRef="#br0">458 81 24575,'-2'-2'0,"1"0"0,-1 0 0,0 0 0,0 0 0,0 0 0,0 0 0,0 1 0,0-1 0,0 1 0,-1 0 0,1-1 0,-3 0 0,-2-2 0,-6-4 0,-1 0 0,0 1 0,0 1 0,-1 0 0,-21-6 0,29 10 0,0 1 0,0-1 0,0 2 0,0-1 0,0 1 0,0 0 0,0 0 0,0 1 0,0 0 0,0 0 0,0 1 0,0 0 0,1 0 0,-11 5 0,4 0 0,0 2 0,0-1 0,1 2 0,0 0 0,0 0 0,1 1 0,1 0 0,0 1 0,0 0 0,-13 24 0,13-19 0,1 1 0,1 0 0,1 1 0,0 0 0,1 0 0,1 0 0,-5 39 0,10-49 0,-1 1 0,2-1 0,-1 0 0,1 1 0,0-1 0,1 0 0,0 0 0,1 0 0,0 0 0,0 0 0,1-1 0,0 1 0,0-1 0,1 0 0,0 0 0,1-1 0,-1 1 0,1-1 0,1 0 0,-1-1 0,1 0 0,1 0 0,12 8 0,-2-3 0,0-1 0,0 0 0,1-2 0,0 0 0,1-2 0,0 0 0,0-1 0,0 0 0,37 1 0,-32-3 0,0-2 0,0-1 0,-1-1 0,1-2 0,25-4 0,-42 5 0,0 0 0,0-1 0,0 0 0,-1 0 0,1 0 0,-1-1 0,0 0 0,0-1 0,-1 1 0,1-1 0,-1-1 0,0 1 0,0-1 0,-1 0 0,1-1 0,-1 1 0,-1-1 0,1 0 0,3-8 0,-4 7 0,-1-1 0,0 1 0,0 0 0,-1-1 0,0 1 0,0-1 0,-1 0 0,0 0 0,0 1 0,-1-1 0,-2-17 0,0 15 0,-1 0 0,0 1 0,0-1 0,-1 1 0,-1-1 0,0 1 0,0 0 0,-9-12 0,-5-2 0,0 1 0,-2 1 0,-1 1 0,0 1 0,-50-34 0,60 45 50,2 3-252,0-1 0,0-1 0,0 0 0,1 0-1,0-1 1,-11-14 0,10 6-6624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36.371"/>
    </inkml:context>
    <inkml:brush xml:id="br0">
      <inkml:brushProperty name="width" value="0.1" units="cm"/>
      <inkml:brushProperty name="height" value="0.1" units="cm"/>
      <inkml:brushProperty name="color" value="#E71224"/>
    </inkml:brush>
  </inkml:definitions>
  <inkml:trace contextRef="#ctx0" brushRef="#br0">1 0 24575,'5'2'0,"1"-1"0,-1 1 0,1 0 0,-1 0 0,0 0 0,0 1 0,0 0 0,0 0 0,0 0 0,8 8 0,-2-3 0,153 102 0,13 9 0,-10-5 0,-128-88 0,134 83 0,58 40 0,-175-111 0,0-3 0,3-3 0,92 37 0,-17-17 0,302 134 0,-355-144 0,186 87 0,-242-118-455,-1 1 0,29 20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46.806"/>
    </inkml:context>
    <inkml:brush xml:id="br0">
      <inkml:brushProperty name="width" value="0.1" units="cm"/>
      <inkml:brushProperty name="height" value="0.1" units="cm"/>
      <inkml:brushProperty name="color" value="#E71224"/>
    </inkml:brush>
  </inkml:definitions>
  <inkml:trace contextRef="#ctx0" brushRef="#br0">2346 0 24575,'-4'1'0,"0"-1"0,1 1 0,-1 0 0,1 1 0,-1-1 0,1 0 0,0 1 0,-1 0 0,-5 4 0,-15 7 0,-150 39 0,-25 9 0,126-30 0,43-17 0,-1-2 0,0 0 0,-42 8 0,5-6 0,0 3 0,-95 37 0,99-29 0,-43 17 0,32-5 0,-74 32 0,108-52 0,-50 30 0,50-25 0,-44 18 0,-75 29 0,84-34 0,-85 26 0,118-48 0,-17 5 0,-69 30 0,112-41-341,0 0 0,-1-1-1,-19 4 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48.024"/>
    </inkml:context>
    <inkml:brush xml:id="br0">
      <inkml:brushProperty name="width" value="0.1" units="cm"/>
      <inkml:brushProperty name="height" value="0.1" units="cm"/>
      <inkml:brushProperty name="color" value="#E71224"/>
    </inkml:brush>
  </inkml:definitions>
  <inkml:trace contextRef="#ctx0" brushRef="#br0">2089 0 24575,'0'0'0,"0"0"0,1 0 0,-1 0 0,0 0 0,0 0 0,0 0 0,1 1 0,-1-1 0,0 0 0,0 0 0,0 0 0,1 0 0,-1 0 0,0 0 0,0 0 0,0 1 0,0-1 0,0 0 0,1 0 0,-1 0 0,0 0 0,0 1 0,0-1 0,0 0 0,0 0 0,0 0 0,0 1 0,0-1 0,0 0 0,0 0 0,0 0 0,0 1 0,0-1 0,0 0 0,0 0 0,0 0 0,0 1 0,0-1 0,0 0 0,0 0 0,0 0 0,0 1 0,0-1 0,0 0 0,0 0 0,0 0 0,0 1 0,-1-1 0,1 0 0,0 0 0,-6 12 0,-9 7 0,-29 29 0,-3 3 0,-45 51 0,53-62 0,-39 54 0,-26 33 0,8-11 0,50-59 0,-58 55 0,-2 1 0,-124 134 0,161-176 0,9-5 0,26-28 0,-49 43 0,56-55 0,1 2 0,2 0 0,0 2 0,-28 48 0,13-21 0,24-39 0,0 0 0,-19 17 0,16-16 0,-24 28 0,-12 23 0,-28 41 0,60-82 0,-37 38 0,35-41 0,-35 48 0,-50 72 0,24-35 0,56-74-1365</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49.416"/>
    </inkml:context>
    <inkml:brush xml:id="br0">
      <inkml:brushProperty name="width" value="0.1" units="cm"/>
      <inkml:brushProperty name="height" value="0.1" units="cm"/>
      <inkml:brushProperty name="color" value="#E71224"/>
    </inkml:brush>
  </inkml:definitions>
  <inkml:trace contextRef="#ctx0" brushRef="#br0">2079 1 24575,'-1'2'0,"-1"1"0,1-1 0,-1 0 0,1 1 0,-1-1 0,0 0 0,0 0 0,0 0 0,-3 2 0,-3 4 0,-23 33 0,1 1 0,-42 83 0,62-107 0,-53 111 0,-74 220 0,58-135 0,-35 45 0,69-164 0,19-35 0,-117 227 0,56-148 0,-15 25 0,-8 0 0,75-117 0,2 2 0,-27 53 0,-65 123 0,98-182 0,2 1 0,2 1 0,-29 81 0,47-109 0,-4 10 0,-23 50 0,-12 13 0,-32 56 0,-56 72 0,86-138 0,28-47 0,-29 41 0,25-42 0,1 2 0,-18 41 0,-13 22 0,39-75 0,-2-1 0,-28 32 0,35-49-1365</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2.393"/>
    </inkml:context>
    <inkml:brush xml:id="br0">
      <inkml:brushProperty name="width" value="0.1" units="cm"/>
      <inkml:brushProperty name="height" value="0.1" units="cm"/>
      <inkml:brushProperty name="color" value="#E71224"/>
    </inkml:brush>
  </inkml:definitions>
  <inkml:trace contextRef="#ctx0" brushRef="#br0">1 1 24575,'3'1'0,"-1"0"0,1 1 0,-1 0 0,1-1 0,-1 1 0,0 0 0,0 0 0,0 0 0,0 0 0,0 0 0,0 1 0,0-1 0,2 5 0,1 0 0,101 109 0,-23-28 0,35 30 0,-12-13 0,54 89 0,3-28 0,-141-147 0,23 17 0,4 2 0,21 30 0,-53-50 0,1-1 0,0 0 0,1-1 0,40 25 0,239 147 0,-277-174 0,25 17 0,67 36 0,-104-62 0,18 7 0,0 1 0,-1 2 0,-1 1 0,-1 1 0,24 20 0,33 31 0,-24-21 0,30 37 0,-55-51 0,57 45 0,-60-54 0,-1 2 0,30 34 0,-23-22 0,-12-17 0,36 27 0,3 3 0,-41-34 0,37 24 0,-39-29 0,0 1 0,-1 1 0,18 18 0,-27-23 0,1-1 0,16 11 0,18 15 0,-39-29 0,12 14 0,-17-19 0,0 1 0,0-1 0,0 0 0,0 0 0,0 1 0,0-1 0,0 0 0,0 0 0,0 1 0,0-1 0,0 0 0,0 0 0,0 1 0,0-1 0,0 0 0,0 0 0,0 1 0,0-1 0,0 0 0,0 0 0,-1 1 0,1-1 0,0 0 0,0 0 0,0 0 0,0 1 0,-1-1 0,1 0 0,0 0 0,0 0 0,-16 4 0,-33-2 0,-62-6 0,46-5 0,39 5 0,-42-2 0,26 3 0,-81-14 0,83 9 0,0 2 0,-52-1 0,32 7 0,-84-10 0,54 4 0,26 3 0,9-7 0,40 7 0,0 0 0,-22-1 0,-219 4 0,118 1 0,124-2 0,-1-1 0,-27-6 0,27 5 0,-1 0 0,-20-1 0,-106 5 0,-54-2 0,83-18 0,84 12 0,-1 1 0,-56-2 0,-231 9 0,312-1-60,-1-1 0,1 0 1,0 0-1,0 0 0,-1-1 0,1 0 0,0 0 0,1 0 0,-1-1 0,-5-2 1,4 1-648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2.914"/>
    </inkml:context>
    <inkml:brush xml:id="br0">
      <inkml:brushProperty name="width" value="0.1" units="cm"/>
      <inkml:brushProperty name="height" value="0.1" units="cm"/>
      <inkml:brushProperty name="color" value="#C55A11"/>
    </inkml:brush>
  </inkml:definitions>
  <inkml:trace contextRef="#ctx0" brushRef="#br0">801 0 24575,'-1'6'0,"-1"-1"0,0 0 0,0 0 0,0 0 0,0 0 0,-1 0 0,0 0 0,0-1 0,0 0 0,-1 1 0,-7 6 0,-1 4 0,-20 21 0,-1-1 0,-2-2 0,-65 47 0,73-58 0,10-8 0,1 1 0,0 1 0,2 0 0,-19 26 0,-45 81 0,1-1 0,-32 55 0,5-6 0,90-149 0,11-17 0,0 1 0,-1 0 0,0-1 0,0 0 0,0 0 0,0 0 0,-7 5 0,2-8-1365</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3.622"/>
    </inkml:context>
    <inkml:brush xml:id="br0">
      <inkml:brushProperty name="width" value="0.1" units="cm"/>
      <inkml:brushProperty name="height" value="0.1" units="cm"/>
      <inkml:brushProperty name="color" value="#E71224"/>
    </inkml:brush>
  </inkml:definitions>
  <inkml:trace contextRef="#ctx0" brushRef="#br0">2243 1 24575,'-1'3'0,"1"0"0,-1-1 0,1 1 0,-1 0 0,0-1 0,0 1 0,-1-1 0,1 1 0,0-1 0,-1 1 0,1-1 0,-1 0 0,0 0 0,0 0 0,0 0 0,0 0 0,0 0 0,0 0 0,0 0 0,-1-1 0,-3 2 0,-8 5 0,0-2 0,-24 9 0,29-11 0,-416 162 0,-13 36 0,378-174 0,-144 56 0,159-67 0,0 2 0,-56 33 0,-196 136 0,150-95 0,115-73 0,-29 10 0,51-27 0,0 1 0,0 0 0,1 1 0,-1 0 0,1 1 0,0 0 0,1 0 0,0 1 0,0 0 0,0 0 0,-7 10 0,-59 75 0,61-77 0,-36 51 247,23-29-1859</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4.982"/>
    </inkml:context>
    <inkml:brush xml:id="br0">
      <inkml:brushProperty name="width" value="0.1" units="cm"/>
      <inkml:brushProperty name="height" value="0.1" units="cm"/>
      <inkml:brushProperty name="color" value="#E71224"/>
    </inkml:brush>
  </inkml:definitions>
  <inkml:trace contextRef="#ctx0" brushRef="#br0">1843 1 24575,'-1'2'0,"0"1"0,0 0 0,-1-1 0,1 1 0,0-1 0,-1 1 0,0-1 0,1 0 0,-1 0 0,-3 3 0,-4 5 0,-27 54 0,28-48 0,-1 0 0,0 0 0,-1-1 0,-17 19 0,0-3 0,2 1 0,-33 57 0,-6 8 0,-37 54 0,41-48 0,-48 76 0,73-121 0,3 1 0,-26 69 0,-28 53 0,-25 1 0,46-78 0,35-52 0,-56 70 0,-117 137 0,154-195 0,-37 32 0,17-21 0,59-64 0,-17 21 0,1 0 0,1 2 0,-31 56 0,28-36 0,-64 90 0,54-99 0,28-35 0,1 0 0,1 1 0,-1 0 0,-11 22 0,18-31 94,2-2-122,0 1 0,0-1 0,0 0 0,0 0 0,-1 0 0,1 0 0,0 0 0,0 1 0,0-1 0,0 0 0,0 0-1,-1 0 1,1 0 0,0 1 0,0-1 0,0 0 0,0 0 0,0 0 0,0 1 0,0-1 0,0 0 0,0 0 0,0 0 0,0 1 0,0-1 0,0 0 0,0 0-1,0 1 1,0-1 0,0 0 0,0 0 0,0 0 0,0 1 0,0-1 0,0 0 0,0 0 0,1 0 0,-1 1 0,0-1 0,0 0 0,0 0 0,0 0 0,0 0 0,1 0-1,-1 1 1,0-1 0,0 0 0,0 0 0,0 0 0,1 0 0,-1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6.919"/>
    </inkml:context>
    <inkml:brush xml:id="br0">
      <inkml:brushProperty name="width" value="0.1" units="cm"/>
      <inkml:brushProperty name="height" value="0.1" units="cm"/>
      <inkml:brushProperty name="color" value="#E71224"/>
    </inkml:brush>
  </inkml:definitions>
  <inkml:trace contextRef="#ctx0" brushRef="#br0">0 1 24575,'1'3'0,"0"1"0,1 0 0,-1 0 0,1-1 0,0 1 0,0-1 0,0 1 0,4 3 0,-2-2 0,48 79 0,-36-56 0,0-2 0,1 0 0,2-1 0,37 39 0,15 3 0,-23-20 0,71 54 0,100 65 0,-179-135 0,-1 2 0,40 43 0,-47-43 0,-3 1 0,51 76 0,-66-90 0,1-1 0,1-1 0,1-1 0,0 0 0,1-1 0,24 16 0,-20-15 0,0 1 0,-1 1 0,-1 0 0,20 27 0,-6 2 0,45 55 0,55 78 0,-71-91 0,11 23 0,-5-7 0,89 108 0,-80-100 0,-23-31 0,28 32 0,112 119 0,-172-210 0,135 138 0,47 35 0,-25-16 0,-134-139 0,-32-29 0,1 0 0,-2 1 0,0 0 0,0 1 0,20 32 0,-25-32 0,6 11 0,0-1 0,2-1 0,28 34 0,22 27 0,11 12 0,20 1-1365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8.356"/>
    </inkml:context>
    <inkml:brush xml:id="br0">
      <inkml:brushProperty name="width" value="0.1" units="cm"/>
      <inkml:brushProperty name="height" value="0.1" units="cm"/>
      <inkml:brushProperty name="color" value="#E71224"/>
    </inkml:brush>
  </inkml:definitions>
  <inkml:trace contextRef="#ctx0" brushRef="#br0">1 0 24575,'0'2'0,"1"-1"0,-1 0 0,1 0 0,-1 0 0,1 0 0,-1 0 0,1 0 0,0 0 0,-1 0 0,1-1 0,0 1 0,0 0 0,0 0 0,-1-1 0,1 1 0,0 0 0,0-1 0,2 1 0,21 13 0,-18-12 0,43 20 0,1-3 0,104 25 0,-19-7 0,-60-9 0,-1 4 0,73 43 0,-120-61 0,246 102 0,-137-63 0,57 36 0,15 5 0,-165-73 0,-3 0 0,44 32 0,5 3 0,82 51 0,-59-35 0,-87-58 0,37 15 0,-40-20 0,-1 1 0,0 1 0,22 15 0,27 28 0,-37-28 0,1-1 0,66 37 0,-73-47 0,44 34 0,-30-20 0,104 54 0,-95-57 0,-44-23-195,0 0 0,0-1 0,0 0 0,0 0 0,0-1 0,8 2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7:59.778"/>
    </inkml:context>
    <inkml:brush xml:id="br0">
      <inkml:brushProperty name="width" value="0.1" units="cm"/>
      <inkml:brushProperty name="height" value="0.1" units="cm"/>
      <inkml:brushProperty name="color" value="#E71224"/>
    </inkml:brush>
  </inkml:definitions>
  <inkml:trace contextRef="#ctx0" brushRef="#br0">2718 1 24575,'-1542'0'0,"1518"1"0,-46 8 0,45-4 0,-42 1 0,33-6 0,1 2 0,-39 7 0,47-6 0,-1-1 0,-28-1 0,31-1 0,0 1 0,-44 7 0,-60 17 0,96-20 0,1-2 0,-1-1 0,-59-4 0,22 0 0,10 3 0,-62-2 0,109 0-227,0-1-1,1 0 1,-1-1-1,1 0 1,-15-6-1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01.094"/>
    </inkml:context>
    <inkml:brush xml:id="br0">
      <inkml:brushProperty name="width" value="0.1" units="cm"/>
      <inkml:brushProperty name="height" value="0.1" units="cm"/>
      <inkml:brushProperty name="color" value="#E71224"/>
    </inkml:brush>
  </inkml:definitions>
  <inkml:trace contextRef="#ctx0" brushRef="#br0">1956 1 24575,'-1'3'0,"1"1"0,-1 0 0,-1-1 0,1 1 0,0-1 0,-1 1 0,0-1 0,1 0 0,-1 0 0,-1 0 0,-2 3 0,-29 33 0,21-28 0,0 0 0,-1-2 0,0 1 0,-16 7 0,-29 19 0,-19 17 0,-95 47 0,-34 21 0,-50 48 0,-78 38 0,179-93 0,71-50 0,-197 128 0,239-164 0,-68 46 0,80-46-1365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2.787"/>
    </inkml:context>
    <inkml:brush xml:id="br0">
      <inkml:brushProperty name="width" value="0.1" units="cm"/>
      <inkml:brushProperty name="height" value="0.1" units="cm"/>
      <inkml:brushProperty name="color" value="#E71224"/>
    </inkml:brush>
  </inkml:definitions>
  <inkml:trace contextRef="#ctx0" brushRef="#br0">481 79 24575,'-4'0'0,"0"-1"0,1 0 0,-1 0 0,0 0 0,1 0 0,-1-1 0,1 0 0,-6-3 0,-11-4 0,13 6 0,-15-5 0,0 1 0,-27-6 0,42 12 0,0 0 0,0 0 0,1 1 0,-1 0 0,0 0 0,0 1 0,0 0 0,0 0 0,0 0 0,0 1 0,-12 5 0,2 1 0,1 1 0,0 1 0,1 1 0,0 0 0,1 1 0,0 0 0,1 1 0,-17 21 0,21-23 0,0 1 0,1 0 0,0 0 0,1 1 0,1 0 0,0 1 0,1-1 0,0 1 0,1 0 0,0 1 0,-1 17 0,4-27 0,1 1 0,0-1 0,0 0 0,0 1 0,1-1 0,0 1 0,0-1 0,0 0 0,0 0 0,1 0 0,0 0 0,0 0 0,1 0 0,-1 0 0,1-1 0,4 6 0,-2-4 0,0-1 0,1 0 0,-1 0 0,1-1 0,1 1 0,-1-1 0,0 0 0,1-1 0,0 0 0,10 4 0,8 0 0,1-1 0,0-1 0,0-1 0,1-2 0,38 0 0,-44-2 0,-1-2 0,0 0 0,1-1 0,-1-1 0,-1-1 0,1-1 0,-1-1 0,0 0 0,0-2 0,18-10 0,-28 13 0,0 0 0,0 0 0,-1-1 0,0 0 0,0-1 0,-1 1 0,0-1 0,0-1 0,6-10 0,-9 12 0,-1 0 0,1 0 0,-1-1 0,-1 1 0,1-1 0,-2 1 0,1-1 0,-1 0 0,0 0 0,0 0 0,-1 0 0,0 0 0,-2-12 0,0 13 0,1 0 0,-2 0 0,1 0 0,-1 0 0,0 1 0,0-1 0,-1 1 0,0-1 0,0 1 0,0 1 0,-1-1 0,0 0 0,0 1 0,0 0 0,-1 1 0,-10-8 0,-9-4 0,-1 0 0,-46-20 0,60 31 0,-18-9-682,-49-16-1,59 25-6143</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3.147"/>
    </inkml:context>
    <inkml:brush xml:id="br0">
      <inkml:brushProperty name="width" value="0.1" units="cm"/>
      <inkml:brushProperty name="height" value="0.1" units="cm"/>
      <inkml:brushProperty name="color" value="#E71224"/>
    </inkml:brush>
  </inkml:definitions>
  <inkml:trace contextRef="#ctx0" brushRef="#br0">323 1 24575,'-1'2'0,"0"-1"0,0 1 0,-1-1 0,1 1 0,-1 0 0,1-1 0,-1 0 0,1 1 0,-1-1 0,0 0 0,0 0 0,0 0 0,1 0 0,-4 0 0,0 2 0,-54 31 0,1 2 0,-90 76 0,121-85-1365</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3.593"/>
    </inkml:context>
    <inkml:brush xml:id="br0">
      <inkml:brushProperty name="width" value="0.1" units="cm"/>
      <inkml:brushProperty name="height" value="0.1" units="cm"/>
      <inkml:brushProperty name="color" value="#E71224"/>
    </inkml:brush>
  </inkml:definitions>
  <inkml:trace contextRef="#ctx0" brushRef="#br0">379 20 24575,'-6'0'0,"-1"-1"0,1 0 0,-1 0 0,-7-3 0,-18-3 0,14 4 0,-1 2 0,0 0 0,1 1 0,-1 1 0,0 1 0,1 1 0,-34 8 0,45-8 0,0-1 0,0 1 0,0 0 0,1 0 0,-1 1 0,1 0 0,0 0 0,0 0 0,0 1 0,1 0 0,-1 0 0,1 0 0,0 1 0,1 0 0,0 0 0,0 0 0,0 0 0,0 1 0,1-1 0,0 1 0,1 0 0,-4 13 0,4-13 0,1-1 0,0 1 0,1-1 0,-1 1 0,1 0 0,1-1 0,-1 1 0,1-1 0,0 1 0,1-1 0,-1 1 0,1-1 0,0 0 0,5 10 0,-2-8 0,0 0 0,1-1 0,-1 0 0,1 0 0,1 0 0,-1 0 0,1-1 0,0 0 0,13 7 0,-2-2 0,1-2 0,0 0 0,0-1 0,1 0 0,0-2 0,0 0 0,1-2 0,32 4 0,-33-6 0,0-1 0,-1-1 0,1-1 0,0-1 0,0 0 0,-1-2 0,34-9 0,-45 10 0,-1 0 0,1 0 0,-1 0 0,0-1 0,0 0 0,0-1 0,-1 0 0,1 0 0,-1 0 0,0 0 0,-1-1 0,0 0 0,1 0 0,-2-1 0,1 1 0,-1-1 0,0 0 0,0-1 0,-1 1 0,0 0 0,4-16 0,-6 19 0,-1 0 0,1 0 0,-1 0 0,0 0 0,0 1 0,0-1 0,0 0 0,-1 0 0,0 0 0,0 0 0,0 0 0,0 1 0,0-1 0,-4-6 0,2 4 0,-1 0 0,0 1 0,0-1 0,-1 1 0,0 0 0,1 0 0,-11-7 0,-1 1 0,-1 0 0,0 2 0,0 0 0,-36-13 0,33 15 35,-29-11-735,-89-21 0,121 37-6126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4.022"/>
    </inkml:context>
    <inkml:brush xml:id="br0">
      <inkml:brushProperty name="width" value="0.1" units="cm"/>
      <inkml:brushProperty name="height" value="0.1" units="cm"/>
      <inkml:brushProperty name="color" value="#E71224"/>
    </inkml:brush>
  </inkml:definitions>
  <inkml:trace contextRef="#ctx0" brushRef="#br0">323 86 24575,'-1'-2'0,"1"0"0,-1 0 0,1-1 0,-1 1 0,1 0 0,-1 0 0,0 0 0,0 0 0,0 0 0,0 0 0,-1 0 0,1 1 0,0-1 0,-1 0 0,1 0 0,-1 1 0,0-1 0,0 1 0,1 0 0,-1 0 0,0-1 0,0 1 0,0 0 0,0 0 0,0 1 0,-3-2 0,-5-1 0,0 0 0,0 0 0,-1 1 0,-12-1 0,13 2 0,0 0 0,0 1 0,0 0 0,0 1 0,0 0 0,0 1 0,-17 4 0,21-4 0,-1 1 0,1 0 0,0 0 0,0 0 0,0 1 0,1 0 0,-1 0 0,1 1 0,0-1 0,0 1 0,1 0 0,-6 8 0,4-4 0,0-1 0,1 1 0,1 0 0,-1 0 0,1 0 0,1 1 0,0-1 0,0 1 0,1 0 0,0 0 0,1 0 0,0 0 0,1 13 0,0-17 0,1 1 0,-1-1 0,1 0 0,1 1 0,-1-1 0,1 0 0,0 0 0,1 0 0,-1 0 0,1 0 0,1-1 0,-1 1 0,1-1 0,0 0 0,0 0 0,0 0 0,1 0 0,-1-1 0,1 0 0,0 0 0,8 5 0,4-1 0,-1-1 0,1 0 0,0-1 0,1-1 0,-1-1 0,1-1 0,0 0 0,0-1 0,0-1 0,0 0 0,0-2 0,0 0 0,0-1 0,0-1 0,0 0 0,0-2 0,-1 0 0,31-13 0,-40 13 0,0 1 0,0-2 0,-1 1 0,0-1 0,0 0 0,0 0 0,-1-1 0,0 0 0,0 0 0,-1 0 0,9-16 0,-12 19 0,0 0 0,0 0 0,0 0 0,0-1 0,-1 1 0,0-1 0,0 1 0,0-1 0,0 0 0,-1 1 0,0-1 0,0 0 0,0 1 0,-1-1 0,1 0 0,-1 1 0,0-1 0,0 1 0,-1-1 0,0 1 0,1 0 0,-1-1 0,-1 1 0,-3-7 0,-9-4 10,0 0 0,0 0-1,-1 2 1,-1 0-1,0 0 1,-37-18 0,-6-6-1443,42 25-5393</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3.749"/>
    </inkml:context>
    <inkml:brush xml:id="br0">
      <inkml:brushProperty name="width" value="0.1" units="cm"/>
      <inkml:brushProperty name="height" value="0.1" units="cm"/>
      <inkml:brushProperty name="color" value="#C55A11"/>
    </inkml:brush>
  </inkml:definitions>
  <inkml:trace contextRef="#ctx0" brushRef="#br0">1 0 24575,'2'25'0,"1"-1"0,1 0 0,2 0 0,0-1 0,13 33 0,-1-1 0,67 283 0,-72-261 0,-3 0 0,-1 115 0,-9-191 0,0 19 0,0-19 0,0-13 0,-2-3 0,0 1 0,0 0 0,-1-1 0,-8-18 0,7 20 0,0-1 0,0 0 0,1 0 0,1 0 0,-1-20 0,3 30 0,1 0 0,-1 0 0,1 0 0,0 0 0,0 0 0,0 0 0,1 0 0,-1 0 0,1 0 0,0 0 0,0 1 0,0-1 0,1 1 0,-1-1 0,1 1 0,0 0 0,0 0 0,0 0 0,0 0 0,0 1 0,1-1 0,6-2 0,1-2 0,2 0 0,-1 2 0,1-1 0,0 2 0,0 0 0,0 0 0,1 1 0,-1 1 0,1 0 0,-1 1 0,23 1 0,-24 1 0,-1 0 0,0 1 0,0 0 0,1 1 0,-1 1 0,-1-1 0,1 2 0,-1-1 0,1 2 0,-1-1 0,-1 1 0,1 1 0,-1 0 0,10 9 0,-5-2 43,-1 1 0,0 1-1,-1 0 1,-1 0 0,0 1-1,-2 1 1,15 34 0,-15-29-287,-2 0 0,0 1 0,-2 0 0,0 0 1,-2 1-1,1 25 0,-4-34-6582</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24.643"/>
    </inkml:context>
    <inkml:brush xml:id="br0">
      <inkml:brushProperty name="width" value="0.1" units="cm"/>
      <inkml:brushProperty name="height" value="0.1" units="cm"/>
      <inkml:brushProperty name="color" value="#E71224"/>
    </inkml:brush>
  </inkml:definitions>
  <inkml:trace contextRef="#ctx0" brushRef="#br0">343 1 24575,'-70'-1'0,"-78"3"0,139-1 0,0 0 0,-1 0 0,1 1 0,1 0 0,-1 0 0,-14 7 0,20-8 0,0 1 0,0 0 0,0-1 0,1 1 0,-1 0 0,1 1 0,-1-1 0,1 0 0,0 1 0,-1-1 0,1 1 0,1 0 0,-1 0 0,0 0 0,1 0 0,-1 0 0,1 0 0,0 0 0,0 0 0,0 0 0,0 4 0,-1 18 0,1-1 0,1 1 0,1-1 0,2 1 0,5 26 0,-2-17 0,2 59 0,-9-91 0,1 0 0,0 0 0,0 0 0,0 1 0,0-1 0,0 0 0,1 0 0,-1 0 0,0 1 0,1-1 0,0 0 0,0 0 0,-1 0 0,1 0 0,1 0 0,-1 0 0,0 0 0,0-1 0,1 1 0,-1 0 0,1-1 0,-1 1 0,1-1 0,0 1 0,-1-1 0,1 0 0,0 1 0,0-1 0,0 0 0,0 0 0,0-1 0,0 1 0,0 0 0,1-1 0,-1 1 0,0-1 0,0 0 0,4 0 0,21 3 0,0-2 0,30-3 0,-38 1 0,0 0 0,0 1 0,1 1 0,-1 1 0,0 1 0,25 6 0,-32-5 0,1 1 0,-1 1 0,0 0 0,0 0 0,0 1 0,-1 0 0,0 1 0,12 12 0,-19-17 0,-1 0 0,0 0 0,0 1 0,-1-1 0,1 1 0,-1-1 0,1 1 0,-1 0 0,0 0 0,-1 0 0,1 0 0,-1 0 0,0 1 0,0-1 0,0 0 0,0 1 0,-1-1 0,1 0 0,-1 1 0,-1-1 0,1 1 0,0-1 0,-1 0 0,0 1 0,0-1 0,0 0 0,-1 0 0,1 0 0,-4 5 0,2-3 0,-1 0 0,-1-1 0,1 0 0,-1 0 0,0 0 0,0 0 0,0-1 0,-1 0 0,1 0 0,-1 0 0,0-1 0,0 0 0,-10 3 0,-7 3 0,1-2 0,-37 8 0,25-9 0,0-1 0,0-2 0,0-1 0,0-1 0,-47-6 0,56-2-1365,4-2-5461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6.179"/>
    </inkml:context>
    <inkml:brush xml:id="br0">
      <inkml:brushProperty name="width" value="0.1" units="cm"/>
      <inkml:brushProperty name="height" value="0.1" units="cm"/>
      <inkml:brushProperty name="color" value="#E71224"/>
    </inkml:brush>
  </inkml:definitions>
  <inkml:trace contextRef="#ctx0" brushRef="#br0">521 0 24575,'-9'1'0,"0"1"0,1-1 0,-1 2 0,0-1 0,1 1 0,-1 0 0,-10 7 0,-19 5 0,17-7 0,0 0 0,0 1 0,1 1 0,0 1 0,1 1 0,0 0 0,1 2 0,-17 15 0,2 1 0,3 1 0,0 1 0,-26 38 0,49-60 0,0 0 0,0 1 0,1 0 0,1 0 0,0 1 0,0 0 0,1-1 0,1 1 0,0 1 0,0-1 0,1 0 0,1 1 0,0-1 0,1 1 0,1 18 0,1-23 0,0-1 0,1 0 0,0 0 0,0 0 0,0 0 0,1-1 0,0 1 0,0-1 0,0 0 0,1 0 0,0 0 0,0-1 0,1 0 0,0 0 0,-1 0 0,2 0 0,9 5 0,3 1 0,0-1 0,1-1 0,0-1 0,40 12 0,-12-8 0,-1-2 0,2-2 0,-1-3 0,1-1 0,57-3 0,-89-3 0,0 0 0,0-1 0,0-1 0,0 0 0,-1-1 0,1-1 0,-1-1 0,16-9 0,-25 12 0,1 0 0,-2-1 0,1 0 0,0 0 0,-1 0 0,0-1 0,0 0 0,-1 0 0,1-1 0,-1 1 0,-1-1 0,1 0 0,-1-1 0,-1 1 0,1-1 0,-1 0 0,-1 1 0,4-14 0,-5 7 0,0 1 0,0 0 0,-1-1 0,-1 1 0,0 0 0,-1-1 0,-1 1 0,0 0 0,0 0 0,-2 1 0,1-1 0,-2 1 0,1 0 0,-2 0 0,1 0 0,-2 1 0,-12-15 0,0 2 0,-2 2 0,0 1 0,-1 0 0,-1 2 0,0 0 0,-42-22 0,-3 1-1365,51 30-5461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6.517"/>
    </inkml:context>
    <inkml:brush xml:id="br0">
      <inkml:brushProperty name="width" value="0.1" units="cm"/>
      <inkml:brushProperty name="height" value="0.1" units="cm"/>
      <inkml:brushProperty name="color" value="#E71224"/>
    </inkml:brush>
  </inkml:definitions>
  <inkml:trace contextRef="#ctx0" brushRef="#br0">260 1 24575,'0'3'0,"0"5"0,0 8 0,-6 4 0,-3 2 0,-7 1 0,1 3 0,-6 1 0,2-1 0,-2-2 0,-3-1 0,2-1 0,-1-2 0,1 0 0,1-4 0,1 0 0,0-1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7.029"/>
    </inkml:context>
    <inkml:brush xml:id="br0">
      <inkml:brushProperty name="width" value="0.1" units="cm"/>
      <inkml:brushProperty name="height" value="0.1" units="cm"/>
      <inkml:brushProperty name="color" value="#E71224"/>
    </inkml:brush>
  </inkml:definitions>
  <inkml:trace contextRef="#ctx0" brushRef="#br0">362 123 24575,'-5'-3'0,"0"0"0,1-1 0,-1 1 0,1-1 0,0 0 0,0 0 0,-6-7 0,7 6 0,-1 1 0,0-1 0,0 1 0,0 0 0,-1 0 0,1 1 0,-9-6 0,5 6 0,0-1 0,0 1 0,0 0 0,-1 0 0,1 1 0,-1 0 0,1 1 0,-1 0 0,0 0 0,1 1 0,-10 1 0,11 0 0,0 0 0,0 1 0,0 0 0,0 0 0,1 0 0,-1 1 0,1 0 0,0 0 0,0 1 0,0 0 0,0 0 0,0 0 0,1 1 0,-5 5 0,1-1 0,1 0 0,0 1 0,0 0 0,2 0 0,-1 1 0,-8 19 0,13-27 0,1 0 0,-1 1 0,1-1 0,0 0 0,0 1 0,0-1 0,1 1 0,-1-1 0,1 1 0,0 0 0,0-1 0,0 1 0,1-1 0,-1 1 0,1-1 0,-1 1 0,1-1 0,1 1 0,-1-1 0,0 0 0,1 1 0,-1-1 0,1 0 0,0 0 0,0 0 0,0 0 0,5 4 0,2 0 0,0-1 0,0 0 0,0-1 0,1 0 0,0 0 0,0-1 0,0 0 0,12 2 0,-8-2 0,0-1 0,0-1 0,0 0 0,0-1 0,25-1 0,-32-1 0,0 0 0,0 0 0,0-1 0,-1 0 0,1-1 0,-1 1 0,0-1 0,0 0 0,0-1 0,0 1 0,0-1 0,-1-1 0,1 1 0,-1-1 0,0 1 0,-1-2 0,1 1 0,-1 0 0,0-1 0,0 0 0,-1 0 0,4-7 0,-2 2 0,-1 0 0,0 0 0,0 0 0,-1 0 0,-1-1 0,0 1 0,0-1 0,-2 1 0,1-1 0,-1 0 0,-1 1 0,-2-17 0,2 23 0,-1 0 0,0 0 0,1 0 0,-2 0 0,1 1 0,0-1 0,-1 0 0,0 1 0,0 0 0,-1 0 0,1 0 0,-6-5 0,4 8 0,10 10 0,10 11 0,134 129 0,-139-139 0,-1 0 0,0 1 0,0 0 0,-1 0 0,-1 1 0,0 0 0,0 0 0,-1 1 0,6 17 0,-10-23 0,0-1 0,-1 0 0,0 0 0,0 1 0,0-1 0,-1 1 0,1-1 0,-2 1 0,1-1 0,-1 1 0,0-1 0,0 0 0,0 1 0,-1-1 0,0 0 0,-1 0 0,1 0 0,-1 0 0,0-1 0,-1 1 0,1-1 0,-5 6 0,-6 3 0,-1 0 0,0 0 0,-1-2 0,0 0 0,-19 10 0,-92 44 0,118-62 0,0 1-195,-1-1 0,0-1 0,0 1 0,0-2 0,0 1 0,-11 0 0,4-2-6631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7.588"/>
    </inkml:context>
    <inkml:brush xml:id="br0">
      <inkml:brushProperty name="width" value="0.1" units="cm"/>
      <inkml:brushProperty name="height" value="0.1" units="cm"/>
      <inkml:brushProperty name="color" value="#E71224"/>
    </inkml:brush>
  </inkml:definitions>
  <inkml:trace contextRef="#ctx0" brushRef="#br0">420 66 24575,'-9'-7'0,"1"0"0,-1 1 0,-1 0 0,1 0 0,-1 1 0,0 0 0,0 0 0,-1 1 0,1 1 0,-1 0 0,0 0 0,0 1 0,0 1 0,0-1 0,0 2 0,0 0 0,0 0 0,0 1 0,0 0 0,0 1 0,-13 3 0,13-2 0,0 1 0,1-1 0,-1 2 0,1-1 0,0 2 0,0-1 0,1 1 0,-1 1 0,-11 9 0,15-10 0,0 1 0,0-1 0,1 1 0,0 0 0,0 0 0,1 0 0,-1 1 0,1-1 0,1 1 0,0 0 0,0 0 0,-3 17 0,4-19 0,1 1 0,1-1 0,-1 0 0,1 1 0,0-1 0,0 1 0,1-1 0,0 1 0,0-1 0,0 0 0,1 0 0,4 11 0,-3-12 0,0-1 0,0 0 0,0 0 0,0 0 0,0 0 0,1 0 0,0 0 0,0-1 0,0 0 0,0 0 0,0 0 0,1 0 0,-1-1 0,1 0 0,0 0 0,6 2 0,2 1 0,1-1 0,-1-1 0,0-1 0,1 0 0,0 0 0,-1-2 0,1 1 0,0-2 0,-1 0 0,17-3 0,-22 2 0,-1 1 0,0-2 0,0 1 0,0-1 0,0 0 0,0 0 0,0-1 0,-1 0 0,0 0 0,0-1 0,0 0 0,0 0 0,-1 0 0,0-1 0,0 1 0,0-1 0,-1 0 0,0-1 0,6-11 0,-4 5 0,-2 0 0,1 0 0,-2 0 0,0 0 0,0-1 0,0-16 0,-3-82 0,0 111 0,0 1 0,-1 0 0,1-1 0,0 1 0,0 0 0,0-1 0,0 1 0,0 0 0,0-1 0,0 1 0,0 0 0,0-1 0,0 1 0,0 0 0,0 0 0,1-1 0,-1 1 0,0 0 0,0-1 0,0 1 0,0 0 0,0-1 0,1 1 0,-1 0 0,0 0 0,0-1 0,0 1 0,1 0 0,-1 0 0,0 0 0,0-1 0,1 1 0,-1 0 0,0 0 0,1 0 0,-1 0 0,1-1 0,12 8 0,13 20 0,-24-25 0,18 22 0,-1 1 0,-1 0 0,-1 1 0,17 36 0,-26-46 0,-1 1 0,-1-1 0,-1 1 0,0 0 0,-1 0 0,-1 0 0,-1 1 0,0-1 0,-1 21 0,-1-30 16,-1 0-1,-1 0 1,1 0-1,-1 0 1,-1 0-1,1-1 1,-1 1-1,0-1 1,-1 0-1,-7 11 1,4-8 8,-1 0 1,1-1-1,-2 0 0,0-1 1,0 0-1,-14 10 1,3-5-269,-1-2 0,0 0 0,-1-1 0,0-1 1,0-1-1,-39 9 0,19-9-6582</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8.341"/>
    </inkml:context>
    <inkml:brush xml:id="br0">
      <inkml:brushProperty name="width" value="0.1" units="cm"/>
      <inkml:brushProperty name="height" value="0.1" units="cm"/>
      <inkml:brushProperty name="color" value="#E71224"/>
    </inkml:brush>
  </inkml:definitions>
  <inkml:trace contextRef="#ctx0" brushRef="#br0">299 38 24575,'-11'-1'0,"0"0"0,0-1 0,-14-3 0,20 3 0,-1 0 0,0 0 0,-1 1 0,1 0 0,0 0 0,0 1 0,0 0 0,-1 0 0,1 0 0,0 1 0,0 0 0,0 0 0,0 0 0,-9 4 0,5 1 0,1 0 0,-1 1 0,1 0 0,1 0 0,-1 1 0,1 1 0,1-1 0,0 1 0,0 0 0,0 1 0,1 0 0,-5 11 0,6-10 0,-1 1 0,2 0 0,0 0 0,0 0 0,1 0 0,0 1 0,1-1 0,1 1 0,0 0 0,2 21 0,-1-29 0,1 0 0,0 0 0,0 0 0,1-1 0,-1 1 0,1 0 0,0-1 0,0 1 0,1-1 0,-1 0 0,1 1 0,0-1 0,6 6 0,-3-5 0,0 0 0,0 0 0,0-1 0,1 1 0,-1-2 0,1 1 0,0-1 0,8 3 0,8 1 0,-1-1 0,1-2 0,0 0 0,45 1 0,-55-5 0,0-1 0,0 1 0,0-2 0,0 0 0,0-1 0,0 0 0,-1-1 0,0 0 0,1-1 0,-1 0 0,-1-1 0,1 0 0,11-9 0,-16 10 0,-1 0 0,0 0 0,0-1 0,-1 0 0,0 0 0,0 0 0,0 0 0,0-1 0,-1 0 0,0 0 0,-1 0 0,0 0 0,0-1 0,0 1 0,-1-1 0,0 1 0,0-1 0,-1 0 0,0 0 0,-1 0 0,0 0 0,-1-14 0,-1 12 29,0 0-1,0 0 1,-1 1-1,-1-1 0,0 1 1,0 0-1,-1 0 1,0 0-1,0 0 1,-1 1-1,-12-13 1,10 12-200,-1 0 0,0 0 1,0 1-1,-1 1 0,0-1 1,-1 2-1,1-1 0,-1 1 1,-13-4-1,2 3-6655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8.679"/>
    </inkml:context>
    <inkml:brush xml:id="br0">
      <inkml:brushProperty name="width" value="0.1" units="cm"/>
      <inkml:brushProperty name="height" value="0.1" units="cm"/>
      <inkml:brushProperty name="color" value="#E71224"/>
    </inkml:brush>
  </inkml:definitions>
  <inkml:trace contextRef="#ctx0" brushRef="#br0">285 1 24575,'0'6'0,"0"0"0,-1 0 0,1 0 0,-1 0 0,0 0 0,-1 0 0,0 0 0,0 0 0,0 0 0,0 0 0,-1-1 0,0 1 0,0-1 0,-1 0 0,1 0 0,-1 0 0,0-1 0,-1 1 0,-8 7 0,-84 69 0,-7 7 0,75-54-1365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9.083"/>
    </inkml:context>
    <inkml:brush xml:id="br0">
      <inkml:brushProperty name="width" value="0.1" units="cm"/>
      <inkml:brushProperty name="height" value="0.1" units="cm"/>
      <inkml:brushProperty name="color" value="#E71224"/>
    </inkml:brush>
  </inkml:definitions>
  <inkml:trace contextRef="#ctx0" brushRef="#br0">201 1 24575,'-6'0'0,"0"1"0,-1-1 0,1 1 0,0 0 0,-1 1 0,1 0 0,0 0 0,0 0 0,0 1 0,1 0 0,-11 6 0,8-3 0,1 0 0,-1 0 0,1 1 0,1 0 0,-1 1 0,1-1 0,-6 12 0,3-5 0,1 0 0,1 1 0,1 0 0,0 1 0,1-1 0,1 1 0,0 0 0,1 0 0,-1 19 0,4-29 0,-1 0 0,2 0 0,-1 0 0,0-1 0,1 1 0,0 0 0,1 0 0,-1-1 0,1 1 0,0 0 0,1-1 0,-1 0 0,1 0 0,0 0 0,0 0 0,1 0 0,6 8 0,-2-7 0,-1 0 0,1 0 0,-1-1 0,2 0 0,-1 0 0,0-1 0,1 0 0,0 0 0,0-1 0,13 3 0,-11-3 0,1 0 0,-1-1 0,1-1 0,0 0 0,0-1 0,0 0 0,-1 0 0,1-2 0,0 1 0,-1-1 0,1-1 0,16-6 0,-21 6 0,0 0 0,0-1 0,-1 1 0,0-1 0,1-1 0,-1 1 0,-1-1 0,1 0 0,-1-1 0,0 1 0,0-1 0,0 0 0,-1 0 0,0-1 0,0 1 0,-1-1 0,0 0 0,0 0 0,0 0 0,2-12 0,-3 11 0,-1 0 0,1 0 0,-1-1 0,-1 1 0,0 0 0,0-1 0,0 1 0,-1-1 0,0 1 0,-1 0 0,0 0 0,0 0 0,-1 0 0,0 0 0,-1 0 0,1 1 0,-1-1 0,-1 1 0,1 0 0,-1 0 0,-1 1 0,1 0 0,-1 0 0,0 0 0,0 0 0,-1 1 0,-14-9 0,4 4-273,0 1 0,-1 0 0,-1 1 0,-28-8 0,25 11-6553</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39.410"/>
    </inkml:context>
    <inkml:brush xml:id="br0">
      <inkml:brushProperty name="width" value="0.1" units="cm"/>
      <inkml:brushProperty name="height" value="0.1" units="cm"/>
      <inkml:brushProperty name="color" value="#E71224"/>
    </inkml:brush>
  </inkml:definitions>
  <inkml:trace contextRef="#ctx0" brushRef="#br0">415 56 24575,'-23'-1'0,"-39"-7"0,42 5 0,-41-2 0,52 5 0,1 1 0,0 0 0,0 0 0,0 1 0,0 0 0,0 0 0,1 1 0,-13 5 0,8 0 0,-1 0 0,1 0 0,1 1 0,-1 1 0,1 0 0,1 0 0,0 1 0,1 1 0,0-1 0,0 1 0,1 1 0,1 0 0,-8 18 0,12-22 0,0-1 0,0 0 0,1 1 0,0-1 0,0 1 0,1 0 0,1-1 0,-1 1 0,1 0 0,2 12 0,-1-14 0,1-1 0,-1 0 0,1 0 0,1 0 0,-1 0 0,1 0 0,0-1 0,0 1 0,1-1 0,-1 0 0,1 0 0,0 0 0,1 0 0,-1-1 0,9 7 0,-2-3 0,1-1 0,0 0 0,0-1 0,1 0 0,0-1 0,0 0 0,20 4 0,-14-5 0,1 0 0,-1-2 0,1 0 0,32-2 0,-38-1 0,0-1 0,0 0 0,-1-1 0,1-1 0,-1 0 0,0-1 0,0 0 0,0-1 0,-1-1 0,0 0 0,14-11 0,-17 12 0,-1-1 0,0 0 0,-1 0 0,0-1 0,0 0 0,0 0 0,-1-1 0,0 1 0,-1-1 0,0-1 0,-1 1 0,0-1 0,0 0 0,-1 0 0,4-15 0,-6 17 0,0 0 0,0 1 0,0-1 0,-1 0 0,0 0 0,-1 0 0,0 0 0,0 0 0,-1 0 0,0 0 0,0 1 0,-1-1 0,1 1 0,-2-1 0,1 1 0,-1 0 0,0 0 0,-1 1 0,1-1 0,-1 1 0,-1 0 0,1 0 0,-1 1 0,0 0 0,0 0 0,-1 0 0,-10-5 0,-19-10-682,-77-29-1,94 42-6143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40.973"/>
    </inkml:context>
    <inkml:brush xml:id="br0">
      <inkml:brushProperty name="width" value="0.1" units="cm"/>
      <inkml:brushProperty name="height" value="0.1" units="cm"/>
      <inkml:brushProperty name="color" value="#E71224"/>
    </inkml:brush>
  </inkml:definitions>
  <inkml:trace contextRef="#ctx0" brushRef="#br0">42 0 24575,'1'23'0,"-2"0"0,0 0 0,-1-1 0,-10 40 0,5-42 0,2 1 0,0 0 0,1 1 0,2-1 0,0 1 0,1 0 0,2 28 0,0-47 0,-1 0 0,1 0 0,0 0 0,0 0 0,0 0 0,0 0 0,0 0 0,1 0 0,-1-1 0,1 1 0,0 0 0,0-1 0,0 1 0,0-1 0,0 0 0,0 0 0,1 0 0,-1 0 0,1 0 0,0 0 0,-1-1 0,1 1 0,0-1 0,0 0 0,0 0 0,3 1 0,7 1 0,-1-1 0,1 0 0,-1-1 0,1-1 0,13-1 0,-21 1 0,0 0 0,0-1 0,0 1 0,0-1 0,0 0 0,0-1 0,0 1 0,0-1 0,0 0 0,0 0 0,-1 0 0,1-1 0,-1 0 0,0 0 0,5-3 0,2-5 0,0-1 0,-1 1 0,11-17 0,13-14 0,-34 42 0,0-1 0,1 1 0,-1-1 0,0 1 0,0-1 0,1 1 0,-1 0 0,1-1 0,-1 1 0,0-1 0,1 1 0,-1 0 0,1-1 0,-1 1 0,1 0 0,-1-1 0,1 1 0,-1 0 0,1 0 0,-1-1 0,1 1 0,-1 0 0,1 0 0,0 0 0,-1 0 0,1 0 0,-1 0 0,1 0 0,-1 0 0,1 0 0,0 0 0,-1 0 0,1 0 0,-1 0 0,1 1 0,-1-1 0,1 0 0,-1 0 0,1 1 0,-1-1 0,1 0 0,-1 1 0,1-1 0,-1 0 0,1 1 0,-1-1 0,0 1 0,1-1 0,-1 0 0,0 1 0,1-1 0,-1 1 0,0-1 0,0 1 0,1 0 0,-1-1 0,0 1 0,0-1 0,0 1 0,0-1 0,0 1 0,0-1 0,0 1 0,0 1 0,4 41 0,-4-40 0,-2 134-1365,2-120-5461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259"/>
    </inkml:context>
    <inkml:brush xml:id="br0">
      <inkml:brushProperty name="width" value="0.1" units="cm"/>
      <inkml:brushProperty name="height" value="0.1" units="cm"/>
      <inkml:brushProperty name="color" value="#C55A11"/>
    </inkml:brush>
  </inkml:definitions>
  <inkml:trace contextRef="#ctx0" brushRef="#br0">27 60 24575,'-1'0'0,"1"0"0,-1 1 0,0-1 0,0 0 0,1 0 0,-1-1 0,0 1 0,1 0 0,-1 0 0,0 0 0,1 0 0,-1-1 0,0 1 0,1 0 0,-1-1 0,0 1 0,1 0 0,-1-1 0,1 1 0,-1-1 0,0 1 0,1-1 0,0 1 0,-1-1 0,1 1 0,-1-1 0,1 0 0,-1 1 0,1-1 0,0 0 0,0 1 0,-1-1 0,1 0 0,0 1 0,0-2 0,0 1 0,0 0 0,0-1 0,0 1 0,1 0 0,-1 0 0,0 0 0,1 0 0,-1 0 0,1 0 0,-1-1 0,1 1 0,-1 0 0,1 1 0,0-1 0,0 0 0,-1 0 0,1 0 0,0 0 0,0 0 0,0 1 0,0-1 0,2 0 0,5-3 0,1 0 0,0 1 0,0 0 0,0 1 0,0 0 0,1 0 0,-1 1 0,1 0 0,-1 1 0,0 0 0,1 0 0,-1 1 0,1 1 0,-1-1 0,0 1 0,0 1 0,10 4 0,-14-5 0,0 1 0,0 0 0,0 0 0,-1 1 0,1-1 0,-1 1 0,0 0 0,0 0 0,0 1 0,0-1 0,-1 1 0,4 7 0,-2-2 0,-1 0 0,0 0 0,0 0 0,-1 1 0,2 16 0,-4-24 0,0 1 0,0-1 0,0 0 0,1 1 0,-1-1 0,1 0 0,-1 0 0,1 0 0,0 0 0,0-1 0,5 5 0,31 25 0,-30-27 0,-1 0 0,0 1 0,0 0 0,9 10 0,-13-12 0,0 1 0,0-1 0,0 0 0,-1 1 0,0-1 0,0 1 0,0 0 0,0 0 0,-1 0 0,1 0 0,-1 0 0,0 0 0,-1 0 0,0 0 0,1 0 0,-1 0 0,-1 0 0,1 0 0,-1 1 0,0-1 0,0 0 0,-3 6 0,0-3 0,1 0 0,-2 0 0,1-1 0,-1 0 0,0 0 0,-1 0 0,0-1 0,0 1 0,0-1 0,-1-1 0,1 1 0,-12 6 0,-3-1-124,0 0 0,0-1 0,-1-2 0,0 0 0,-1-1 0,0-1-1,0-1 1,0-1 0,-1-2 0,-41 1 0,26-3-6702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42.876"/>
    </inkml:context>
    <inkml:brush xml:id="br0">
      <inkml:brushProperty name="width" value="0.1" units="cm"/>
      <inkml:brushProperty name="height" value="0.1" units="cm"/>
      <inkml:brushProperty name="color" value="#E71224"/>
    </inkml:brush>
  </inkml:definitions>
  <inkml:trace contextRef="#ctx0" brushRef="#br0">0 0 24575,'0'4'0,"4"0"0,3 0 0,2-7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48:43.215"/>
    </inkml:context>
    <inkml:brush xml:id="br0">
      <inkml:brushProperty name="width" value="0.1" units="cm"/>
      <inkml:brushProperty name="height" value="0.1" units="cm"/>
      <inkml:brushProperty name="color" value="#E71224"/>
    </inkml:brush>
  </inkml:definitions>
  <inkml:trace contextRef="#ctx0" brushRef="#br0">1 40 24575,'0'4'0</inkml:trace>
  <inkml:trace contextRef="#ctx0" brushRef="#br0" timeOffset="1">398 1 24575,'0'0'-8191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69"/>
    </inkml:context>
    <inkml:brush xml:id="br0">
      <inkml:brushProperty name="width" value="0.1" units="cm"/>
      <inkml:brushProperty name="height" value="0.1" units="cm"/>
      <inkml:brushProperty name="color" value="#E71224"/>
    </inkml:brush>
  </inkml:definitions>
  <inkml:trace contextRef="#ctx0" brushRef="#br0">1 30 24575,'0'-23'0,"0"16"0,0 16 0,0 570 0,2-543 0,2 0 0,2-1 0,18 63 0,-8-33 0,-8-30 0,-1 0 0,-1 0 0,0 66 0,-5-93 0,-1 1 0,1 0 0,1-1 0,-1 1 0,6 12 0,-6-18 0,-3-12 0,-5-14 0,-3-1 0,2 1 0,1-1 0,0-1 0,2 0 0,-3-33 0,8 53 0,1 0 0,0 0 0,0 0 0,0 0 0,1 0 0,0 0 0,0 1 0,0-1 0,0 0 0,1 1 0,0 0 0,0-1 0,0 1 0,0 0 0,1 1 0,-1-1 0,1 0 0,5-3 0,2-1 0,0 0 0,0 0 0,1 1 0,0 0 0,24-9 0,-28 14 0,0-1 0,0 1 0,0 0 0,1 0 0,-1 1 0,0 0 0,1 1 0,15 1 0,-18 0 0,0 0 0,1 1 0,-1 0 0,0 0 0,0 0 0,0 1 0,0 0 0,0 0 0,-1 1 0,1-1 0,9 10 0,4 4 0,-1 2 0,-1 1 0,0 0 0,-2 1 0,0 0 0,-2 2 0,0-1 0,-1 2 0,-2-1 0,0 2 0,10 39 0,-18-46 0,-2-15 0,0 0 0,0 0 0,0 0 0,1 0 0,-1 0 0,1 0 0,0 0 0,0-1 0,0 1 0,0 0 0,0 0 0,1 0 0,2 3 0,-3-6-12,1 0-1,-1 0 0,1-1 0,0 1 1,-1 0-1,1-1 0,-1 1 0,1-1 1,-1 0-1,0 1 0,1-1 0,-1 0 1,0 0-1,1 0 0,-1 0 1,0 0-1,0 0 0,1-2 0,3 0-1110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0"/>
    </inkml:context>
    <inkml:brush xml:id="br0">
      <inkml:brushProperty name="width" value="0.1" units="cm"/>
      <inkml:brushProperty name="height" value="0.1" units="cm"/>
      <inkml:brushProperty name="color" value="#E71224"/>
    </inkml:brush>
  </inkml:definitions>
  <inkml:trace contextRef="#ctx0" brushRef="#br0">378 60 24575,'-17'-1'0,"1"-2"0,0 1 0,-1-2 0,1 0 0,-27-12 0,21 8 0,-42-9 0,58 15 0,-1 1 0,1 1 0,-1-1 0,1 1 0,-1 0 0,1 0 0,-1 1 0,-12 2 0,16-1 0,0-1 0,0 0 0,1 1 0,-1-1 0,0 1 0,1 0 0,-1 0 0,1 0 0,-1 0 0,1 0 0,0 0 0,0 1 0,0-1 0,0 1 0,0 0 0,1-1 0,-1 1 0,1 0 0,0 0 0,-2 4 0,1-1 0,0 0 0,1 0 0,0 1 0,0-1 0,0 1 0,0-1 0,1 1 0,0-1 0,1 1 0,-1-1 0,4 13 0,-3-16 0,0 0 0,0 0 0,0 0 0,1 0 0,-1 0 0,1 0 0,0-1 0,0 1 0,0-1 0,0 1 0,0-1 0,0 0 0,1 0 0,-1 0 0,1 0 0,-1 0 0,1 0 0,0-1 0,0 1 0,0-1 0,0 0 0,0 0 0,0 0 0,0 0 0,0 0 0,4 0 0,-2-1 0,1 0 0,-1 1 0,0-2 0,1 1 0,-1 0 0,0-1 0,0 0 0,0-1 0,1 1 0,-1-1 0,0 0 0,-1 0 0,7-3 0,-3 0 0,0-1 0,-1 0 0,0 0 0,0-1 0,0 0 0,9-11 0,-14 15 0,0 1 0,0-1 0,0 1 0,1 0 0,-1 0 0,1 0 0,-1 0 0,1 0 0,0 1 0,0-1 0,0 1 0,0 0 0,0 0 0,0 0 0,0 0 0,0 0 0,0 0 0,5 1 0,-3 0 0,0 0 0,0 1 0,0-1 0,0 1 0,0 1 0,-1-1 0,1 1 0,0-1 0,-1 1 0,1 1 0,4 2 0,-2 0 0,1 0 0,-2 0 0,1 0 0,0 1 0,-1 0 0,0 0 0,-1 1 0,0 0 0,0 0 0,0 0 0,-1 0 0,1 1 0,4 14 0,-7-14 0,0 1 0,0 0 0,0 0 0,-1 0 0,-1 0 0,0 0 0,0 0 0,-1-1 0,0 1 0,0 0 0,-1 0 0,0 0 0,0-1 0,-7 16 0,3-14 0,0 1 0,-1-2 0,0 1 0,0-1 0,-1 0 0,0-1 0,0 1 0,-1-2 0,0 1 0,-19 10 0,-6 5 0,-73 33 0,96-51 0,-1-1 0,-1 1 0,1-2 0,-1 0 0,1 0 0,-1-1 0,0-1 0,0 0 0,1-1 0,-21-2 0,11-4-1365,3-4-5461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1"/>
    </inkml:context>
    <inkml:brush xml:id="br0">
      <inkml:brushProperty name="width" value="0.1" units="cm"/>
      <inkml:brushProperty name="height" value="0.1" units="cm"/>
      <inkml:brushProperty name="color" value="#E71224"/>
    </inkml:brush>
  </inkml:definitions>
  <inkml:trace contextRef="#ctx0" brushRef="#br0">0 25 24575,'1'2'0,"1"0"0,-1 0 0,1 0 0,0-1 0,0 1 0,-1 0 0,1-1 0,0 1 0,1-1 0,-1 0 0,0 0 0,0 1 0,0-1 0,4 0 0,9 4 0,1 0 0,0-2 0,1 0 0,-1-1 0,0 0 0,1-2 0,25-1 0,-19 1 0,-3-3 0,-1 0 0,0 0 0,0-2 0,0-1 0,0 0 0,-1-1 0,18-10 0,-4 0-1365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2"/>
    </inkml:context>
    <inkml:brush xml:id="br0">
      <inkml:brushProperty name="width" value="0.1" units="cm"/>
      <inkml:brushProperty name="height" value="0.1" units="cm"/>
      <inkml:brushProperty name="color" value="#E71224"/>
    </inkml:brush>
  </inkml:definitions>
  <inkml:trace contextRef="#ctx0" brushRef="#br0">21 0 24575,'-1'0'0,"0"0"0,0 0 0,1 0 0,-1 0 0,0 0 0,0 0 0,0 1 0,1-1 0,-1 0 0,0 0 0,0 0 0,1 1 0,-1-1 0,0 0 0,1 1 0,-1-1 0,0 1 0,1-1 0,-1 1 0,0-1 0,1 1 0,-1-1 0,1 1 0,-1 0 0,0 0 0,1 1 0,-1-1 0,1 0 0,0 1 0,0-1 0,0 1 0,-1-1 0,1 0 0,1 1 0,-1-1 0,0 1 0,0-1 0,0 0 0,1 3 0,2 4 0,1 0 0,-1-1 0,9 15 0,7 5 0,1-1 0,38 38 0,-33-38 0,38 52 0,-56-67 0,-1-1 0,0 2 0,0-1 0,-1 1 0,0 0 0,-1 0 0,-1 0 0,4 25 0,-5-28-57,-1 1 0,-1-1 1,0 0-1,0 1 0,-1-1 0,0 0 0,-1 0 0,0 1 0,-1-1 0,1 0 0,-2-1 1,1 1-1,-1 0 0,0-1 0,-1 0 0,0 0 0,0-1 0,-1 1 0,0-1 1,0 0-1,-1 0 0,0-1 0,-11 8 0,-2-1-6769</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3"/>
    </inkml:context>
    <inkml:brush xml:id="br0">
      <inkml:brushProperty name="width" value="0.1" units="cm"/>
      <inkml:brushProperty name="height" value="0.1" units="cm"/>
      <inkml:brushProperty name="color" value="#E71224"/>
    </inkml:brush>
  </inkml:definitions>
  <inkml:trace contextRef="#ctx0" brushRef="#br0">376 21 24575,'-9'-1'0,"0"0"0,-1 0 0,-16-6 0,-17-2 0,35 8 0,0 1 0,-1 0 0,1 0 0,0 0 0,-1 1 0,1 0 0,0 1 0,0 0 0,0 0 0,0 1 0,0 0 0,0 0 0,1 1 0,0 0 0,-1 0 0,1 1 0,1 0 0,-1 0 0,1 0 0,0 1 0,-8 9 0,1-1 0,2 1 0,-1 0 0,2 0 0,0 1 0,0 0 0,2 1 0,0 0 0,1 0 0,-8 30 0,15-45 0,0 0 0,-1 1 0,1-1 0,0 0 0,0 0 0,0 0 0,1 1 0,-1-1 0,0 0 0,1 0 0,0 0 0,-1 0 0,1 0 0,0 1 0,0-1 0,0-1 0,0 1 0,0 0 0,3 2 0,-1-1 0,0 0 0,0 0 0,0-1 0,0 0 0,1 1 0,-1-1 0,1 0 0,0-1 0,-1 1 0,5 0 0,4 2 0,-1-2 0,0 0 0,1 0 0,0-1 0,-1 0 0,22-2 0,-24 0 0,0-1 0,-1 0 0,1 0 0,0-1 0,-1 0 0,1 0 0,-1-1 0,0 0 0,0-1 0,-1 0 0,1 0 0,-1 0 0,0-1 0,-1 0 0,1-1 0,-1 1 0,0-1 0,-1 0 0,0-1 0,0 1 0,0-1 0,-1 0 0,0 0 0,-1-1 0,0 1 0,0-1 0,-1 1 0,0-1 0,1-9 0,-3 15-85,0 0 0,0-1-1,0 1 1,0 0 0,-1 0-1,1 0 1,-1 0 0,0 0-1,0 0 1,0 0 0,-1 0-1,1 1 1,-1-1 0,1 0-1,-3-3 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4"/>
    </inkml:context>
    <inkml:brush xml:id="br0">
      <inkml:brushProperty name="width" value="0.1" units="cm"/>
      <inkml:brushProperty name="height" value="0.1" units="cm"/>
      <inkml:brushProperty name="color" value="#E71224"/>
    </inkml:brush>
  </inkml:definitions>
  <inkml:trace contextRef="#ctx0" brushRef="#br0">153 0 24575,'-7'4'0,"-2"4"0,0 4 0,-5 3 0,0 3 0,-1 2 0,2 0 0,0-2 0,-1-2 0,-2 0 0,2 1 0,0 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5"/>
    </inkml:context>
    <inkml:brush xml:id="br0">
      <inkml:brushProperty name="width" value="0.1" units="cm"/>
      <inkml:brushProperty name="height" value="0.1" units="cm"/>
      <inkml:brushProperty name="color" value="#E71224"/>
    </inkml:brush>
  </inkml:definitions>
  <inkml:trace contextRef="#ctx0" brushRef="#br0">303 77 24575,'0'-3'0,"0"0"0,-1 0 0,0 1 0,1-1 0,-1 0 0,0 1 0,0-1 0,-1 1 0,1-1 0,0 1 0,-1 0 0,0-1 0,1 1 0,-1 0 0,0 0 0,0 0 0,0 0 0,0 1 0,-1-1 0,1 0 0,0 1 0,-1 0 0,-3-2 0,-3-1 0,0 0 0,0 0 0,0 1 0,-1 1 0,-12-3 0,15 5 0,0-1 0,0 1 0,0 0 0,-1 1 0,1 0 0,0 0 0,0 0 0,0 1 0,1 0 0,-1 1 0,0-1 0,1 1 0,-1 0 0,1 1 0,0 0 0,0 0 0,0 0 0,1 0 0,0 1 0,-1 0 0,-4 7 0,5-6 0,0 0 0,0 1 0,1 0 0,-1 0 0,2 0 0,-1 0 0,1 0 0,0 1 0,1 0 0,-1-1 0,1 1 0,1 0 0,0 0 0,0 0 0,1 0 0,-1 0 0,2 0 0,1 15 0,-1-20 0,1-1 0,-1 1 0,0 0 0,1-1 0,-1 1 0,1-1 0,0 1 0,0-1 0,0 0 0,0 0 0,0 0 0,1 0 0,-1 0 0,0 0 0,1-1 0,-1 1 0,1-1 0,0 0 0,0 1 0,-1-1 0,6 0 0,5 3 0,0 0 0,0-2 0,18 2 0,-26-3 0,0-1 0,-1 0 0,1 0 0,0 0 0,0-1 0,0 0 0,-1 0 0,1 0 0,-1 0 0,1-1 0,-1 0 0,1 0 0,-1 0 0,0 0 0,0-1 0,0 0 0,0 0 0,0 0 0,0 0 0,-1 0 0,0-1 0,0 1 0,0-1 0,4-6 0,-2 1 0,0-1 0,0 0 0,-1 0 0,-1 0 0,1 0 0,-2-1 0,1 1 0,-1-1 0,-1 0 0,0-10 0,-1 21 0,5-33 0,-5 32 0,0 0 0,0 1 0,0-1 0,0 1 0,0-1 0,0 1 0,0-1 0,0 0 0,1 1 0,-1-1 0,0 1 0,0-1 0,1 1 0,-1-1 0,0 1 0,1-1 0,-1 1 0,1 0 0,-1-1 0,1 1 0,-1-1 0,0 1 0,1 0 0,-1-1 0,1 1 0,0 0 0,-1 0 0,1 0 0,-1-1 0,1 1 0,-1 0 0,1 0 0,-1 0 0,1 0 0,0 0 0,-1 0 0,1 0 0,-1 0 0,1 0 0,0 0 0,-1 0 0,1 0 0,-1 0 0,1 1 0,-1-1 0,1 0 0,-1 0 0,1 1 0,-1-1 0,1 0 0,0 1 0,6 5 0,0-1 0,-1 1 0,0 1 0,0-1 0,0 1 0,-1 0 0,0 0 0,0 1 0,-1 0 0,4 9 0,-3-5 0,0 0 0,-1 0 0,-1 1 0,0-1 0,0 1 0,0 19 0,-2-16 0,-1 0 0,-1-1 0,0 1 0,-1 0 0,-1-1 0,0 1 0,-11 29 0,11-38 0,0 0 0,-1 0 0,0-1 0,0 1 0,-1-1 0,1 0 0,-1 0 0,-1 0 0,1-1 0,-1 0 0,0 0 0,0 0 0,0-1 0,-1 1 0,1-2 0,-1 1 0,0-1 0,-10 3 0,5-2-455,0-1 0,-20 2 0,9-3-6371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6"/>
    </inkml:context>
    <inkml:brush xml:id="br0">
      <inkml:brushProperty name="width" value="0.1" units="cm"/>
      <inkml:brushProperty name="height" value="0.1" units="cm"/>
      <inkml:brushProperty name="color" value="#E71224"/>
    </inkml:brush>
  </inkml:definitions>
  <inkml:trace contextRef="#ctx0" brushRef="#br0">261 20 24575,'0'0'0,"0"-1"0,0 0 0,-1 1 0,1-1 0,-1 1 0,1-1 0,0 0 0,-1 1 0,1-1 0,-1 1 0,1-1 0,-1 1 0,1-1 0,-1 1 0,1 0 0,-1-1 0,0 1 0,1 0 0,-1-1 0,0 1 0,1 0 0,-1 0 0,0-1 0,1 1 0,-2 0 0,-21-4 0,20 4 0,-12-2 0,0 0 0,0 1 0,0 1 0,0 1 0,0 0 0,0 1 0,-26 7 0,37-8 0,0 0 0,0 1 0,0-1 0,0 1 0,0 0 0,1 0 0,-1 1 0,1-1 0,-1 1 0,1 0 0,0 0 0,0 0 0,0 0 0,0 0 0,1 1 0,-1-1 0,1 1 0,0 0 0,0 0 0,0-1 0,0 1 0,1 0 0,0 1 0,0-1 0,0 0 0,0 0 0,0 1 0,1-1 0,0 0 0,0 0 0,1 8 0,-1-9 0,1 1 0,-1-1 0,1 0 0,0 0 0,0 0 0,0 0 0,0 1 0,1-2 0,-1 1 0,1 0 0,-1 0 0,1 0 0,0-1 0,0 1 0,1-1 0,3 4 0,-2-3 0,0 0 0,1 0 0,-1 0 0,1-1 0,0 0 0,0 0 0,0 0 0,0 0 0,9 1 0,-6-2 0,1 1 0,-1-2 0,1 1 0,0-1 0,-1-1 0,1 0 0,0 0 0,-1 0 0,1-1 0,-1 0 0,0-1 0,12-5 0,-17 6 0,0 0 0,0-1 0,0 1 0,0-1 0,-1 0 0,1 0 0,-1 0 0,1 0 0,-1 0 0,0 0 0,0-1 0,-1 1 0,1-1 0,-1 1 0,0-1 0,0 0 0,0 1 0,1-7 0,-1 1 0,0 0 0,0 0 0,-1 0 0,0 0 0,-1 1 0,-3-18 0,4 24 0,-1 1 0,1-1 0,0 1 0,-1 0 0,1-1 0,-1 1 0,0 0 0,1 0 0,-1-1 0,0 1 0,0 0 0,0 0 0,0 0 0,0 0 0,0 0 0,0 0 0,0 0 0,-2-1 0,1 4 0,4 7 0,6 6 0,8 7 0,24 24 0,-24-28 0,29 40 0,-41-51 0,0 0 0,0 0 0,-1 1 0,0-1 0,0 0 0,-1 1 0,0 0 0,0 0 0,-1-1 0,1 11 0,-2-12 0,0-1 0,0 1 0,0-1 0,-1 1 0,0-1 0,0 1 0,-1-1 0,1 0 0,-1 0 0,0 0 0,0 0 0,-1 0 0,-5 9 0,2-7 0,0-1 0,-1 1 0,1-1 0,-1-1 0,0 1 0,-1-1 0,-13 8 0,2-3-114,-1-1 1,0-1-1,0 0 0,-1-1 0,1-2 1,-2 0-1,1-1 0,0-1 0,-1-1 1,1-1-1,-25-2 0,30 0-6712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4.880"/>
    </inkml:context>
    <inkml:brush xml:id="br0">
      <inkml:brushProperty name="width" value="0.1" units="cm"/>
      <inkml:brushProperty name="height" value="0.1" units="cm"/>
      <inkml:brushProperty name="color" value="#C55A11"/>
    </inkml:brush>
  </inkml:definitions>
  <inkml:trace contextRef="#ctx0" brushRef="#br0">1 0 24575,'0'3'0,"6"1"0,13 1 0,9-2 0,10-1 0,8-1 0,3 0 0,4 0 0,1-1 0,-1-1 0,1 1 0,-6 0 0,-5 0 0,-6 0 0,-6 0 0,-8 0-8191</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7"/>
    </inkml:context>
    <inkml:brush xml:id="br0">
      <inkml:brushProperty name="width" value="0.1" units="cm"/>
      <inkml:brushProperty name="height" value="0.1" units="cm"/>
      <inkml:brushProperty name="color" value="#E71224"/>
    </inkml:brush>
  </inkml:definitions>
  <inkml:trace contextRef="#ctx0" brushRef="#br0">1 1 24575,'1'14'0,"0"0"0,2 1 0,-1-1 0,7 18 0,5 25 0,3 106 0,-11-94 0,0 212 0,-6-247 0,1-44 0,-1 0 0,1 1 0,1 0 0,0-1 0,0 1 0,0 0 0,1 0 0,1 0 0,0 0 0,0 1 0,1-1 0,-1 1 0,2 0 0,-1 1 0,13-14 0,-13 16 0,0 1 0,1-1 0,-1 1 0,1 0 0,0 0 0,0 1 0,1 0 0,-1 0 0,1 0 0,-1 1 0,1 0 0,0 0 0,0 0 0,0 1 0,0 0 0,0 1 0,0 0 0,0 0 0,0 0 0,0 1 0,0 0 0,8 2 0,-10-1 17,0 0-1,0 0 0,-1 1 0,1-1 1,-1 1-1,0 0 0,0 0 0,0 1 1,0-1-1,0 1 0,-1 0 0,0 0 1,0 0-1,0 0 0,0 0 0,0 1 1,-1 0-1,0-1 0,0 1 0,2 8 1,2 5-359,-1 0 1,-1 1 0,-1 0-1,1 24 1,-3-26-6485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8"/>
    </inkml:context>
    <inkml:brush xml:id="br0">
      <inkml:brushProperty name="width" value="0.1" units="cm"/>
      <inkml:brushProperty name="height" value="0.1" units="cm"/>
      <inkml:brushProperty name="color" value="#E71224"/>
    </inkml:brush>
  </inkml:definitions>
  <inkml:trace contextRef="#ctx0" brushRef="#br0">0 1 24575,'0'3'0,"0"5"0,0 8 0,4 4 0,0 2 0,1 1 0,-2 0 0,0-1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79"/>
    </inkml:context>
    <inkml:brush xml:id="br0">
      <inkml:brushProperty name="width" value="0.1" units="cm"/>
      <inkml:brushProperty name="height" value="0.1" units="cm"/>
      <inkml:brushProperty name="color" value="#E71224"/>
    </inkml:brush>
  </inkml:definitions>
  <inkml:trace contextRef="#ctx0" brushRef="#br0">1 298 24575,'7'0'0,"12"0"0,6 0 0,6 0 0,1 0 0,2 0 0,-2 0 0,-3 0 0,-6 0-8191</inkml:trace>
  <inkml:trace contextRef="#ctx0" brushRef="#br0" timeOffset="1">437 0 24575,'1'2'0,"-1"0"0,1 0 0,-1-1 0,1 1 0,-1 0 0,1-1 0,0 1 0,0-1 0,0 1 0,0-1 0,0 1 0,0-1 0,0 1 0,1-1 0,-1 0 0,3 2 0,28 20 0,-19-14 0,6 5 0,-1 1 0,-1 1 0,0 0 0,-1 1 0,0 1 0,14 24 0,-26-36 20,0 1 0,0 0 0,-1 0 1,0 1-1,-1-1 0,0 0 0,0 1 0,0 0 0,-1-1 0,0 1 0,-1 0 0,0-1 0,0 1 0,0 0 0,-1 0 0,-2 8 1,0-6-164,0 0 1,0-1 0,-1 0 0,0 0-1,-1 0 1,0 0 0,0-1 0,-1 0 0,0 0-1,-1 0 1,-13 13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1"/>
    </inkml:context>
    <inkml:brush xml:id="br0">
      <inkml:brushProperty name="width" value="0.1" units="cm"/>
      <inkml:brushProperty name="height" value="0.1" units="cm"/>
      <inkml:brushProperty name="color" value="#E71224"/>
    </inkml:brush>
  </inkml:definitions>
  <inkml:trace contextRef="#ctx0" brushRef="#br0">1 1 24575,'0'7'0,"0"5"0,3 8 0,2 3 0,-1 2 0,3 0 0,0-2 0,-2 0 0,0-2 0,-3 0 0,0-1 0,2 0 0,1 0 0,-1 0 0,-1-1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2"/>
    </inkml:context>
    <inkml:brush xml:id="br0">
      <inkml:brushProperty name="width" value="0.1" units="cm"/>
      <inkml:brushProperty name="height" value="0.1" units="cm"/>
      <inkml:brushProperty name="color" value="#E71224"/>
    </inkml:brush>
  </inkml:definitions>
  <inkml:trace contextRef="#ctx0" brushRef="#br0">0 34 24575,'7'0'0,"8"0"0,6 0 0,3 0 0,3 0 0,1 0 0,3-4 0,2 0 0,-1-1 0,1 2 0,-2 0 0,-2-2 0,-4 0 0,-5 1-8191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3"/>
    </inkml:context>
    <inkml:brush xml:id="br0">
      <inkml:brushProperty name="width" value="0.1" units="cm"/>
      <inkml:brushProperty name="height" value="0.1" units="cm"/>
      <inkml:brushProperty name="color" value="#E71224"/>
    </inkml:brush>
  </inkml:definitions>
  <inkml:trace contextRef="#ctx0" brushRef="#br0">302 18 24575,'-1'-1'0,"1"1"0,0-1 0,-1 0 0,1 1 0,0-1 0,-1 1 0,1-1 0,-1 0 0,1 1 0,-1-1 0,1 1 0,-1-1 0,0 1 0,1 0 0,-1-1 0,1 1 0,-1 0 0,0-1 0,1 1 0,-1 0 0,0 0 0,0-1 0,1 1 0,-1 0 0,-1 0 0,-22-4 0,20 3 0,-4 0 0,0 1 0,0 0 0,0 0 0,0 0 0,0 1 0,1 0 0,-1 0 0,0 1 0,0 0 0,1 1 0,-1-1 0,-12 8 0,10-4 0,2 0 0,-1 0 0,1 1 0,0 0 0,0 0 0,1 1 0,0 0 0,-12 17 0,11-11 0,0 0 0,0 0 0,2 0 0,0 1 0,1 0 0,0 1 0,1-1 0,1 1 0,0 0 0,1 0 0,1 0 0,0 0 0,2 16 0,0-27 0,0 1 0,0 0 0,0-1 0,1 0 0,-1 1 0,1-1 0,1 0 0,-1 0 0,1 0 0,0 0 0,0 0 0,0-1 0,7 8 0,-4-7 0,0 1 0,0-1 0,1-1 0,-1 1 0,1-1 0,0 0 0,1-1 0,11 5 0,5-2 0,-1 0 0,1-2 0,0 0 0,0-2 0,33-1 0,-48 0 0,0-2 0,0 0 0,1 0 0,-2 0 0,1-1 0,0-1 0,0 1 0,0-2 0,-1 1 0,0-1 0,0 0 0,15-11 0,-17 11 0,0-1 0,-1-1 0,1 1 0,-1-1 0,0 0 0,-1 0 0,0 0 0,0-1 0,0 1 0,-1-1 0,0 0 0,0 0 0,-1 0 0,1-1 0,1-13 0,-2 12 0,-1-1 0,0 1 0,0 0 0,-1-1 0,0 1 0,0-1 0,-1 1 0,-1 0 0,1-1 0,-2 1 0,1 0 0,-1 0 0,0 0 0,-1 1 0,0-1 0,-1 1 0,0 0 0,0 0 0,0 0 0,-1 1 0,0 0 0,-11-10 0,-28-18-1365,25 23-5461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4"/>
    </inkml:context>
    <inkml:brush xml:id="br0">
      <inkml:brushProperty name="width" value="0.1" units="cm"/>
      <inkml:brushProperty name="height" value="0.1" units="cm"/>
      <inkml:brushProperty name="color" value="#E71224"/>
    </inkml:brush>
  </inkml:definitions>
  <inkml:trace contextRef="#ctx0" brushRef="#br0">182 0 24575,'0'4'0,"0"3"0,0 5 0,0 4 0,-7 2 0,-6 2 0,0 0 0,-4 1 0,-1-1 0,-3 1 0,2-1 0,-2-3 0,1-1 0,2-4 0,3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5"/>
    </inkml:context>
    <inkml:brush xml:id="br0">
      <inkml:brushProperty name="width" value="0.1" units="cm"/>
      <inkml:brushProperty name="height" value="0.1" units="cm"/>
      <inkml:brushProperty name="color" value="#E71224"/>
    </inkml:brush>
  </inkml:definitions>
  <inkml:trace contextRef="#ctx0" brushRef="#br0">244 18 24575,'-1'0'0,"0"-1"0,1 0 0,-1 0 0,0 0 0,1 1 0,-1-1 0,0 0 0,0 1 0,0-1 0,0 1 0,1-1 0,-1 1 0,0-1 0,0 1 0,0 0 0,0-1 0,0 1 0,0 0 0,0 0 0,0-1 0,0 1 0,-2 0 0,1 0 0,-9-2 0,0 0 0,0 0 0,-1 1 0,1 1 0,0 0 0,-18 3 0,23-2 0,1 0 0,0 0 0,0 1 0,0 0 0,0 0 0,0 0 0,1 1 0,-1-1 0,1 1 0,-1 0 0,1 1 0,0-1 0,0 1 0,1-1 0,-1 1 0,-4 6 0,3-2 0,0 1 0,0-1 0,0 1 0,1 0 0,0 0 0,1 1 0,0-1 0,1 1 0,0 0 0,0-1 0,1 1 0,0 0 0,1 0 0,0 0 0,2 15 0,-1-17 0,1-1 0,0 0 0,0 1 0,0-1 0,1-1 0,0 1 0,1 0 0,-1-1 0,1 1 0,0-1 0,1 0 0,0 0 0,0-1 0,0 1 0,0-1 0,1 0 0,0-1 0,0 1 0,0-1 0,1 0 0,6 2 0,0 0 0,-1-1 0,1-1 0,-1 0 0,1-1 0,1 0 0,-1-1 0,15 1 0,-23-3 0,0 0 0,-1 0 0,1 0 0,0-1 0,-1 1 0,1-1 0,-1 0 0,1 0 0,-1-1 0,1 1 0,-1-1 0,0 0 0,0 0 0,0-1 0,0 1 0,0-1 0,0 0 0,-1 0 0,1 0 0,-1 0 0,0-1 0,0 1 0,3-7 0,-2 4 0,0-1 0,-1 0 0,0 0 0,-1 0 0,0-1 0,0 1 0,0-1 0,-1 1 0,0-1 0,0 1 0,-1-1 0,0 0 0,-1 1 0,1-1 0,-3-8 0,0 4 0,0 1 0,-1 0 0,-1 0 0,0 0 0,0 1 0,-1-1 0,0 1 0,-1 1 0,-8-10 0,-51-65-1365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6"/>
    </inkml:context>
    <inkml:brush xml:id="br0">
      <inkml:brushProperty name="width" value="0.1" units="cm"/>
      <inkml:brushProperty name="height" value="0.1" units="cm"/>
      <inkml:brushProperty name="color" value="#E71224"/>
    </inkml:brush>
  </inkml:definitions>
  <inkml:trace contextRef="#ctx0" brushRef="#br0">40 1 24575,'-7'14'0,"0"1"0,1 0 0,1 1 0,0-1 0,-3 21 0,7-30 0,1 0 0,-1 0 0,1 0 0,1 0 0,-1 0 0,1 0 0,0 0 0,0 0 0,0 0 0,1 0 0,0-1 0,0 1 0,1 0 0,0-1 0,0 0 0,0 0 0,4 6 0,-1-4 0,0 0 0,1 0 0,0-1 0,0 0 0,0-1 0,1 1 0,-1-1 0,1-1 0,0 1 0,1-1 0,-1-1 0,1 0 0,0 0 0,0 0 0,0-1 0,0-1 0,0 1 0,0-2 0,0 1 0,1-1 0,10-1 0,-16 0 0,-1 0 0,0 0 0,0-1 0,0 1 0,0-1 0,0 1 0,-1-1 0,1 0 0,0 0 0,-1 0 0,1 0 0,-1 0 0,0-1 0,0 1 0,0-1 0,0 0 0,0 0 0,0 1 0,-1-1 0,1 0 0,-1 0 0,0 0 0,0-1 0,0 1 0,0 0 0,0-4 0,0 1 0,0-1 0,-1 1 0,1 0 0,-1 0 0,0 0 0,-1 0 0,0-1 0,0 1 0,0 0 0,-1 0 0,1 0 0,-2 1 0,-3-10 0,-1 5 86,0-1-1,0 1 0,-19-18 1,22 23-257,-1 1 0,0-1 1,0 1-1,0 1 0,-1-1 1,0 1-1,1 0 0,-1 0 1,-10-3-1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7"/>
    </inkml:context>
    <inkml:brush xml:id="br0">
      <inkml:brushProperty name="width" value="0.1" units="cm"/>
      <inkml:brushProperty name="height" value="0.1" units="cm"/>
      <inkml:brushProperty name="color" value="#E71224"/>
    </inkml:brush>
  </inkml:definitions>
  <inkml:trace contextRef="#ctx0" brushRef="#br0">0 0 24575,'0'362'0,"0"-356"0,0 0 0,1 1 0,0-1 0,0 0 0,0 0 0,1 0 0,-1 0 0,2 0 0,-1 0 0,1-1 0,-1 1 0,2-1 0,4 7 0,-6-9 0,0-1 0,0 0 0,0 0 0,1 1 0,-1-2 0,1 1 0,0 0 0,0 0 0,-1-1 0,1 1 0,0-1 0,0 0 0,0 0 0,1 0 0,-1-1 0,0 1 0,0-1 0,0 1 0,1-1 0,-1 0 0,0 0 0,0-1 0,0 1 0,1-1 0,-1 1 0,0-1 0,4-1 0,-2 0 0,1-1 0,0 1 0,-1-1 0,1 0 0,-1 0 0,0 0 0,0-1 0,0 0 0,-1 0 0,8-8 0,-2 0 0,-1-1 0,13-23 0,-9 14 0,-13 21 0,1 0 0,-1 0 0,1 0 0,-1 0 0,1 0 0,0 1 0,-1-1 0,1 0 0,0 0 0,0 0 0,-1 0 0,1 1 0,0-1 0,0 0 0,0 1 0,0-1 0,0 1 0,0-1 0,2 0 0,-3 2 0,1-1 0,-1 0 0,1 0 0,0 1 0,-1-1 0,1 1 0,-1-1 0,0 0 0,1 1 0,-1-1 0,1 1 0,-1-1 0,0 1 0,1-1 0,-1 1 0,0-1 0,1 1 0,-1 0 0,0-1 0,0 1 0,0-1 0,0 1 0,1 0 0,-1 0 0,1 9 0,1 1 0,-1 18 0,-1-26 0,-2 63 0,2 27 0,0-91-105,0 1 0,0-1 0,0 0 0,1 0 0,-1 0 0,1 0 0,0 0 0,0 0 0,-1 0 0,1 0 0,0-1 0,3 4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24:25.208"/>
    </inkml:context>
    <inkml:brush xml:id="br0">
      <inkml:brushProperty name="width" value="0.1" units="cm"/>
      <inkml:brushProperty name="height" value="0.1" units="cm"/>
      <inkml:brushProperty name="color" value="#C55A11"/>
    </inkml:brush>
  </inkml:definitions>
  <inkml:trace contextRef="#ctx0" brushRef="#br0">1 1 24575,'23'0'0,"0"1"0,0 1 0,0 0 0,-1 2 0,1 1 0,-1 1 0,0 1 0,0 0 0,-1 2 0,0 1 0,-1 0 0,0 2 0,0 0 0,21 17 0,-25-15 0,1 1 0,-2 0 0,0 1 0,-1 1 0,-1 0 0,0 1 0,-1 0 0,-1 1 0,-1 0 0,15 40 0,-21-46 0,0 1 0,0 0 0,-2 0 0,1 0 0,-2 0 0,0 0 0,0 0 0,-2 1 0,0-1 0,0 0 0,-1 0 0,-1 0 0,0 0 0,-1-1 0,-1 1 0,0-1 0,-11 20 0,8-19-455,-1 0 0,-17 20 0,4-11-6371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8"/>
    </inkml:context>
    <inkml:brush xml:id="br0">
      <inkml:brushProperty name="width" value="0.1" units="cm"/>
      <inkml:brushProperty name="height" value="0.1" units="cm"/>
      <inkml:brushProperty name="color" value="#E71224"/>
    </inkml:brush>
  </inkml:definitions>
  <inkml:trace contextRef="#ctx0" brushRef="#br0">1 0 24575,'6'15'0,"-1"-1"0,-1 1 0,0 0 0,-1 0 0,2 26 0,0-5 0,72 487 0,-73-499 0,0 11 0,-2-15 0,-1-51 0,-1 14 0,-1-3 0,1 1 0,1 0 0,0 0 0,2 0 0,5-20 0,-7 34 0,1 0 0,0 0 0,0 0 0,1 0 0,-1 0 0,1 1 0,0-1 0,0 1 0,1 0 0,-1-1 0,1 2 0,0-1 0,0 0 0,0 1 0,1 0 0,-1 0 0,1 0 0,-1 1 0,1-1 0,0 1 0,0 0 0,0 0 0,7-1 0,-9 3 0,0-1 0,-1 1 0,1 0 0,0-1 0,0 1 0,0 0 0,0 1 0,0-1 0,-1 0 0,1 1 0,0 0 0,0 0 0,-1 0 0,1 0 0,4 2 0,-2 0 0,-1 0 0,1 1 0,-1-1 0,0 1 0,0 0 0,0 0 0,5 8 0,1 3 0,-1 0 0,-1 1 0,0 0 0,5 19 0,-7-17 68,-1 1 1,3 21-1,-1-2-1638,-3-21-5256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89"/>
    </inkml:context>
    <inkml:brush xml:id="br0">
      <inkml:brushProperty name="width" value="0.1" units="cm"/>
      <inkml:brushProperty name="height" value="0.1" units="cm"/>
      <inkml:brushProperty name="color" value="#E71224"/>
    </inkml:brush>
  </inkml:definitions>
  <inkml:trace contextRef="#ctx0" brushRef="#br0">98 0 24575,'-4'2'0,"0"0"0,0-1 0,0 1 0,0-1 0,0 0 0,-1 0 0,1 0 0,0 0 0,-9-1 0,9-1 0,7 2 0,-2-1 0,0 1 0,0-1 0,-1 1 0,1-1 0,0 1 0,0-1 0,0 1 0,-1 0 0,1-1 0,0 1 0,0 0 0,-1 0 0,1 0 0,0 1 0,2 3 0,-1 0 0,-1 1 0,1-1 0,-1 1 0,0-1 0,0 1 0,0-1 0,-1 1 0,0-1 0,0 1 0,0 0 0,-1-1 0,0 1 0,-1 6 0,-3 5 0,0-1 0,-1 1 0,-10 19 0,8-19 0,3-8 0,0-1 0,1 1 0,1 0 0,0 1 0,-3 9 0,6-16 0,0-1 0,-1 0 0,1 0 0,0 0 0,0 1 0,0-1 0,1 0 0,-1 0 0,0 0 0,1 0 0,0 1 0,-1-1 0,1 0 0,0 0 0,0 0 0,0 0 0,0 0 0,1-1 0,-1 1 0,0 0 0,1-1 0,-1 1 0,1 0 0,0-1 0,-1 0 0,1 1 0,3 1 0,2 1 23,0-1 0,0 0 0,1 0-1,-1 0 1,1-1 0,0 0 0,-1 0-1,1-1 1,0 0 0,0 0 0,0-1-1,0 0 1,0-1 0,9-1 0,-4 0-237,1-1 1,-1-1 0,0-1-1,0 1 1,0-2 0,0 0-1,13-9 1,-3 1-6613</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0"/>
    </inkml:context>
    <inkml:brush xml:id="br0">
      <inkml:brushProperty name="width" value="0.1" units="cm"/>
      <inkml:brushProperty name="height" value="0.1" units="cm"/>
      <inkml:brushProperty name="color" value="#E71224"/>
    </inkml:brush>
  </inkml:definitions>
  <inkml:trace contextRef="#ctx0" brushRef="#br0">0 0 24575,'0'4'0,"7"0"0,9 1 0,12-2 0,7 0 0,6-2 0,1 0 0,-2-1 0,-2-3 0,0-2 0,-6 1-8191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1"/>
    </inkml:context>
    <inkml:brush xml:id="br0">
      <inkml:brushProperty name="width" value="0.1" units="cm"/>
      <inkml:brushProperty name="height" value="0.1" units="cm"/>
      <inkml:brushProperty name="color" value="#E71224"/>
    </inkml:brush>
  </inkml:definitions>
  <inkml:trace contextRef="#ctx0" brushRef="#br0">1 0 24575,'7'2'0,"1"-1"0,-1 1 0,0 0 0,1 1 0,-1 0 0,0 0 0,0 1 0,-1-1 0,9 7 0,7 3 0,-2-2 0,0 0 0,-1 1 0,-1 1 0,0 1 0,-1 0 0,0 2 0,24 27 0,-37-37 0,-1 0 0,1 1 0,-1-1 0,0 1 0,0-1 0,-1 1 0,1 0 0,-2 0 0,1 0 0,-1 0 0,1 13 0,-2-15 0,0 0 0,-1 0 0,1-1 0,-1 1 0,0 0 0,-1 0 0,1-1 0,-1 1 0,0 0 0,0-1 0,0 0 0,0 1 0,-1-1 0,0 0 0,0 0 0,0-1 0,0 1 0,-4 3 0,-134 98-112,103-77-1141,10-9-5573</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2"/>
    </inkml:context>
    <inkml:brush xml:id="br0">
      <inkml:brushProperty name="width" value="0.1" units="cm"/>
      <inkml:brushProperty name="height" value="0.1" units="cm"/>
      <inkml:brushProperty name="color" value="#E71224"/>
    </inkml:brush>
  </inkml:definitions>
  <inkml:trace contextRef="#ctx0" brushRef="#br0">21 1 24575,'-1'4'0,"1"0"0,-1 1 0,0-1 0,0 0 0,-3 6 0,-3 17 0,3 18 0,2 71 0,3-70 0,1-18 0,1-1 0,1 1 0,12 37 0,-1 0 0,-1-18 0,-11-44-1365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3"/>
    </inkml:context>
    <inkml:brush xml:id="br0">
      <inkml:brushProperty name="width" value="0.1" units="cm"/>
      <inkml:brushProperty name="height" value="0.1" units="cm"/>
      <inkml:brushProperty name="color" value="#E71224"/>
    </inkml:brush>
  </inkml:definitions>
  <inkml:trace contextRef="#ctx0" brushRef="#br0">1 38 24575,'0'7'0,"6"2"0,10-1 0,8-1 0,7-2 0,5-2 0,3-8 0,2-3 0,1-1 0,-1-1 0,-3 0 0,-2 2 0,-3-1 0,-5 2 0,-2 1 0,-7 2-8191</inkml:trace>
  <inkml:trace contextRef="#ctx0" brushRef="#br0" timeOffset="1">933 137 24575,'0'4'0,"0"-3"0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5"/>
    </inkml:context>
    <inkml:brush xml:id="br0">
      <inkml:brushProperty name="width" value="0.1" units="cm"/>
      <inkml:brushProperty name="height" value="0.1" units="cm"/>
      <inkml:brushProperty name="color" value="#E71224"/>
    </inkml:brush>
  </inkml:definitions>
  <inkml:trace contextRef="#ctx0" brushRef="#br0">1 0 24575,'3'0'0</inkml:trace>
  <inkml:trace contextRef="#ctx0" brushRef="#br0" timeOffset="1">299 0 24575,'3'0'0,"1"4"0,1-3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7"/>
    </inkml:context>
    <inkml:brush xml:id="br0">
      <inkml:brushProperty name="width" value="0.1" units="cm"/>
      <inkml:brushProperty name="height" value="0.1" units="cm"/>
      <inkml:brushProperty name="color" value="#E71224"/>
    </inkml:brush>
  </inkml:definitions>
  <inkml:trace contextRef="#ctx0" brushRef="#br0">0 1 24575,'1'14'0,"1"1"0,0-1 0,9 27 0,-2-6 0,3 16-341,-3 0 0,-2 0-1,0 75 1,-7-109-6485</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8"/>
    </inkml:context>
    <inkml:brush xml:id="br0">
      <inkml:brushProperty name="width" value="0.1" units="cm"/>
      <inkml:brushProperty name="height" value="0.1" units="cm"/>
      <inkml:brushProperty name="color" value="#E71224"/>
    </inkml:brush>
  </inkml:definitions>
  <inkml:trace contextRef="#ctx0" brushRef="#br0">1 13 24575,'0'3'0,"6"1"0,10 0 0,12 0 0,7-2 0,6-1 0,-2 0 0,0-1 0,-4 0 0,-1-6 0,-3-3 0,-3 0 0,-6 2-8191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7:51:33.699"/>
    </inkml:context>
    <inkml:brush xml:id="br0">
      <inkml:brushProperty name="width" value="0.1" units="cm"/>
      <inkml:brushProperty name="height" value="0.1" units="cm"/>
      <inkml:brushProperty name="color" value="#E71224"/>
    </inkml:brush>
  </inkml:definitions>
  <inkml:trace contextRef="#ctx0" brushRef="#br0">201 1 24575,'-9'0'0,"1"0"0,-1 1 0,0 0 0,1 1 0,-1 0 0,1 0 0,0 1 0,0 0 0,0 0 0,0 1 0,0 0 0,1 0 0,0 1 0,-1 0 0,2 0 0,-1 1 0,1 0 0,0 0 0,0 0 0,0 1 0,1 0 0,0 0 0,1 0 0,-1 1 0,1 0 0,1-1 0,-1 1 0,2 1 0,-1-1 0,-2 13 0,4-17 0,1 0 0,-1 1 0,1-1 0,0 0 0,0 0 0,0 1 0,1-1 0,0 0 0,-1 0 0,1 0 0,1 0 0,-1 0 0,1 0 0,-1 0 0,1 0 0,0 0 0,4 4 0,-2-3 0,0-1 0,0 0 0,0 0 0,1 0 0,0-1 0,0 0 0,0 1 0,0-2 0,0 1 0,1-1 0,6 3 0,4-1 0,0 0 0,0-1 0,1 0 0,-1-2 0,0 0 0,1-1 0,-1 0 0,20-4 0,-29 2 0,0 0 0,-1 0 0,1 0 0,0-1 0,-1 0 0,0-1 0,1 0 0,-1 0 0,-1 0 0,1 0 0,0-1 0,-1 0 0,0 0 0,0 0 0,-1-1 0,0 0 0,0 0 0,0 0 0,0 0 0,-1-1 0,0 1 0,-1-1 0,1 0 0,-1 0 0,0 0 0,-1 0 0,0 0 0,1-10 0,-3 12 18,1 1 0,-1 0 0,1 0 0,-1-1 0,0 1 0,-1 0 0,1 0 0,-1 0 0,0 0 0,0 0 0,0 1 0,0-1 0,-1 0 0,1 1 0,-1 0 0,0-1 0,0 1 0,-4-2 0,-3-4-360,-1 1 1,0 1 0,-1 0-1,-17-8 1,1 3-6485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CA0A1-6D05-4461-9AC5-A122E9E9598A}" type="datetimeFigureOut">
              <a:rPr lang="fr-FR" smtClean="0"/>
              <a:t>23/01/2025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949925-249C-4367-8FBF-C15E1B31B29E}" type="slidenum">
              <a:rPr lang="fr-FR" smtClean="0"/>
              <a:t>‹#›</a:t>
            </a:fld>
            <a:endParaRPr lang="fr-FR"/>
          </a:p>
        </p:txBody>
      </p:sp>
    </p:spTree>
    <p:extLst>
      <p:ext uri="{BB962C8B-B14F-4D97-AF65-F5344CB8AC3E}">
        <p14:creationId xmlns:p14="http://schemas.microsoft.com/office/powerpoint/2010/main" val="2026058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=&gt; NLP. </a:t>
            </a:r>
            <a:r>
              <a:rPr lang="en-US" dirty="0" err="1"/>
              <a:t>Voir</a:t>
            </a:r>
            <a:r>
              <a:rPr lang="en-US" dirty="0"/>
              <a:t> Transformers </a:t>
            </a:r>
            <a:r>
              <a:rPr lang="en-US" dirty="0" err="1"/>
              <a:t>comme</a:t>
            </a:r>
            <a:r>
              <a:rPr lang="en-US" dirty="0"/>
              <a:t> RNN </a:t>
            </a:r>
            <a:r>
              <a:rPr lang="en-US" dirty="0" err="1"/>
              <a:t>en</a:t>
            </a:r>
            <a:r>
              <a:rPr lang="en-US" dirty="0"/>
              <a:t> </a:t>
            </a:r>
            <a:r>
              <a:rPr lang="en-US" dirty="0" err="1"/>
              <a:t>mieux</a:t>
            </a:r>
            <a:r>
              <a:rPr lang="en-US" dirty="0"/>
              <a:t>.</a:t>
            </a:r>
          </a:p>
          <a:p>
            <a:r>
              <a:rPr lang="en-US" dirty="0"/>
              <a:t>Stable Diffusion =&gt; Image Generation. </a:t>
            </a:r>
            <a:r>
              <a:rPr lang="en-US" dirty="0" err="1"/>
              <a:t>Voir</a:t>
            </a:r>
            <a:r>
              <a:rPr lang="en-US" dirty="0"/>
              <a:t> Stable Diffusion </a:t>
            </a:r>
            <a:r>
              <a:rPr lang="en-US" dirty="0" err="1"/>
              <a:t>comme</a:t>
            </a:r>
            <a:r>
              <a:rPr lang="en-US" dirty="0"/>
              <a:t> GANs </a:t>
            </a:r>
            <a:r>
              <a:rPr lang="en-US" dirty="0" err="1"/>
              <a:t>en</a:t>
            </a:r>
            <a:r>
              <a:rPr lang="en-US" dirty="0"/>
              <a:t> </a:t>
            </a:r>
            <a:r>
              <a:rPr lang="en-US" dirty="0" err="1"/>
              <a:t>mieux</a:t>
            </a:r>
            <a:r>
              <a:rPr lang="en-US" dirty="0"/>
              <a:t>.</a:t>
            </a:r>
          </a:p>
        </p:txBody>
      </p:sp>
      <p:sp>
        <p:nvSpPr>
          <p:cNvPr id="4" name="Slide Number Placeholder 3"/>
          <p:cNvSpPr>
            <a:spLocks noGrp="1"/>
          </p:cNvSpPr>
          <p:nvPr>
            <p:ph type="sldNum" sz="quarter" idx="5"/>
          </p:nvPr>
        </p:nvSpPr>
        <p:spPr/>
        <p:txBody>
          <a:bodyPr/>
          <a:lstStyle/>
          <a:p>
            <a:fld id="{A1F3994E-D175-4376-8600-63A26808DC17}" type="slidenum">
              <a:rPr lang="en-US" smtClean="0"/>
              <a:t>4</a:t>
            </a:fld>
            <a:endParaRPr lang="en-US"/>
          </a:p>
        </p:txBody>
      </p:sp>
    </p:spTree>
    <p:extLst>
      <p:ext uri="{BB962C8B-B14F-4D97-AF65-F5344CB8AC3E}">
        <p14:creationId xmlns:p14="http://schemas.microsoft.com/office/powerpoint/2010/main" val="144463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14</a:t>
            </a:fld>
            <a:endParaRPr lang="fr-FR"/>
          </a:p>
        </p:txBody>
      </p:sp>
    </p:spTree>
    <p:extLst>
      <p:ext uri="{BB962C8B-B14F-4D97-AF65-F5344CB8AC3E}">
        <p14:creationId xmlns:p14="http://schemas.microsoft.com/office/powerpoint/2010/main" val="1570225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Donc attention c’est très cool MAIS le problème de parallélisation compliquée reste une grosse problématique. A la rescousse les </a:t>
            </a:r>
            <a:r>
              <a:rPr lang="fr-FR" dirty="0" err="1"/>
              <a:t>transformers</a:t>
            </a:r>
            <a:r>
              <a:rPr lang="fr-FR" dirty="0"/>
              <a:t> (ça reste cher).</a:t>
            </a:r>
          </a:p>
        </p:txBody>
      </p:sp>
      <p:sp>
        <p:nvSpPr>
          <p:cNvPr id="4" name="Slide Number Placeholder 3"/>
          <p:cNvSpPr>
            <a:spLocks noGrp="1"/>
          </p:cNvSpPr>
          <p:nvPr>
            <p:ph type="sldNum" sz="quarter" idx="5"/>
          </p:nvPr>
        </p:nvSpPr>
        <p:spPr/>
        <p:txBody>
          <a:bodyPr/>
          <a:lstStyle/>
          <a:p>
            <a:fld id="{6B949925-249C-4367-8FBF-C15E1B31B29E}" type="slidenum">
              <a:rPr lang="fr-FR" smtClean="0"/>
              <a:t>16</a:t>
            </a:fld>
            <a:endParaRPr lang="fr-FR"/>
          </a:p>
        </p:txBody>
      </p:sp>
    </p:spTree>
    <p:extLst>
      <p:ext uri="{BB962C8B-B14F-4D97-AF65-F5344CB8AC3E}">
        <p14:creationId xmlns:p14="http://schemas.microsoft.com/office/powerpoint/2010/main" val="687763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a:p>
            <a:r>
              <a:rPr lang="fr-FR" dirty="0" err="1"/>
              <a:t>Only</a:t>
            </a:r>
            <a:r>
              <a:rPr lang="fr-FR" dirty="0"/>
              <a:t> first </a:t>
            </a:r>
            <a:r>
              <a:rPr lang="fr-FR" dirty="0" err="1"/>
              <a:t>two</a:t>
            </a:r>
            <a:r>
              <a:rPr lang="fr-FR" dirty="0"/>
              <a:t> points on this slide, </a:t>
            </a:r>
            <a:r>
              <a:rPr lang="fr-FR" dirty="0" err="1"/>
              <a:t>then</a:t>
            </a:r>
            <a:r>
              <a:rPr lang="fr-FR" dirty="0"/>
              <a:t> go </a:t>
            </a:r>
            <a:r>
              <a:rPr lang="fr-FR" dirty="0" err="1"/>
              <a:t>next</a:t>
            </a:r>
            <a:r>
              <a:rPr lang="fr-FR" dirty="0"/>
              <a:t>, </a:t>
            </a:r>
            <a:r>
              <a:rPr lang="fr-FR" dirty="0" err="1"/>
              <a:t>then</a:t>
            </a:r>
            <a:r>
              <a:rPr lang="fr-FR" dirty="0"/>
              <a:t> </a:t>
            </a:r>
            <a:r>
              <a:rPr lang="fr-FR" dirty="0" err="1"/>
              <a:t>we’ll</a:t>
            </a:r>
            <a:r>
              <a:rPr lang="fr-FR" dirty="0"/>
              <a:t> </a:t>
            </a:r>
            <a:r>
              <a:rPr lang="fr-FR" dirty="0" err="1"/>
              <a:t>see</a:t>
            </a:r>
            <a:r>
              <a:rPr lang="fr-FR" dirty="0"/>
              <a:t> the </a:t>
            </a:r>
            <a:r>
              <a:rPr lang="fr-FR" dirty="0" err="1"/>
              <a:t>rest</a:t>
            </a:r>
            <a:r>
              <a:rPr lang="fr-FR" dirty="0"/>
              <a:t>, no </a:t>
            </a:r>
            <a:r>
              <a:rPr lang="fr-FR" dirty="0" err="1"/>
              <a:t>worries</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17</a:t>
            </a:fld>
            <a:endParaRPr lang="fr-FR"/>
          </a:p>
        </p:txBody>
      </p:sp>
    </p:spTree>
    <p:extLst>
      <p:ext uri="{BB962C8B-B14F-4D97-AF65-F5344CB8AC3E}">
        <p14:creationId xmlns:p14="http://schemas.microsoft.com/office/powerpoint/2010/main" val="418941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p:txBody>
      </p:sp>
      <p:sp>
        <p:nvSpPr>
          <p:cNvPr id="4" name="Slide Number Placeholder 3"/>
          <p:cNvSpPr>
            <a:spLocks noGrp="1"/>
          </p:cNvSpPr>
          <p:nvPr>
            <p:ph type="sldNum" sz="quarter" idx="5"/>
          </p:nvPr>
        </p:nvSpPr>
        <p:spPr/>
        <p:txBody>
          <a:bodyPr/>
          <a:lstStyle/>
          <a:p>
            <a:fld id="{6B949925-249C-4367-8FBF-C15E1B31B29E}" type="slidenum">
              <a:rPr lang="fr-FR" smtClean="0"/>
              <a:t>18</a:t>
            </a:fld>
            <a:endParaRPr lang="fr-FR"/>
          </a:p>
        </p:txBody>
      </p:sp>
    </p:spTree>
    <p:extLst>
      <p:ext uri="{BB962C8B-B14F-4D97-AF65-F5344CB8AC3E}">
        <p14:creationId xmlns:p14="http://schemas.microsoft.com/office/powerpoint/2010/main" val="45631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Vous remarquez qu’à chaque fois on </a:t>
            </a:r>
            <a:r>
              <a:rPr lang="fr-FR" dirty="0" err="1"/>
              <a:t>refeed</a:t>
            </a:r>
            <a:r>
              <a:rPr lang="fr-FR" dirty="0"/>
              <a:t> l’input en plus des </a:t>
            </a:r>
            <a:r>
              <a:rPr lang="fr-FR" dirty="0" err="1"/>
              <a:t>previous</a:t>
            </a:r>
            <a:r>
              <a:rPr lang="fr-FR" dirty="0"/>
              <a:t> outputs. Et bien que les inputs soient traités maintenant « d’un coup », les outputs sont encore traités séquentiellement, il ne faut pas croire qu’on n’a viré TOUT du RNN. On change comment l’encodeur fonctionne et comme le décodeur interagit avec les inputs encodés. Mais le décodeur fonctionne globalement encore pareil, il génère un mot, puis se souvient de ce qu’il a déjà généré pour générer la suite.</a:t>
            </a:r>
          </a:p>
          <a:p>
            <a:endParaRPr lang="fr-FR" dirty="0"/>
          </a:p>
          <a:p>
            <a:r>
              <a:rPr lang="fr-FR" dirty="0"/>
              <a:t>Dans l’animation c’est « continuer » une phrase mais on aurait très bien pu mettre un exemple similaire avec une traduction.</a:t>
            </a:r>
          </a:p>
        </p:txBody>
      </p:sp>
      <p:sp>
        <p:nvSpPr>
          <p:cNvPr id="4" name="Slide Number Placeholder 3"/>
          <p:cNvSpPr>
            <a:spLocks noGrp="1"/>
          </p:cNvSpPr>
          <p:nvPr>
            <p:ph type="sldNum" sz="quarter" idx="5"/>
          </p:nvPr>
        </p:nvSpPr>
        <p:spPr/>
        <p:txBody>
          <a:bodyPr/>
          <a:lstStyle/>
          <a:p>
            <a:fld id="{6B949925-249C-4367-8FBF-C15E1B31B29E}" type="slidenum">
              <a:rPr lang="fr-FR" smtClean="0"/>
              <a:t>19</a:t>
            </a:fld>
            <a:endParaRPr lang="fr-FR"/>
          </a:p>
        </p:txBody>
      </p:sp>
    </p:spTree>
    <p:extLst>
      <p:ext uri="{BB962C8B-B14F-4D97-AF65-F5344CB8AC3E}">
        <p14:creationId xmlns:p14="http://schemas.microsoft.com/office/powerpoint/2010/main" val="176958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20</a:t>
            </a:fld>
            <a:endParaRPr lang="fr-FR"/>
          </a:p>
        </p:txBody>
      </p:sp>
    </p:spTree>
    <p:extLst>
      <p:ext uri="{BB962C8B-B14F-4D97-AF65-F5344CB8AC3E}">
        <p14:creationId xmlns:p14="http://schemas.microsoft.com/office/powerpoint/2010/main" val="2864208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21</a:t>
            </a:fld>
            <a:endParaRPr lang="fr-FR"/>
          </a:p>
        </p:txBody>
      </p:sp>
    </p:spTree>
    <p:extLst>
      <p:ext uri="{BB962C8B-B14F-4D97-AF65-F5344CB8AC3E}">
        <p14:creationId xmlns:p14="http://schemas.microsoft.com/office/powerpoint/2010/main" val="51858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27779-9BDB-DECC-4883-E791AF9A2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7E8E2-EB61-8C6F-8028-B2589778C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F4F16B-105E-450F-3631-EA8B3FC3B10B}"/>
              </a:ext>
            </a:extLst>
          </p:cNvPr>
          <p:cNvSpPr>
            <a:spLocks noGrp="1"/>
          </p:cNvSpPr>
          <p:nvPr>
            <p:ph type="body" idx="1"/>
          </p:nvPr>
        </p:nvSpPr>
        <p:spPr/>
        <p:txBody>
          <a:bodyPr/>
          <a:lstStyle/>
          <a:p>
            <a:r>
              <a:rPr lang="fr-FR" dirty="0"/>
              <a:t>Regardons comment l’encodeur et le décodeur interagissent. Vous voyez qu’on donne tout l’input d’un coup, mais les outputs ‘un à un’.</a:t>
            </a:r>
          </a:p>
        </p:txBody>
      </p:sp>
      <p:sp>
        <p:nvSpPr>
          <p:cNvPr id="4" name="Slide Number Placeholder 3">
            <a:extLst>
              <a:ext uri="{FF2B5EF4-FFF2-40B4-BE49-F238E27FC236}">
                <a16:creationId xmlns:a16="http://schemas.microsoft.com/office/drawing/2014/main" id="{FA7542AC-A576-4A21-BE5F-0637C71EE3A2}"/>
              </a:ext>
            </a:extLst>
          </p:cNvPr>
          <p:cNvSpPr>
            <a:spLocks noGrp="1"/>
          </p:cNvSpPr>
          <p:nvPr>
            <p:ph type="sldNum" sz="quarter" idx="5"/>
          </p:nvPr>
        </p:nvSpPr>
        <p:spPr/>
        <p:txBody>
          <a:bodyPr/>
          <a:lstStyle/>
          <a:p>
            <a:fld id="{6B949925-249C-4367-8FBF-C15E1B31B29E}" type="slidenum">
              <a:rPr lang="fr-FR" smtClean="0"/>
              <a:t>24</a:t>
            </a:fld>
            <a:endParaRPr lang="fr-FR"/>
          </a:p>
        </p:txBody>
      </p:sp>
    </p:spTree>
    <p:extLst>
      <p:ext uri="{BB962C8B-B14F-4D97-AF65-F5344CB8AC3E}">
        <p14:creationId xmlns:p14="http://schemas.microsoft.com/office/powerpoint/2010/main" val="1908827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Annexe du papier</a:t>
            </a:r>
          </a:p>
        </p:txBody>
      </p:sp>
      <p:sp>
        <p:nvSpPr>
          <p:cNvPr id="4" name="Slide Number Placeholder 3"/>
          <p:cNvSpPr>
            <a:spLocks noGrp="1"/>
          </p:cNvSpPr>
          <p:nvPr>
            <p:ph type="sldNum" sz="quarter" idx="5"/>
          </p:nvPr>
        </p:nvSpPr>
        <p:spPr/>
        <p:txBody>
          <a:bodyPr/>
          <a:lstStyle/>
          <a:p>
            <a:fld id="{6B949925-249C-4367-8FBF-C15E1B31B29E}" type="slidenum">
              <a:rPr lang="fr-FR" smtClean="0"/>
              <a:t>27</a:t>
            </a:fld>
            <a:endParaRPr lang="fr-FR"/>
          </a:p>
        </p:txBody>
      </p:sp>
    </p:spTree>
    <p:extLst>
      <p:ext uri="{BB962C8B-B14F-4D97-AF65-F5344CB8AC3E}">
        <p14:creationId xmlns:p14="http://schemas.microsoft.com/office/powerpoint/2010/main" val="2135912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encoder </a:t>
            </a:r>
            <a:r>
              <a:rPr lang="fr-FR" dirty="0" err="1"/>
              <a:t>asks</a:t>
            </a:r>
            <a:r>
              <a:rPr lang="fr-FR" dirty="0"/>
              <a:t> </a:t>
            </a:r>
            <a:r>
              <a:rPr lang="fr-FR" dirty="0" err="1"/>
              <a:t>itself</a:t>
            </a:r>
            <a:r>
              <a:rPr lang="fr-FR" dirty="0"/>
              <a:t> </a:t>
            </a:r>
            <a:r>
              <a:rPr lang="fr-FR" dirty="0" err="1"/>
              <a:t>stuff</a:t>
            </a:r>
            <a:r>
              <a:rPr lang="fr-FR" dirty="0"/>
              <a:t> and </a:t>
            </a:r>
            <a:r>
              <a:rPr lang="fr-FR" dirty="0" err="1"/>
              <a:t>discovers</a:t>
            </a:r>
            <a:r>
              <a:rPr lang="fr-FR" dirty="0"/>
              <a:t> </a:t>
            </a:r>
            <a:r>
              <a:rPr lang="fr-FR" dirty="0" err="1"/>
              <a:t>interesting</a:t>
            </a:r>
            <a:r>
              <a:rPr lang="fr-FR" dirty="0"/>
              <a:t> key value pairs.</a:t>
            </a:r>
          </a:p>
          <a:p>
            <a:r>
              <a:rPr lang="fr-FR" dirty="0"/>
              <a:t>The </a:t>
            </a:r>
            <a:r>
              <a:rPr lang="fr-FR" dirty="0" err="1"/>
              <a:t>decoder</a:t>
            </a:r>
            <a:r>
              <a:rPr lang="fr-FR" dirty="0"/>
              <a:t> </a:t>
            </a:r>
            <a:r>
              <a:rPr lang="fr-FR" dirty="0" err="1"/>
              <a:t>builds</a:t>
            </a:r>
            <a:r>
              <a:rPr lang="fr-FR" dirty="0"/>
              <a:t> </a:t>
            </a:r>
            <a:r>
              <a:rPr lang="fr-FR" dirty="0" err="1"/>
              <a:t>queries</a:t>
            </a:r>
            <a:r>
              <a:rPr lang="fr-FR" dirty="0"/>
              <a:t> to </a:t>
            </a:r>
            <a:r>
              <a:rPr lang="fr-FR" dirty="0" err="1"/>
              <a:t>itself</a:t>
            </a:r>
            <a:r>
              <a:rPr lang="fr-FR" dirty="0"/>
              <a:t> and </a:t>
            </a:r>
            <a:r>
              <a:rPr lang="fr-FR" dirty="0" err="1"/>
              <a:t>queries</a:t>
            </a:r>
            <a:r>
              <a:rPr lang="fr-FR" dirty="0"/>
              <a:t> to the input </a:t>
            </a:r>
            <a:r>
              <a:rPr lang="fr-FR" dirty="0" err="1"/>
              <a:t>with</a:t>
            </a:r>
            <a:r>
              <a:rPr lang="fr-FR" dirty="0"/>
              <a:t> the </a:t>
            </a:r>
            <a:r>
              <a:rPr lang="fr-FR" dirty="0" err="1"/>
              <a:t>interesting</a:t>
            </a:r>
            <a:r>
              <a:rPr lang="fr-FR" dirty="0"/>
              <a:t> key value pairs </a:t>
            </a:r>
            <a:r>
              <a:rPr lang="fr-FR" dirty="0" err="1"/>
              <a:t>discovered</a:t>
            </a:r>
            <a:r>
              <a:rPr lang="fr-FR" dirty="0"/>
              <a:t>.</a:t>
            </a:r>
          </a:p>
          <a:p>
            <a:endParaRPr lang="fr-FR" dirty="0"/>
          </a:p>
          <a:p>
            <a:r>
              <a:rPr lang="fr-FR" dirty="0"/>
              <a:t>And </a:t>
            </a:r>
            <a:r>
              <a:rPr lang="fr-FR" dirty="0" err="1"/>
              <a:t>then</a:t>
            </a:r>
            <a:r>
              <a:rPr lang="fr-FR" dirty="0"/>
              <a:t> the signal </a:t>
            </a:r>
            <a:r>
              <a:rPr lang="fr-FR" dirty="0" err="1"/>
              <a:t>is</a:t>
            </a:r>
            <a:r>
              <a:rPr lang="fr-FR" dirty="0"/>
              <a:t> </a:t>
            </a:r>
            <a:r>
              <a:rPr lang="fr-FR" dirty="0" err="1"/>
              <a:t>dealt</a:t>
            </a:r>
            <a:r>
              <a:rPr lang="fr-FR" dirty="0"/>
              <a:t> </a:t>
            </a:r>
            <a:r>
              <a:rPr lang="fr-FR" dirty="0" err="1"/>
              <a:t>with</a:t>
            </a:r>
            <a:r>
              <a:rPr lang="fr-FR" dirty="0"/>
              <a:t> </a:t>
            </a:r>
            <a:r>
              <a:rPr lang="fr-FR" dirty="0" err="1"/>
              <a:t>with</a:t>
            </a:r>
            <a:r>
              <a:rPr lang="fr-FR" dirty="0"/>
              <a:t> a </a:t>
            </a:r>
            <a:r>
              <a:rPr lang="fr-FR" dirty="0" err="1"/>
              <a:t>linear</a:t>
            </a:r>
            <a:r>
              <a:rPr lang="fr-FR" dirty="0"/>
              <a:t> layer and a </a:t>
            </a:r>
            <a:r>
              <a:rPr lang="fr-FR" dirty="0" err="1"/>
              <a:t>softmax</a:t>
            </a:r>
            <a:r>
              <a:rPr lang="fr-FR" dirty="0"/>
              <a:t> to </a:t>
            </a:r>
            <a:r>
              <a:rPr lang="fr-FR" dirty="0" err="1"/>
              <a:t>determine</a:t>
            </a:r>
            <a:r>
              <a:rPr lang="fr-FR" dirty="0"/>
              <a:t> </a:t>
            </a:r>
            <a:r>
              <a:rPr lang="fr-FR" dirty="0" err="1"/>
              <a:t>word</a:t>
            </a:r>
            <a:r>
              <a:rPr lang="fr-FR" dirty="0"/>
              <a:t> </a:t>
            </a:r>
            <a:r>
              <a:rPr lang="fr-FR" dirty="0" err="1"/>
              <a:t>probabilities</a:t>
            </a:r>
            <a:r>
              <a:rPr lang="fr-FR" dirty="0"/>
              <a:t>.</a:t>
            </a:r>
          </a:p>
        </p:txBody>
      </p:sp>
      <p:sp>
        <p:nvSpPr>
          <p:cNvPr id="4" name="Slide Number Placeholder 3"/>
          <p:cNvSpPr>
            <a:spLocks noGrp="1"/>
          </p:cNvSpPr>
          <p:nvPr>
            <p:ph type="sldNum" sz="quarter" idx="5"/>
          </p:nvPr>
        </p:nvSpPr>
        <p:spPr/>
        <p:txBody>
          <a:bodyPr/>
          <a:lstStyle/>
          <a:p>
            <a:fld id="{6B949925-249C-4367-8FBF-C15E1B31B29E}" type="slidenum">
              <a:rPr lang="fr-FR" smtClean="0"/>
              <a:t>28</a:t>
            </a:fld>
            <a:endParaRPr lang="fr-FR"/>
          </a:p>
        </p:txBody>
      </p:sp>
    </p:spTree>
    <p:extLst>
      <p:ext uri="{BB962C8B-B14F-4D97-AF65-F5344CB8AC3E}">
        <p14:creationId xmlns:p14="http://schemas.microsoft.com/office/powerpoint/2010/main" val="2835685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n’a jamais fait de seq2seq </a:t>
            </a:r>
            <a:r>
              <a:rPr lang="fr-FR" dirty="0" err="1"/>
              <a:t>tasks</a:t>
            </a:r>
            <a:r>
              <a:rPr lang="fr-FR" dirty="0"/>
              <a:t> donc regardons ce que ça donne en RNN déjà (ce n’est pas la seule manière de faire !). J’ai oublié les flèches mais on passe le dernier mot généré en plus du </a:t>
            </a:r>
            <a:r>
              <a:rPr lang="fr-FR" dirty="0" err="1"/>
              <a:t>hidden</a:t>
            </a:r>
            <a:r>
              <a:rPr lang="fr-FR" dirty="0"/>
              <a:t> state dans le décodeur.</a:t>
            </a:r>
          </a:p>
        </p:txBody>
      </p:sp>
      <p:sp>
        <p:nvSpPr>
          <p:cNvPr id="4" name="Slide Number Placeholder 3"/>
          <p:cNvSpPr>
            <a:spLocks noGrp="1"/>
          </p:cNvSpPr>
          <p:nvPr>
            <p:ph type="sldNum" sz="quarter" idx="5"/>
          </p:nvPr>
        </p:nvSpPr>
        <p:spPr/>
        <p:txBody>
          <a:bodyPr/>
          <a:lstStyle/>
          <a:p>
            <a:fld id="{6B949925-249C-4367-8FBF-C15E1B31B29E}" type="slidenum">
              <a:rPr lang="fr-FR" smtClean="0"/>
              <a:t>6</a:t>
            </a:fld>
            <a:endParaRPr lang="fr-FR"/>
          </a:p>
        </p:txBody>
      </p:sp>
    </p:spTree>
    <p:extLst>
      <p:ext uri="{BB962C8B-B14F-4D97-AF65-F5344CB8AC3E}">
        <p14:creationId xmlns:p14="http://schemas.microsoft.com/office/powerpoint/2010/main" val="3747189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 </a:t>
            </a:r>
            <a:r>
              <a:rPr lang="fr-FR" dirty="0" err="1"/>
              <a:t>bunch</a:t>
            </a:r>
            <a:r>
              <a:rPr lang="fr-FR" dirty="0"/>
              <a:t> of </a:t>
            </a:r>
            <a:r>
              <a:rPr lang="fr-FR" dirty="0" err="1"/>
              <a:t>interesting</a:t>
            </a:r>
            <a:r>
              <a:rPr lang="fr-FR" dirty="0"/>
              <a:t> </a:t>
            </a:r>
            <a:r>
              <a:rPr lang="fr-FR" dirty="0" err="1"/>
              <a:t>stuff</a:t>
            </a:r>
            <a:endParaRPr lang="fr-FR" dirty="0"/>
          </a:p>
          <a:p>
            <a:r>
              <a:rPr lang="fr-FR" dirty="0"/>
              <a:t>K: how </a:t>
            </a:r>
            <a:r>
              <a:rPr lang="fr-FR" dirty="0" err="1"/>
              <a:t>you</a:t>
            </a:r>
            <a:r>
              <a:rPr lang="fr-FR" dirty="0"/>
              <a:t> </a:t>
            </a:r>
            <a:r>
              <a:rPr lang="fr-FR" dirty="0" err="1"/>
              <a:t>would</a:t>
            </a:r>
            <a:r>
              <a:rPr lang="fr-FR" dirty="0"/>
              <a:t> </a:t>
            </a:r>
            <a:r>
              <a:rPr lang="fr-FR" dirty="0" err="1"/>
              <a:t>address</a:t>
            </a:r>
            <a:r>
              <a:rPr lang="fr-FR" dirty="0"/>
              <a:t> </a:t>
            </a:r>
            <a:r>
              <a:rPr lang="fr-FR" dirty="0" err="1"/>
              <a:t>these</a:t>
            </a:r>
            <a:r>
              <a:rPr lang="fr-FR" dirty="0"/>
              <a:t> </a:t>
            </a:r>
            <a:r>
              <a:rPr lang="fr-FR" dirty="0" err="1"/>
              <a:t>things</a:t>
            </a:r>
            <a:endParaRPr lang="fr-FR" dirty="0"/>
          </a:p>
          <a:p>
            <a:r>
              <a:rPr lang="fr-FR" dirty="0"/>
              <a:t>Q: </a:t>
            </a:r>
            <a:r>
              <a:rPr lang="fr-FR" dirty="0" err="1"/>
              <a:t>that’s</a:t>
            </a:r>
            <a:r>
              <a:rPr lang="fr-FR" dirty="0"/>
              <a:t> the network </a:t>
            </a:r>
            <a:r>
              <a:rPr lang="fr-FR" dirty="0" err="1"/>
              <a:t>actually</a:t>
            </a:r>
            <a:r>
              <a:rPr lang="fr-FR" dirty="0"/>
              <a:t> </a:t>
            </a:r>
            <a:r>
              <a:rPr lang="fr-FR" dirty="0" err="1"/>
              <a:t>addressing</a:t>
            </a:r>
            <a:r>
              <a:rPr lang="fr-FR" dirty="0"/>
              <a:t> </a:t>
            </a:r>
            <a:r>
              <a:rPr lang="fr-FR" dirty="0" err="1"/>
              <a:t>these</a:t>
            </a:r>
            <a:r>
              <a:rPr lang="fr-FR" dirty="0"/>
              <a:t> </a:t>
            </a:r>
            <a:r>
              <a:rPr lang="fr-FR" dirty="0" err="1"/>
              <a:t>things</a:t>
            </a:r>
            <a:endParaRPr lang="fr-FR" dirty="0"/>
          </a:p>
          <a:p>
            <a:endParaRPr lang="fr-FR" dirty="0"/>
          </a:p>
          <a:p>
            <a:r>
              <a:rPr lang="fr-FR" dirty="0" err="1"/>
              <a:t>Obviously</a:t>
            </a:r>
            <a:r>
              <a:rPr lang="fr-FR" dirty="0"/>
              <a:t> this a 2D </a:t>
            </a:r>
            <a:r>
              <a:rPr lang="fr-FR" dirty="0" err="1"/>
              <a:t>drawing</a:t>
            </a:r>
            <a:r>
              <a:rPr lang="fr-FR" dirty="0"/>
              <a:t>, but </a:t>
            </a:r>
            <a:r>
              <a:rPr lang="fr-FR" dirty="0" err="1"/>
              <a:t>it’s</a:t>
            </a:r>
            <a:r>
              <a:rPr lang="fr-FR" dirty="0"/>
              <a:t> at a </a:t>
            </a:r>
            <a:r>
              <a:rPr lang="fr-FR" dirty="0" err="1"/>
              <a:t>much</a:t>
            </a:r>
            <a:r>
              <a:rPr lang="fr-FR" dirty="0"/>
              <a:t> </a:t>
            </a:r>
            <a:r>
              <a:rPr lang="fr-FR" dirty="0" err="1"/>
              <a:t>higher</a:t>
            </a:r>
            <a:r>
              <a:rPr lang="fr-FR" dirty="0"/>
              <a:t> </a:t>
            </a:r>
            <a:r>
              <a:rPr lang="fr-FR" dirty="0" err="1"/>
              <a:t>dimensionality</a:t>
            </a:r>
            <a:r>
              <a:rPr lang="fr-FR" dirty="0"/>
              <a:t> and the </a:t>
            </a:r>
            <a:r>
              <a:rPr lang="fr-FR" dirty="0" err="1"/>
              <a:t>things</a:t>
            </a:r>
            <a:r>
              <a:rPr lang="fr-FR" dirty="0"/>
              <a:t> are </a:t>
            </a:r>
            <a:r>
              <a:rPr lang="fr-FR" dirty="0" err="1"/>
              <a:t>gonna</a:t>
            </a:r>
            <a:r>
              <a:rPr lang="fr-FR" dirty="0"/>
              <a:t> </a:t>
            </a:r>
            <a:r>
              <a:rPr lang="fr-FR" dirty="0" err="1"/>
              <a:t>be</a:t>
            </a:r>
            <a:r>
              <a:rPr lang="fr-FR" dirty="0"/>
              <a:t> more orthogonal.</a:t>
            </a:r>
          </a:p>
          <a:p>
            <a:endParaRPr lang="fr-FR" dirty="0"/>
          </a:p>
          <a:p>
            <a:r>
              <a:rPr lang="fr-FR" dirty="0"/>
              <a:t>Si j’ai un texte avec une description de chats, chevaux, chiens et une description de différents types de nourriture et que ma question c’est « Que mange les chiens » ? Q va être </a:t>
            </a:r>
            <a:r>
              <a:rPr lang="fr-FR" dirty="0" err="1"/>
              <a:t>collinéaire</a:t>
            </a:r>
            <a:r>
              <a:rPr lang="fr-FR" dirty="0"/>
              <a:t> à chiens et nourriture mais pas à chats ni à chevaux. C’est TRES simplifié au niveau de l’humain ce que je raconte.</a:t>
            </a:r>
          </a:p>
        </p:txBody>
      </p:sp>
      <p:sp>
        <p:nvSpPr>
          <p:cNvPr id="4" name="Slide Number Placeholder 3"/>
          <p:cNvSpPr>
            <a:spLocks noGrp="1"/>
          </p:cNvSpPr>
          <p:nvPr>
            <p:ph type="sldNum" sz="quarter" idx="5"/>
          </p:nvPr>
        </p:nvSpPr>
        <p:spPr/>
        <p:txBody>
          <a:bodyPr/>
          <a:lstStyle/>
          <a:p>
            <a:fld id="{6B949925-249C-4367-8FBF-C15E1B31B29E}" type="slidenum">
              <a:rPr lang="fr-FR" smtClean="0"/>
              <a:t>29</a:t>
            </a:fld>
            <a:endParaRPr lang="fr-FR"/>
          </a:p>
        </p:txBody>
      </p:sp>
    </p:spTree>
    <p:extLst>
      <p:ext uri="{BB962C8B-B14F-4D97-AF65-F5344CB8AC3E}">
        <p14:creationId xmlns:p14="http://schemas.microsoft.com/office/powerpoint/2010/main" val="424665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Paper </a:t>
            </a:r>
            <a:r>
              <a:rPr lang="fr-FR" dirty="0" err="1"/>
              <a:t>available</a:t>
            </a:r>
            <a:r>
              <a:rPr lang="fr-FR" dirty="0"/>
              <a:t> on GitHub</a:t>
            </a:r>
          </a:p>
        </p:txBody>
      </p:sp>
      <p:sp>
        <p:nvSpPr>
          <p:cNvPr id="4" name="Slide Number Placeholder 3"/>
          <p:cNvSpPr>
            <a:spLocks noGrp="1"/>
          </p:cNvSpPr>
          <p:nvPr>
            <p:ph type="sldNum" sz="quarter" idx="5"/>
          </p:nvPr>
        </p:nvSpPr>
        <p:spPr/>
        <p:txBody>
          <a:bodyPr/>
          <a:lstStyle/>
          <a:p>
            <a:fld id="{6B949925-249C-4367-8FBF-C15E1B31B29E}" type="slidenum">
              <a:rPr lang="fr-FR" smtClean="0"/>
              <a:t>33</a:t>
            </a:fld>
            <a:endParaRPr lang="fr-FR"/>
          </a:p>
        </p:txBody>
      </p:sp>
    </p:spTree>
    <p:extLst>
      <p:ext uri="{BB962C8B-B14F-4D97-AF65-F5344CB8AC3E}">
        <p14:creationId xmlns:p14="http://schemas.microsoft.com/office/powerpoint/2010/main" val="63144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Standard </a:t>
            </a:r>
            <a:r>
              <a:rPr lang="fr-FR" dirty="0" err="1"/>
              <a:t>way</a:t>
            </a:r>
            <a:r>
              <a:rPr lang="fr-FR" dirty="0"/>
              <a:t> of </a:t>
            </a:r>
            <a:r>
              <a:rPr lang="fr-FR" dirty="0" err="1"/>
              <a:t>generating</a:t>
            </a:r>
            <a:r>
              <a:rPr lang="fr-FR" dirty="0"/>
              <a:t> images </a:t>
            </a:r>
            <a:r>
              <a:rPr lang="fr-FR" dirty="0" err="1"/>
              <a:t>before</a:t>
            </a:r>
            <a:r>
              <a:rPr lang="fr-FR" dirty="0"/>
              <a:t> diffusion:</a:t>
            </a:r>
          </a:p>
          <a:p>
            <a:r>
              <a:rPr lang="fr-FR" dirty="0"/>
              <a:t>- Noise big network image (</a:t>
            </a:r>
            <a:r>
              <a:rPr lang="fr-FR" dirty="0" err="1"/>
              <a:t>thispersondoesnotexist</a:t>
            </a:r>
            <a:r>
              <a:rPr lang="fr-FR" dirty="0"/>
              <a:t>). The </a:t>
            </a:r>
            <a:r>
              <a:rPr lang="fr-FR" dirty="0" err="1"/>
              <a:t>way</a:t>
            </a:r>
            <a:r>
              <a:rPr lang="fr-FR" dirty="0"/>
              <a:t> </a:t>
            </a:r>
            <a:r>
              <a:rPr lang="fr-FR" dirty="0" err="1"/>
              <a:t>we</a:t>
            </a:r>
            <a:r>
              <a:rPr lang="fr-FR" dirty="0"/>
              <a:t> train this </a:t>
            </a:r>
            <a:r>
              <a:rPr lang="fr-FR" dirty="0" err="1"/>
              <a:t>was</a:t>
            </a:r>
            <a:r>
              <a:rPr lang="fr-FR" dirty="0"/>
              <a:t> </a:t>
            </a:r>
            <a:r>
              <a:rPr lang="fr-FR" dirty="0" err="1"/>
              <a:t>explained</a:t>
            </a:r>
            <a:r>
              <a:rPr lang="fr-FR" dirty="0"/>
              <a:t> by Paul last </a:t>
            </a:r>
            <a:r>
              <a:rPr lang="fr-FR" dirty="0" err="1"/>
              <a:t>week</a:t>
            </a:r>
            <a:r>
              <a:rPr lang="fr-FR" dirty="0"/>
              <a:t>. That kinda </a:t>
            </a:r>
            <a:r>
              <a:rPr lang="fr-FR" dirty="0" err="1"/>
              <a:t>works</a:t>
            </a:r>
            <a:r>
              <a:rPr lang="fr-FR" dirty="0"/>
              <a:t>, the </a:t>
            </a:r>
            <a:r>
              <a:rPr lang="fr-FR" dirty="0" err="1"/>
              <a:t>problem</a:t>
            </a:r>
            <a:r>
              <a:rPr lang="fr-FR" dirty="0"/>
              <a:t> </a:t>
            </a:r>
            <a:r>
              <a:rPr lang="fr-FR" dirty="0" err="1"/>
              <a:t>is</a:t>
            </a:r>
            <a:r>
              <a:rPr lang="fr-FR" dirty="0"/>
              <a:t> </a:t>
            </a:r>
            <a:r>
              <a:rPr lang="fr-FR" dirty="0" err="1"/>
              <a:t>they</a:t>
            </a:r>
            <a:r>
              <a:rPr lang="fr-FR" dirty="0"/>
              <a:t> are VERY hard to train (mode collapse). Once the </a:t>
            </a:r>
            <a:r>
              <a:rPr lang="fr-FR" dirty="0" err="1"/>
              <a:t>generator</a:t>
            </a:r>
            <a:r>
              <a:rPr lang="fr-FR" dirty="0"/>
              <a:t> </a:t>
            </a:r>
            <a:r>
              <a:rPr lang="fr-FR" dirty="0" err="1"/>
              <a:t>fools</a:t>
            </a:r>
            <a:r>
              <a:rPr lang="fr-FR" dirty="0"/>
              <a:t> the </a:t>
            </a:r>
            <a:r>
              <a:rPr lang="fr-FR" dirty="0" err="1"/>
              <a:t>discriminator</a:t>
            </a:r>
            <a:r>
              <a:rPr lang="fr-FR" dirty="0"/>
              <a:t> </a:t>
            </a:r>
            <a:r>
              <a:rPr lang="fr-FR" dirty="0" err="1"/>
              <a:t>there’s</a:t>
            </a:r>
            <a:r>
              <a:rPr lang="fr-FR" dirty="0"/>
              <a:t> no </a:t>
            </a:r>
            <a:r>
              <a:rPr lang="fr-FR" dirty="0" err="1"/>
              <a:t>incentive</a:t>
            </a:r>
            <a:r>
              <a:rPr lang="fr-FR" dirty="0"/>
              <a:t> in </a:t>
            </a:r>
            <a:r>
              <a:rPr lang="fr-FR" dirty="0" err="1"/>
              <a:t>getting</a:t>
            </a:r>
            <a:r>
              <a:rPr lang="fr-FR" dirty="0"/>
              <a:t> </a:t>
            </a:r>
            <a:r>
              <a:rPr lang="fr-FR" dirty="0" err="1"/>
              <a:t>better</a:t>
            </a:r>
            <a:r>
              <a:rPr lang="fr-FR" dirty="0"/>
              <a:t>. </a:t>
            </a:r>
            <a:r>
              <a:rPr lang="fr-FR" dirty="0" err="1"/>
              <a:t>Also</a:t>
            </a:r>
            <a:r>
              <a:rPr lang="fr-FR" dirty="0"/>
              <a:t>, noise to high </a:t>
            </a:r>
            <a:r>
              <a:rPr lang="fr-FR" dirty="0" err="1"/>
              <a:t>resolution</a:t>
            </a:r>
            <a:r>
              <a:rPr lang="fr-FR" dirty="0"/>
              <a:t> image in « one go » </a:t>
            </a:r>
            <a:r>
              <a:rPr lang="fr-FR" dirty="0" err="1"/>
              <a:t>is</a:t>
            </a:r>
            <a:r>
              <a:rPr lang="fr-FR" dirty="0"/>
              <a:t> a </a:t>
            </a:r>
            <a:r>
              <a:rPr lang="fr-FR" dirty="0" err="1"/>
              <a:t>very</a:t>
            </a:r>
            <a:r>
              <a:rPr lang="fr-FR" dirty="0"/>
              <a:t> </a:t>
            </a:r>
            <a:r>
              <a:rPr lang="fr-FR" dirty="0" err="1"/>
              <a:t>optimistic</a:t>
            </a:r>
            <a:r>
              <a:rPr lang="fr-FR" dirty="0"/>
              <a:t> </a:t>
            </a:r>
            <a:r>
              <a:rPr lang="fr-FR" dirty="0" err="1"/>
              <a:t>view</a:t>
            </a:r>
            <a:r>
              <a:rPr lang="fr-FR" dirty="0"/>
              <a:t> of </a:t>
            </a:r>
            <a:r>
              <a:rPr lang="fr-FR" dirty="0" err="1"/>
              <a:t>it</a:t>
            </a:r>
            <a:r>
              <a:rPr lang="fr-FR" dirty="0"/>
              <a:t>.</a:t>
            </a:r>
          </a:p>
          <a:p>
            <a:r>
              <a:rPr lang="fr-FR" dirty="0"/>
              <a:t>Diffusion: </a:t>
            </a:r>
            <a:r>
              <a:rPr lang="fr-FR" dirty="0" err="1"/>
              <a:t>smaller</a:t>
            </a:r>
            <a:r>
              <a:rPr lang="fr-FR" dirty="0"/>
              <a:t> </a:t>
            </a:r>
            <a:r>
              <a:rPr lang="fr-FR" dirty="0" err="1"/>
              <a:t>steps</a:t>
            </a:r>
            <a:r>
              <a:rPr lang="fr-FR" dirty="0"/>
              <a:t>, </a:t>
            </a:r>
            <a:r>
              <a:rPr lang="fr-FR" dirty="0" err="1"/>
              <a:t>let’s</a:t>
            </a:r>
            <a:r>
              <a:rPr lang="fr-FR" dirty="0"/>
              <a:t> not go </a:t>
            </a:r>
            <a:r>
              <a:rPr lang="fr-FR" dirty="0" err="1"/>
              <a:t>from</a:t>
            </a:r>
            <a:r>
              <a:rPr lang="fr-FR" dirty="0"/>
              <a:t> COMPLETE noise to NO NOISE at all.</a:t>
            </a:r>
          </a:p>
        </p:txBody>
      </p:sp>
      <p:sp>
        <p:nvSpPr>
          <p:cNvPr id="4" name="Slide Number Placeholder 3"/>
          <p:cNvSpPr>
            <a:spLocks noGrp="1"/>
          </p:cNvSpPr>
          <p:nvPr>
            <p:ph type="sldNum" sz="quarter" idx="5"/>
          </p:nvPr>
        </p:nvSpPr>
        <p:spPr/>
        <p:txBody>
          <a:bodyPr/>
          <a:lstStyle/>
          <a:p>
            <a:fld id="{6B949925-249C-4367-8FBF-C15E1B31B29E}" type="slidenum">
              <a:rPr lang="fr-FR" smtClean="0"/>
              <a:t>34</a:t>
            </a:fld>
            <a:endParaRPr lang="fr-FR"/>
          </a:p>
        </p:txBody>
      </p:sp>
    </p:spTree>
    <p:extLst>
      <p:ext uri="{BB962C8B-B14F-4D97-AF65-F5344CB8AC3E}">
        <p14:creationId xmlns:p14="http://schemas.microsoft.com/office/powerpoint/2010/main" val="4291231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What</a:t>
            </a:r>
            <a:r>
              <a:rPr lang="fr-FR" dirty="0"/>
              <a:t> do </a:t>
            </a:r>
            <a:r>
              <a:rPr lang="fr-FR" dirty="0" err="1"/>
              <a:t>we</a:t>
            </a:r>
            <a:r>
              <a:rPr lang="fr-FR" dirty="0"/>
              <a:t> do, </a:t>
            </a:r>
            <a:r>
              <a:rPr lang="fr-FR" dirty="0" err="1"/>
              <a:t>let’s</a:t>
            </a:r>
            <a:r>
              <a:rPr lang="fr-FR" dirty="0"/>
              <a:t> </a:t>
            </a:r>
            <a:r>
              <a:rPr lang="fr-FR" dirty="0" err="1"/>
              <a:t>take</a:t>
            </a:r>
            <a:r>
              <a:rPr lang="fr-FR" dirty="0"/>
              <a:t> a </a:t>
            </a:r>
            <a:r>
              <a:rPr lang="fr-FR" dirty="0" err="1"/>
              <a:t>rabbit</a:t>
            </a:r>
            <a:r>
              <a:rPr lang="fr-FR" dirty="0"/>
              <a:t> and </a:t>
            </a:r>
            <a:r>
              <a:rPr lang="fr-FR" dirty="0" err="1"/>
              <a:t>let’s</a:t>
            </a:r>
            <a:r>
              <a:rPr lang="fr-FR" dirty="0"/>
              <a:t> </a:t>
            </a:r>
            <a:r>
              <a:rPr lang="fr-FR" dirty="0" err="1"/>
              <a:t>add</a:t>
            </a:r>
            <a:r>
              <a:rPr lang="fr-FR" dirty="0"/>
              <a:t> noise, up </a:t>
            </a:r>
            <a:r>
              <a:rPr lang="fr-FR" dirty="0" err="1"/>
              <a:t>until</a:t>
            </a:r>
            <a:r>
              <a:rPr lang="fr-FR" dirty="0"/>
              <a:t> </a:t>
            </a:r>
            <a:r>
              <a:rPr lang="fr-FR" dirty="0" err="1"/>
              <a:t>we</a:t>
            </a:r>
            <a:r>
              <a:rPr lang="fr-FR" dirty="0"/>
              <a:t> end up </a:t>
            </a:r>
            <a:r>
              <a:rPr lang="fr-FR" dirty="0" err="1"/>
              <a:t>with</a:t>
            </a:r>
            <a:r>
              <a:rPr lang="fr-FR" dirty="0"/>
              <a:t> </a:t>
            </a:r>
            <a:r>
              <a:rPr lang="fr-FR" dirty="0" err="1"/>
              <a:t>just</a:t>
            </a:r>
            <a:r>
              <a:rPr lang="fr-FR" dirty="0"/>
              <a:t> noise. And </a:t>
            </a:r>
            <a:r>
              <a:rPr lang="fr-FR" dirty="0" err="1"/>
              <a:t>what</a:t>
            </a:r>
            <a:r>
              <a:rPr lang="fr-FR" dirty="0"/>
              <a:t> </a:t>
            </a:r>
            <a:r>
              <a:rPr lang="fr-FR" dirty="0" err="1"/>
              <a:t>we’ll</a:t>
            </a:r>
            <a:r>
              <a:rPr lang="fr-FR" dirty="0"/>
              <a:t> do </a:t>
            </a:r>
            <a:r>
              <a:rPr lang="fr-FR" dirty="0" err="1"/>
              <a:t>is</a:t>
            </a:r>
            <a:r>
              <a:rPr lang="fr-FR" dirty="0"/>
              <a:t> come up </a:t>
            </a:r>
            <a:r>
              <a:rPr lang="fr-FR" dirty="0" err="1"/>
              <a:t>with</a:t>
            </a:r>
            <a:r>
              <a:rPr lang="fr-FR" dirty="0"/>
              <a:t> a network </a:t>
            </a:r>
            <a:r>
              <a:rPr lang="fr-FR" dirty="0" err="1"/>
              <a:t>that</a:t>
            </a:r>
            <a:r>
              <a:rPr lang="fr-FR" dirty="0"/>
              <a:t> </a:t>
            </a:r>
            <a:r>
              <a:rPr lang="fr-FR" dirty="0" err="1"/>
              <a:t>undoes</a:t>
            </a:r>
            <a:r>
              <a:rPr lang="fr-FR" dirty="0"/>
              <a:t> the noise (</a:t>
            </a:r>
            <a:r>
              <a:rPr lang="fr-FR" dirty="0" err="1"/>
              <a:t>actually</a:t>
            </a:r>
            <a:r>
              <a:rPr lang="fr-FR" dirty="0"/>
              <a:t> the noise </a:t>
            </a:r>
            <a:r>
              <a:rPr lang="fr-FR" dirty="0" err="1"/>
              <a:t>is</a:t>
            </a:r>
            <a:r>
              <a:rPr lang="fr-FR" dirty="0"/>
              <a:t> </a:t>
            </a:r>
            <a:r>
              <a:rPr lang="fr-FR" dirty="0" err="1"/>
              <a:t>applied</a:t>
            </a:r>
            <a:r>
              <a:rPr lang="fr-FR" dirty="0"/>
              <a:t> to </a:t>
            </a:r>
            <a:r>
              <a:rPr lang="en-US" b="0" i="0" dirty="0">
                <a:solidFill>
                  <a:srgbClr val="0F0F0F"/>
                </a:solidFill>
                <a:effectLst/>
                <a:latin typeface="Roboto" panose="02000000000000000000" pitchFamily="2" charset="0"/>
              </a:rPr>
              <a:t>a compressed low dimensional latent representation of the image). Intuition is it’s easier to go from image with some noise to original image than it is to go full on noise to image without noise. Loads of simplification here but take images (there are billions on the internet, easy). Add varying amounts of noise (easy). Train the network into predicting what to do to get the original image (in practice the network predicts what needs to be taken off the noisy image to get the original image). However, the process isn’t optimal. What we do is we do it a bit more slowly. We take the image with “n amount of noise” and we get estimate for “original image” and it won’t look too good. We then add “n-1 amount of noise” and we remove noise and get a second estimate for “original image” and it will look a tiny bit better. Each time we loop this, we get a better estimate.</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35</a:t>
            </a:fld>
            <a:endParaRPr lang="fr-FR"/>
          </a:p>
        </p:txBody>
      </p:sp>
    </p:spTree>
    <p:extLst>
      <p:ext uri="{BB962C8B-B14F-4D97-AF65-F5344CB8AC3E}">
        <p14:creationId xmlns:p14="http://schemas.microsoft.com/office/powerpoint/2010/main" val="3545830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Elephant</a:t>
            </a:r>
            <a:r>
              <a:rPr lang="fr-FR" dirty="0"/>
              <a:t> in the room: how do </a:t>
            </a:r>
            <a:r>
              <a:rPr lang="fr-FR" dirty="0" err="1"/>
              <a:t>we</a:t>
            </a:r>
            <a:r>
              <a:rPr lang="fr-FR" dirty="0"/>
              <a:t> direct the image process. Up to </a:t>
            </a:r>
            <a:r>
              <a:rPr lang="fr-FR" dirty="0" err="1"/>
              <a:t>now</a:t>
            </a:r>
            <a:r>
              <a:rPr lang="fr-FR" dirty="0"/>
              <a:t> </a:t>
            </a:r>
            <a:r>
              <a:rPr lang="fr-FR" dirty="0" err="1"/>
              <a:t>we</a:t>
            </a:r>
            <a:r>
              <a:rPr lang="fr-FR" dirty="0"/>
              <a:t> </a:t>
            </a:r>
            <a:r>
              <a:rPr lang="fr-FR" dirty="0" err="1"/>
              <a:t>generate</a:t>
            </a:r>
            <a:r>
              <a:rPr lang="fr-FR" dirty="0"/>
              <a:t> noise, and </a:t>
            </a:r>
            <a:r>
              <a:rPr lang="fr-FR" dirty="0" err="1"/>
              <a:t>we</a:t>
            </a:r>
            <a:r>
              <a:rPr lang="fr-FR" dirty="0"/>
              <a:t> do 30 </a:t>
            </a:r>
            <a:r>
              <a:rPr lang="fr-FR" dirty="0" err="1"/>
              <a:t>steps</a:t>
            </a:r>
            <a:r>
              <a:rPr lang="fr-FR" dirty="0"/>
              <a:t> for </a:t>
            </a:r>
            <a:r>
              <a:rPr lang="fr-FR" dirty="0" err="1"/>
              <a:t>example</a:t>
            </a:r>
            <a:r>
              <a:rPr lang="fr-FR" dirty="0"/>
              <a:t> and </a:t>
            </a:r>
            <a:r>
              <a:rPr lang="fr-FR" dirty="0" err="1"/>
              <a:t>we</a:t>
            </a:r>
            <a:r>
              <a:rPr lang="fr-FR" dirty="0"/>
              <a:t> </a:t>
            </a:r>
            <a:r>
              <a:rPr lang="fr-FR" dirty="0" err="1"/>
              <a:t>get</a:t>
            </a:r>
            <a:r>
              <a:rPr lang="fr-FR" dirty="0"/>
              <a:t> an image. But at no point </a:t>
            </a:r>
            <a:r>
              <a:rPr lang="fr-FR" dirty="0" err="1"/>
              <a:t>did</a:t>
            </a:r>
            <a:r>
              <a:rPr lang="fr-FR" dirty="0"/>
              <a:t> </a:t>
            </a:r>
            <a:r>
              <a:rPr lang="fr-FR" dirty="0" err="1"/>
              <a:t>we</a:t>
            </a:r>
            <a:r>
              <a:rPr lang="fr-FR" dirty="0"/>
              <a:t> </a:t>
            </a:r>
            <a:r>
              <a:rPr lang="fr-FR" dirty="0" err="1"/>
              <a:t>specify</a:t>
            </a:r>
            <a:r>
              <a:rPr lang="fr-FR" dirty="0"/>
              <a:t> I </a:t>
            </a:r>
            <a:r>
              <a:rPr lang="fr-FR" dirty="0" err="1"/>
              <a:t>want</a:t>
            </a:r>
            <a:r>
              <a:rPr lang="fr-FR" dirty="0"/>
              <a:t> a « </a:t>
            </a:r>
            <a:r>
              <a:rPr lang="fr-FR" dirty="0" err="1"/>
              <a:t>Frustrated</a:t>
            </a:r>
            <a:r>
              <a:rPr lang="fr-FR" dirty="0"/>
              <a:t> </a:t>
            </a:r>
            <a:r>
              <a:rPr lang="fr-FR" dirty="0" err="1"/>
              <a:t>student</a:t>
            </a:r>
            <a:r>
              <a:rPr lang="fr-FR" dirty="0"/>
              <a:t> </a:t>
            </a:r>
            <a:r>
              <a:rPr lang="fr-FR" dirty="0" err="1"/>
              <a:t>coding</a:t>
            </a:r>
            <a:r>
              <a:rPr lang="fr-FR" dirty="0"/>
              <a:t> for a </a:t>
            </a:r>
            <a:r>
              <a:rPr lang="fr-FR" dirty="0" err="1"/>
              <a:t>Kaggle</a:t>
            </a:r>
            <a:r>
              <a:rPr lang="fr-FR" dirty="0"/>
              <a:t> </a:t>
            </a:r>
            <a:r>
              <a:rPr lang="fr-FR" dirty="0" err="1"/>
              <a:t>project</a:t>
            </a:r>
            <a:r>
              <a:rPr lang="fr-FR" dirty="0"/>
              <a:t> the </a:t>
            </a:r>
            <a:r>
              <a:rPr lang="fr-FR" dirty="0" err="1"/>
              <a:t>day</a:t>
            </a:r>
            <a:r>
              <a:rPr lang="fr-FR" dirty="0"/>
              <a:t> </a:t>
            </a:r>
            <a:r>
              <a:rPr lang="fr-FR" dirty="0" err="1"/>
              <a:t>before</a:t>
            </a:r>
            <a:r>
              <a:rPr lang="fr-FR" dirty="0"/>
              <a:t> the deadline ». </a:t>
            </a:r>
            <a:r>
              <a:rPr lang="fr-FR" dirty="0" err="1"/>
              <a:t>We</a:t>
            </a:r>
            <a:r>
              <a:rPr lang="fr-FR" dirty="0"/>
              <a:t> </a:t>
            </a:r>
            <a:r>
              <a:rPr lang="fr-FR" dirty="0" err="1"/>
              <a:t>just</a:t>
            </a:r>
            <a:r>
              <a:rPr lang="fr-FR" dirty="0"/>
              <a:t> </a:t>
            </a:r>
            <a:r>
              <a:rPr lang="fr-FR" dirty="0" err="1"/>
              <a:t>feed</a:t>
            </a:r>
            <a:r>
              <a:rPr lang="fr-FR" dirty="0"/>
              <a:t> the </a:t>
            </a:r>
            <a:r>
              <a:rPr lang="fr-FR" dirty="0" err="1"/>
              <a:t>text</a:t>
            </a:r>
            <a:r>
              <a:rPr lang="fr-FR" dirty="0"/>
              <a:t> on top of </a:t>
            </a:r>
            <a:r>
              <a:rPr lang="fr-FR" dirty="0" err="1"/>
              <a:t>of</a:t>
            </a:r>
            <a:r>
              <a:rPr lang="fr-FR" dirty="0"/>
              <a:t> </a:t>
            </a:r>
            <a:r>
              <a:rPr lang="fr-FR" dirty="0" err="1"/>
              <a:t>feeding</a:t>
            </a:r>
            <a:r>
              <a:rPr lang="fr-FR" dirty="0"/>
              <a:t> the noise image and </a:t>
            </a:r>
            <a:r>
              <a:rPr lang="fr-FR" dirty="0" err="1"/>
              <a:t>then</a:t>
            </a:r>
            <a:r>
              <a:rPr lang="fr-FR" dirty="0"/>
              <a:t> on top of </a:t>
            </a:r>
            <a:r>
              <a:rPr lang="fr-FR" dirty="0" err="1"/>
              <a:t>feeding</a:t>
            </a:r>
            <a:r>
              <a:rPr lang="fr-FR" dirty="0"/>
              <a:t> the </a:t>
            </a:r>
            <a:r>
              <a:rPr lang="fr-FR" dirty="0" err="1"/>
              <a:t>slightly</a:t>
            </a:r>
            <a:r>
              <a:rPr lang="fr-FR" dirty="0"/>
              <a:t> </a:t>
            </a:r>
            <a:r>
              <a:rPr lang="fr-FR" dirty="0" err="1"/>
              <a:t>less</a:t>
            </a:r>
            <a:r>
              <a:rPr lang="fr-FR" dirty="0"/>
              <a:t> </a:t>
            </a:r>
            <a:r>
              <a:rPr lang="fr-FR" dirty="0" err="1"/>
              <a:t>noisy</a:t>
            </a:r>
            <a:r>
              <a:rPr lang="fr-FR" dirty="0"/>
              <a:t> image </a:t>
            </a:r>
            <a:r>
              <a:rPr lang="fr-FR" dirty="0" err="1"/>
              <a:t>etc</a:t>
            </a:r>
            <a:r>
              <a:rPr lang="fr-FR" dirty="0"/>
              <a:t> … The process </a:t>
            </a:r>
            <a:r>
              <a:rPr lang="fr-FR" dirty="0" err="1"/>
              <a:t>you</a:t>
            </a:r>
            <a:r>
              <a:rPr lang="fr-FR" dirty="0"/>
              <a:t> </a:t>
            </a:r>
            <a:r>
              <a:rPr lang="fr-FR" dirty="0" err="1"/>
              <a:t>see</a:t>
            </a:r>
            <a:r>
              <a:rPr lang="fr-FR" dirty="0"/>
              <a:t> in this (long) </a:t>
            </a:r>
            <a:r>
              <a:rPr lang="fr-FR" dirty="0" err="1"/>
              <a:t>video</a:t>
            </a:r>
            <a:r>
              <a:rPr lang="fr-FR" dirty="0"/>
              <a:t> </a:t>
            </a:r>
            <a:r>
              <a:rPr lang="fr-FR" dirty="0" err="1"/>
              <a:t>is</a:t>
            </a:r>
            <a:r>
              <a:rPr lang="fr-FR" dirty="0"/>
              <a:t> </a:t>
            </a:r>
            <a:r>
              <a:rPr lang="fr-FR" dirty="0" err="1"/>
              <a:t>that</a:t>
            </a:r>
            <a:r>
              <a:rPr lang="fr-FR" dirty="0"/>
              <a:t> for </a:t>
            </a:r>
            <a:r>
              <a:rPr lang="fr-FR" dirty="0" err="1"/>
              <a:t>loop</a:t>
            </a:r>
            <a:r>
              <a:rPr lang="fr-FR" dirty="0"/>
              <a:t>! </a:t>
            </a:r>
            <a:r>
              <a:rPr lang="fr-FR" dirty="0" err="1"/>
              <a:t>Actually</a:t>
            </a:r>
            <a:r>
              <a:rPr lang="fr-FR" dirty="0"/>
              <a:t> </a:t>
            </a:r>
            <a:r>
              <a:rPr lang="fr-FR" dirty="0" err="1"/>
              <a:t>what</a:t>
            </a:r>
            <a:r>
              <a:rPr lang="fr-FR" dirty="0"/>
              <a:t> </a:t>
            </a:r>
            <a:r>
              <a:rPr lang="fr-FR" dirty="0" err="1"/>
              <a:t>they</a:t>
            </a:r>
            <a:r>
              <a:rPr lang="fr-FR" dirty="0"/>
              <a:t> do </a:t>
            </a:r>
            <a:r>
              <a:rPr lang="fr-FR" dirty="0" err="1"/>
              <a:t>is</a:t>
            </a:r>
            <a:r>
              <a:rPr lang="fr-FR" dirty="0"/>
              <a:t> </a:t>
            </a:r>
            <a:r>
              <a:rPr lang="fr-FR" dirty="0" err="1"/>
              <a:t>they</a:t>
            </a:r>
            <a:r>
              <a:rPr lang="fr-FR" dirty="0"/>
              <a:t> </a:t>
            </a:r>
            <a:r>
              <a:rPr lang="fr-FR" dirty="0" err="1"/>
              <a:t>take</a:t>
            </a:r>
            <a:r>
              <a:rPr lang="fr-FR" dirty="0"/>
              <a:t> the </a:t>
            </a:r>
            <a:r>
              <a:rPr lang="fr-FR" dirty="0" err="1"/>
              <a:t>same</a:t>
            </a:r>
            <a:r>
              <a:rPr lang="fr-FR" dirty="0"/>
              <a:t> image, </a:t>
            </a:r>
            <a:r>
              <a:rPr lang="fr-FR" dirty="0" err="1"/>
              <a:t>add</a:t>
            </a:r>
            <a:r>
              <a:rPr lang="fr-FR" dirty="0"/>
              <a:t> the </a:t>
            </a:r>
            <a:r>
              <a:rPr lang="fr-FR" dirty="0" err="1"/>
              <a:t>text</a:t>
            </a:r>
            <a:r>
              <a:rPr lang="fr-FR" dirty="0"/>
              <a:t> once and the </a:t>
            </a:r>
            <a:r>
              <a:rPr lang="fr-FR" dirty="0" err="1"/>
              <a:t>other</a:t>
            </a:r>
            <a:r>
              <a:rPr lang="fr-FR" dirty="0"/>
              <a:t> time </a:t>
            </a:r>
            <a:r>
              <a:rPr lang="fr-FR" dirty="0" err="1"/>
              <a:t>don’t</a:t>
            </a:r>
            <a:r>
              <a:rPr lang="fr-FR" dirty="0"/>
              <a:t> </a:t>
            </a:r>
            <a:r>
              <a:rPr lang="fr-FR" dirty="0" err="1"/>
              <a:t>add</a:t>
            </a:r>
            <a:r>
              <a:rPr lang="fr-FR" dirty="0"/>
              <a:t> the </a:t>
            </a:r>
            <a:r>
              <a:rPr lang="fr-FR" dirty="0" err="1"/>
              <a:t>text</a:t>
            </a:r>
            <a:r>
              <a:rPr lang="fr-FR" dirty="0"/>
              <a:t>. (but </a:t>
            </a:r>
            <a:r>
              <a:rPr lang="fr-FR" dirty="0" err="1"/>
              <a:t>starting</a:t>
            </a:r>
            <a:r>
              <a:rPr lang="fr-FR" dirty="0"/>
              <a:t> </a:t>
            </a:r>
            <a:r>
              <a:rPr lang="fr-FR" dirty="0" err="1"/>
              <a:t>with</a:t>
            </a:r>
            <a:r>
              <a:rPr lang="fr-FR" dirty="0"/>
              <a:t> the </a:t>
            </a:r>
            <a:r>
              <a:rPr lang="fr-FR" dirty="0" err="1"/>
              <a:t>same</a:t>
            </a:r>
            <a:r>
              <a:rPr lang="fr-FR" dirty="0"/>
              <a:t> noise). It </a:t>
            </a:r>
            <a:r>
              <a:rPr lang="fr-FR" dirty="0" err="1"/>
              <a:t>produces</a:t>
            </a:r>
            <a:r>
              <a:rPr lang="fr-FR" dirty="0"/>
              <a:t> </a:t>
            </a:r>
            <a:r>
              <a:rPr lang="fr-FR" dirty="0" err="1"/>
              <a:t>twice</a:t>
            </a:r>
            <a:r>
              <a:rPr lang="fr-FR" dirty="0"/>
              <a:t> the noise to </a:t>
            </a:r>
            <a:r>
              <a:rPr lang="fr-FR" dirty="0" err="1"/>
              <a:t>remove</a:t>
            </a:r>
            <a:r>
              <a:rPr lang="fr-FR" dirty="0"/>
              <a:t>, </a:t>
            </a:r>
            <a:r>
              <a:rPr lang="fr-FR" dirty="0" err="1"/>
              <a:t>amplify</a:t>
            </a:r>
            <a:r>
              <a:rPr lang="fr-FR" dirty="0"/>
              <a:t> the </a:t>
            </a:r>
            <a:r>
              <a:rPr lang="fr-FR" dirty="0" err="1"/>
              <a:t>difference</a:t>
            </a:r>
            <a:r>
              <a:rPr lang="fr-FR" dirty="0"/>
              <a:t> </a:t>
            </a:r>
            <a:r>
              <a:rPr lang="fr-FR" dirty="0" err="1"/>
              <a:t>between</a:t>
            </a:r>
            <a:r>
              <a:rPr lang="fr-FR" dirty="0"/>
              <a:t> the version </a:t>
            </a:r>
            <a:r>
              <a:rPr lang="fr-FR" dirty="0" err="1"/>
              <a:t>with</a:t>
            </a:r>
            <a:r>
              <a:rPr lang="fr-FR" dirty="0"/>
              <a:t> </a:t>
            </a:r>
            <a:r>
              <a:rPr lang="fr-FR" dirty="0" err="1"/>
              <a:t>text</a:t>
            </a:r>
            <a:r>
              <a:rPr lang="fr-FR" dirty="0"/>
              <a:t> and the version </a:t>
            </a:r>
            <a:r>
              <a:rPr lang="fr-FR" dirty="0" err="1"/>
              <a:t>without</a:t>
            </a:r>
            <a:r>
              <a:rPr lang="fr-FR"/>
              <a:t>.</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36</a:t>
            </a:fld>
            <a:endParaRPr lang="fr-FR"/>
          </a:p>
        </p:txBody>
      </p:sp>
    </p:spTree>
    <p:extLst>
      <p:ext uri="{BB962C8B-B14F-4D97-AF65-F5344CB8AC3E}">
        <p14:creationId xmlns:p14="http://schemas.microsoft.com/office/powerpoint/2010/main" val="417466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7</a:t>
            </a:fld>
            <a:endParaRPr lang="fr-FR"/>
          </a:p>
        </p:txBody>
      </p:sp>
    </p:spTree>
    <p:extLst>
      <p:ext uri="{BB962C8B-B14F-4D97-AF65-F5344CB8AC3E}">
        <p14:creationId xmlns:p14="http://schemas.microsoft.com/office/powerpoint/2010/main" val="1946228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8</a:t>
            </a:fld>
            <a:endParaRPr lang="fr-FR"/>
          </a:p>
        </p:txBody>
      </p:sp>
    </p:spTree>
    <p:extLst>
      <p:ext uri="{BB962C8B-B14F-4D97-AF65-F5344CB8AC3E}">
        <p14:creationId xmlns:p14="http://schemas.microsoft.com/office/powerpoint/2010/main" val="2353208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problem of RNNs. Long-range dependencies.</a:t>
            </a:r>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9</a:t>
            </a:fld>
            <a:endParaRPr lang="fr-FR"/>
          </a:p>
        </p:txBody>
      </p:sp>
    </p:spTree>
    <p:extLst>
      <p:ext uri="{BB962C8B-B14F-4D97-AF65-F5344CB8AC3E}">
        <p14:creationId xmlns:p14="http://schemas.microsoft.com/office/powerpoint/2010/main" val="119409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10</a:t>
            </a:fld>
            <a:endParaRPr lang="fr-FR"/>
          </a:p>
        </p:txBody>
      </p:sp>
    </p:spTree>
    <p:extLst>
      <p:ext uri="{BB962C8B-B14F-4D97-AF65-F5344CB8AC3E}">
        <p14:creationId xmlns:p14="http://schemas.microsoft.com/office/powerpoint/2010/main" val="1251293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Second </a:t>
            </a:r>
            <a:r>
              <a:rPr lang="fr-FR" dirty="0" err="1"/>
              <a:t>problem</a:t>
            </a:r>
            <a:r>
              <a:rPr lang="fr-FR" dirty="0"/>
              <a:t> of </a:t>
            </a:r>
            <a:r>
              <a:rPr lang="fr-FR" dirty="0" err="1"/>
              <a:t>RNNs</a:t>
            </a:r>
            <a:endParaRPr lang="fr-FR" dirty="0"/>
          </a:p>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11</a:t>
            </a:fld>
            <a:endParaRPr lang="fr-FR"/>
          </a:p>
        </p:txBody>
      </p:sp>
    </p:spTree>
    <p:extLst>
      <p:ext uri="{BB962C8B-B14F-4D97-AF65-F5344CB8AC3E}">
        <p14:creationId xmlns:p14="http://schemas.microsoft.com/office/powerpoint/2010/main" val="3996438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949925-249C-4367-8FBF-C15E1B31B29E}" type="slidenum">
              <a:rPr lang="fr-FR" smtClean="0"/>
              <a:t>12</a:t>
            </a:fld>
            <a:endParaRPr lang="fr-FR"/>
          </a:p>
        </p:txBody>
      </p:sp>
    </p:spTree>
    <p:extLst>
      <p:ext uri="{BB962C8B-B14F-4D97-AF65-F5344CB8AC3E}">
        <p14:creationId xmlns:p14="http://schemas.microsoft.com/office/powerpoint/2010/main" val="2546157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address</a:t>
            </a:r>
            <a:r>
              <a:rPr lang="fr-FR" dirty="0"/>
              <a:t> the second </a:t>
            </a:r>
            <a:r>
              <a:rPr lang="fr-FR" dirty="0" err="1"/>
              <a:t>problem</a:t>
            </a:r>
            <a:r>
              <a:rPr lang="fr-FR" dirty="0"/>
              <a:t>, </a:t>
            </a:r>
            <a:r>
              <a:rPr lang="fr-FR" dirty="0" err="1"/>
              <a:t>we</a:t>
            </a:r>
            <a:r>
              <a:rPr lang="fr-FR" dirty="0"/>
              <a:t> </a:t>
            </a:r>
            <a:r>
              <a:rPr lang="fr-FR" dirty="0" err="1"/>
              <a:t>could</a:t>
            </a:r>
            <a:r>
              <a:rPr lang="fr-FR" dirty="0"/>
              <a:t> use </a:t>
            </a:r>
            <a:r>
              <a:rPr lang="fr-FR" dirty="0" err="1"/>
              <a:t>hidden</a:t>
            </a:r>
            <a:r>
              <a:rPr lang="fr-FR" dirty="0"/>
              <a:t> states </a:t>
            </a:r>
            <a:r>
              <a:rPr lang="fr-FR" dirty="0" err="1"/>
              <a:t>selection</a:t>
            </a:r>
            <a:r>
              <a:rPr lang="fr-FR" dirty="0"/>
              <a:t> to </a:t>
            </a:r>
            <a:r>
              <a:rPr lang="fr-FR" dirty="0" err="1"/>
              <a:t>pass</a:t>
            </a:r>
            <a:r>
              <a:rPr lang="fr-FR" dirty="0"/>
              <a:t> to the </a:t>
            </a:r>
            <a:r>
              <a:rPr lang="fr-FR" dirty="0" err="1"/>
              <a:t>next</a:t>
            </a:r>
            <a:r>
              <a:rPr lang="fr-FR" dirty="0"/>
              <a:t> </a:t>
            </a:r>
            <a:r>
              <a:rPr lang="fr-FR" dirty="0" err="1"/>
              <a:t>decoder</a:t>
            </a:r>
            <a:r>
              <a:rPr lang="fr-FR" dirty="0"/>
              <a:t>, this </a:t>
            </a:r>
            <a:r>
              <a:rPr lang="fr-FR" dirty="0" err="1"/>
              <a:t>is</a:t>
            </a:r>
            <a:r>
              <a:rPr lang="fr-FR" dirty="0"/>
              <a:t> attention.</a:t>
            </a:r>
          </a:p>
        </p:txBody>
      </p:sp>
      <p:sp>
        <p:nvSpPr>
          <p:cNvPr id="4" name="Slide Number Placeholder 3"/>
          <p:cNvSpPr>
            <a:spLocks noGrp="1"/>
          </p:cNvSpPr>
          <p:nvPr>
            <p:ph type="sldNum" sz="quarter" idx="5"/>
          </p:nvPr>
        </p:nvSpPr>
        <p:spPr/>
        <p:txBody>
          <a:bodyPr/>
          <a:lstStyle/>
          <a:p>
            <a:fld id="{6B949925-249C-4367-8FBF-C15E1B31B29E}" type="slidenum">
              <a:rPr lang="fr-FR" smtClean="0"/>
              <a:t>13</a:t>
            </a:fld>
            <a:endParaRPr lang="fr-FR"/>
          </a:p>
        </p:txBody>
      </p:sp>
    </p:spTree>
    <p:extLst>
      <p:ext uri="{BB962C8B-B14F-4D97-AF65-F5344CB8AC3E}">
        <p14:creationId xmlns:p14="http://schemas.microsoft.com/office/powerpoint/2010/main" val="2666328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65BF-0EED-45F1-3CAF-D9DFB86DA7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208197-15EC-17C5-7A74-85149A6C4E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36B5CD-FC23-B977-613E-8B91F1E65D0C}"/>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5" name="Footer Placeholder 4">
            <a:extLst>
              <a:ext uri="{FF2B5EF4-FFF2-40B4-BE49-F238E27FC236}">
                <a16:creationId xmlns:a16="http://schemas.microsoft.com/office/drawing/2014/main" id="{342CD220-2693-A735-A2BB-CF3126CFF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54B0B-E70A-D16E-2795-8893BD7F4301}"/>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2595647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C727-AC5B-7925-B883-78F936D308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C367EE-FF3F-BE34-0686-B71EAE1EAF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55501-14BA-497F-DD41-C1C3B43F4541}"/>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5" name="Footer Placeholder 4">
            <a:extLst>
              <a:ext uri="{FF2B5EF4-FFF2-40B4-BE49-F238E27FC236}">
                <a16:creationId xmlns:a16="http://schemas.microsoft.com/office/drawing/2014/main" id="{860E333B-9EAA-CB45-1BE1-4358DA419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25916-9966-64D6-562B-D0766832C0D2}"/>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73927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DE7B8A-B9BA-750E-913C-0539E20C2C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1C8455-BB22-E863-AFE0-2F62F0F9F8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2FEE6D-9A83-1EAA-477E-31098FF5E72A}"/>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5" name="Footer Placeholder 4">
            <a:extLst>
              <a:ext uri="{FF2B5EF4-FFF2-40B4-BE49-F238E27FC236}">
                <a16:creationId xmlns:a16="http://schemas.microsoft.com/office/drawing/2014/main" id="{5D83BE7D-E44D-5790-DB7A-09B8E1E77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662C4-1AD3-22BF-7DCD-1FF2B48B40E8}"/>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3137786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EB7E-A341-CEB3-597C-A3C072825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08560D-8AB9-AD45-E1F0-A92BE6A353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62093-0859-CDE6-94CE-00B68C61CDCD}"/>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5" name="Footer Placeholder 4">
            <a:extLst>
              <a:ext uri="{FF2B5EF4-FFF2-40B4-BE49-F238E27FC236}">
                <a16:creationId xmlns:a16="http://schemas.microsoft.com/office/drawing/2014/main" id="{0E122DFE-3A68-D1DC-7F09-E4F8D3371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E8DF1-931A-17C2-E7E4-FA547CBDD234}"/>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3479957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F5BB-1A56-0B5D-55BB-8DE9D75B6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6EEDF8-6A8C-C964-D3CF-263152314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CBC651-918E-A31E-B4F8-F5C1C27BB540}"/>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5" name="Footer Placeholder 4">
            <a:extLst>
              <a:ext uri="{FF2B5EF4-FFF2-40B4-BE49-F238E27FC236}">
                <a16:creationId xmlns:a16="http://schemas.microsoft.com/office/drawing/2014/main" id="{03DB9E14-67A2-A063-9004-C49279FF9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ECB3C-BB25-E6D3-10CB-3198EAE692F7}"/>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98477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D161-9CE4-1E6F-AB0D-1A9F82D08B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6B20F-F7AD-0774-B190-75ED0F2E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189BBE-1F70-03D8-231F-C8AC7DF84F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EBC159-FB84-D01E-8927-F07BC03A947C}"/>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6" name="Footer Placeholder 5">
            <a:extLst>
              <a:ext uri="{FF2B5EF4-FFF2-40B4-BE49-F238E27FC236}">
                <a16:creationId xmlns:a16="http://schemas.microsoft.com/office/drawing/2014/main" id="{7C4A7A7D-3AB8-0E19-82D1-42697D164F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EA884-CEDC-B1D7-5DA7-7B86C71558A6}"/>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343162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7D00-61BD-F8B1-7301-40DCF581E2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18FC6A-2D41-6BE8-5769-355DE5F49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C39848-46F1-11FA-A207-A52D91558F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4111BE-7C27-7537-2A41-AFECE3766D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90950C-9EB9-366B-B5B6-A16854095B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596AD5-64FA-4F9F-5C05-F0BA589C488E}"/>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8" name="Footer Placeholder 7">
            <a:extLst>
              <a:ext uri="{FF2B5EF4-FFF2-40B4-BE49-F238E27FC236}">
                <a16:creationId xmlns:a16="http://schemas.microsoft.com/office/drawing/2014/main" id="{7C98C2C6-8615-B731-0B9C-B4E95463ED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0AB8AF-657B-C450-567F-5BE27E96B40A}"/>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1999953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BB8C-E673-C1BA-5F64-10DD802DAB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A6006F-93FB-6E9F-27A9-7C6208FE2134}"/>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4" name="Footer Placeholder 3">
            <a:extLst>
              <a:ext uri="{FF2B5EF4-FFF2-40B4-BE49-F238E27FC236}">
                <a16:creationId xmlns:a16="http://schemas.microsoft.com/office/drawing/2014/main" id="{515267B4-D495-7A2D-B9BB-D7BBC47003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A1E8F8-2E6B-A5A1-7DA4-E46DDAC56736}"/>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897455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2DCB39-C998-1D6E-8A3F-3EDD3CE007C8}"/>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3" name="Footer Placeholder 2">
            <a:extLst>
              <a:ext uri="{FF2B5EF4-FFF2-40B4-BE49-F238E27FC236}">
                <a16:creationId xmlns:a16="http://schemas.microsoft.com/office/drawing/2014/main" id="{661D5B68-681C-1A6C-AEAC-DB626BBADC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D5ED-7A59-792D-2F2D-C51A36909DF3}"/>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614343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B1D0-28DF-C27E-B27F-704F025737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02D02E-B44B-6488-A6E5-2B8FC2D12C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765FFC-972C-BC4D-7302-2F467A9EA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9464F8-E352-6E56-7792-DF98826DA802}"/>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6" name="Footer Placeholder 5">
            <a:extLst>
              <a:ext uri="{FF2B5EF4-FFF2-40B4-BE49-F238E27FC236}">
                <a16:creationId xmlns:a16="http://schemas.microsoft.com/office/drawing/2014/main" id="{8CA57F80-BC61-C6E7-7AAF-F0BEA848F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BA969-A588-EDB0-ADAB-B0AADB1F9761}"/>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290768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25F0-B18F-D635-29F3-8BF6EAD686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FEED89-4DCD-A2E4-0B48-493669BBA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681B3A-09A9-71B7-0122-32D8F9A4F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206EF3-EAFE-7360-098A-8F241FB32FC1}"/>
              </a:ext>
            </a:extLst>
          </p:cNvPr>
          <p:cNvSpPr>
            <a:spLocks noGrp="1"/>
          </p:cNvSpPr>
          <p:nvPr>
            <p:ph type="dt" sz="half" idx="10"/>
          </p:nvPr>
        </p:nvSpPr>
        <p:spPr/>
        <p:txBody>
          <a:bodyPr/>
          <a:lstStyle/>
          <a:p>
            <a:fld id="{1D3F3A07-AA81-4615-9C76-01D7911092B6}" type="datetimeFigureOut">
              <a:rPr lang="en-US" smtClean="0"/>
              <a:t>1/23/2025</a:t>
            </a:fld>
            <a:endParaRPr lang="en-US"/>
          </a:p>
        </p:txBody>
      </p:sp>
      <p:sp>
        <p:nvSpPr>
          <p:cNvPr id="6" name="Footer Placeholder 5">
            <a:extLst>
              <a:ext uri="{FF2B5EF4-FFF2-40B4-BE49-F238E27FC236}">
                <a16:creationId xmlns:a16="http://schemas.microsoft.com/office/drawing/2014/main" id="{8F93CFF9-AE27-114C-A515-8B89E1AB1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D21580-138A-3D62-DF81-D92A64952401}"/>
              </a:ext>
            </a:extLst>
          </p:cNvPr>
          <p:cNvSpPr>
            <a:spLocks noGrp="1"/>
          </p:cNvSpPr>
          <p:nvPr>
            <p:ph type="sldNum" sz="quarter" idx="12"/>
          </p:nvPr>
        </p:nvSpPr>
        <p:spPr/>
        <p:txBody>
          <a:bodyPr/>
          <a:lstStyle/>
          <a:p>
            <a:fld id="{95244CF9-511C-488C-AB95-2B4C1D8D8DA8}" type="slidenum">
              <a:rPr lang="en-US" smtClean="0"/>
              <a:t>‹#›</a:t>
            </a:fld>
            <a:endParaRPr lang="en-US"/>
          </a:p>
        </p:txBody>
      </p:sp>
    </p:spTree>
    <p:extLst>
      <p:ext uri="{BB962C8B-B14F-4D97-AF65-F5344CB8AC3E}">
        <p14:creationId xmlns:p14="http://schemas.microsoft.com/office/powerpoint/2010/main" val="3058434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31D6B1-CFFB-B868-BD03-C4EB0A331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42BC63-876C-07F2-D5A4-7C5CE2248E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C2035-9A57-8DC2-78DB-6113076D83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F3A07-AA81-4615-9C76-01D7911092B6}" type="datetimeFigureOut">
              <a:rPr lang="en-US" smtClean="0"/>
              <a:t>1/23/2025</a:t>
            </a:fld>
            <a:endParaRPr lang="en-US"/>
          </a:p>
        </p:txBody>
      </p:sp>
      <p:sp>
        <p:nvSpPr>
          <p:cNvPr id="5" name="Footer Placeholder 4">
            <a:extLst>
              <a:ext uri="{FF2B5EF4-FFF2-40B4-BE49-F238E27FC236}">
                <a16:creationId xmlns:a16="http://schemas.microsoft.com/office/drawing/2014/main" id="{0C6C1F9A-2AC6-7D86-03BB-7DAECA38E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67F6E8-ED01-6191-1741-738C0A643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44CF9-511C-488C-AB95-2B4C1D8D8DA8}" type="slidenum">
              <a:rPr lang="en-US" smtClean="0"/>
              <a:t>‹#›</a:t>
            </a:fld>
            <a:endParaRPr lang="en-US"/>
          </a:p>
        </p:txBody>
      </p:sp>
    </p:spTree>
    <p:extLst>
      <p:ext uri="{BB962C8B-B14F-4D97-AF65-F5344CB8AC3E}">
        <p14:creationId xmlns:p14="http://schemas.microsoft.com/office/powerpoint/2010/main" val="607349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customXml" Target="../ink/ink664.xml"/><Relationship Id="rId7" Type="http://schemas.openxmlformats.org/officeDocument/2006/relationships/customXml" Target="../ink/ink66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customXml" Target="../ink/ink665.xml"/><Relationship Id="rId4" Type="http://schemas.openxmlformats.org/officeDocument/2006/relationships/image" Target="../media/image463.png"/></Relationships>
</file>

<file path=ppt/slides/_rels/slide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7" Type="http://schemas.openxmlformats.org/officeDocument/2006/relationships/customXml" Target="../ink/ink724.xml"/><Relationship Id="rId299" Type="http://schemas.openxmlformats.org/officeDocument/2006/relationships/customXml" Target="../ink/ink815.xml"/><Relationship Id="rId21" Type="http://schemas.openxmlformats.org/officeDocument/2006/relationships/customXml" Target="../ink/ink676.xml"/><Relationship Id="rId63" Type="http://schemas.openxmlformats.org/officeDocument/2006/relationships/customXml" Target="../ink/ink697.xml"/><Relationship Id="rId159" Type="http://schemas.openxmlformats.org/officeDocument/2006/relationships/customXml" Target="../ink/ink745.xml"/><Relationship Id="rId324" Type="http://schemas.openxmlformats.org/officeDocument/2006/relationships/image" Target="../media/image3820.png"/><Relationship Id="rId366" Type="http://schemas.openxmlformats.org/officeDocument/2006/relationships/image" Target="../media/image4030.png"/><Relationship Id="rId170" Type="http://schemas.openxmlformats.org/officeDocument/2006/relationships/image" Target="../media/image3050.png"/><Relationship Id="rId226" Type="http://schemas.openxmlformats.org/officeDocument/2006/relationships/image" Target="../media/image3330.png"/><Relationship Id="rId433" Type="http://schemas.openxmlformats.org/officeDocument/2006/relationships/customXml" Target="../ink/ink882.xml"/><Relationship Id="rId268" Type="http://schemas.openxmlformats.org/officeDocument/2006/relationships/image" Target="../media/image3540.png"/><Relationship Id="rId475" Type="http://schemas.openxmlformats.org/officeDocument/2006/relationships/customXml" Target="../ink/ink903.xml"/><Relationship Id="rId32" Type="http://schemas.openxmlformats.org/officeDocument/2006/relationships/image" Target="../media/image2360.png"/><Relationship Id="rId74" Type="http://schemas.openxmlformats.org/officeDocument/2006/relationships/image" Target="../media/image2570.png"/><Relationship Id="rId128" Type="http://schemas.openxmlformats.org/officeDocument/2006/relationships/image" Target="../media/image2840.png"/><Relationship Id="rId335" Type="http://schemas.openxmlformats.org/officeDocument/2006/relationships/customXml" Target="../ink/ink833.xml"/><Relationship Id="rId377" Type="http://schemas.openxmlformats.org/officeDocument/2006/relationships/customXml" Target="../ink/ink854.xml"/><Relationship Id="rId5" Type="http://schemas.openxmlformats.org/officeDocument/2006/relationships/customXml" Target="../ink/ink668.xml"/><Relationship Id="rId181" Type="http://schemas.openxmlformats.org/officeDocument/2006/relationships/customXml" Target="../ink/ink756.xml"/><Relationship Id="rId237" Type="http://schemas.openxmlformats.org/officeDocument/2006/relationships/customXml" Target="../ink/ink784.xml"/><Relationship Id="rId402" Type="http://schemas.openxmlformats.org/officeDocument/2006/relationships/image" Target="../media/image4210.png"/><Relationship Id="rId279" Type="http://schemas.openxmlformats.org/officeDocument/2006/relationships/customXml" Target="../ink/ink805.xml"/><Relationship Id="rId444" Type="http://schemas.openxmlformats.org/officeDocument/2006/relationships/image" Target="../media/image470.png"/><Relationship Id="rId486" Type="http://schemas.openxmlformats.org/officeDocument/2006/relationships/customXml" Target="../ink/ink909.xml"/><Relationship Id="rId43" Type="http://schemas.openxmlformats.org/officeDocument/2006/relationships/customXml" Target="../ink/ink687.xml"/><Relationship Id="rId139" Type="http://schemas.openxmlformats.org/officeDocument/2006/relationships/customXml" Target="../ink/ink735.xml"/><Relationship Id="rId290" Type="http://schemas.openxmlformats.org/officeDocument/2006/relationships/image" Target="../media/image3650.png"/><Relationship Id="rId304" Type="http://schemas.openxmlformats.org/officeDocument/2006/relationships/image" Target="../media/image3720.png"/><Relationship Id="rId346" Type="http://schemas.openxmlformats.org/officeDocument/2006/relationships/image" Target="../media/image3930.png"/><Relationship Id="rId388" Type="http://schemas.openxmlformats.org/officeDocument/2006/relationships/image" Target="../media/image4140.png"/><Relationship Id="rId85" Type="http://schemas.openxmlformats.org/officeDocument/2006/relationships/customXml" Target="../ink/ink708.xml"/><Relationship Id="rId150" Type="http://schemas.openxmlformats.org/officeDocument/2006/relationships/image" Target="../media/image2950.png"/><Relationship Id="rId192" Type="http://schemas.openxmlformats.org/officeDocument/2006/relationships/image" Target="../media/image3160.png"/><Relationship Id="rId206" Type="http://schemas.openxmlformats.org/officeDocument/2006/relationships/image" Target="../media/image3230.png"/><Relationship Id="rId413" Type="http://schemas.openxmlformats.org/officeDocument/2006/relationships/customXml" Target="../ink/ink872.xml"/><Relationship Id="rId248" Type="http://schemas.openxmlformats.org/officeDocument/2006/relationships/image" Target="../media/image3440.png"/><Relationship Id="rId455" Type="http://schemas.openxmlformats.org/officeDocument/2006/relationships/customXml" Target="../ink/ink893.xml"/><Relationship Id="rId12" Type="http://schemas.openxmlformats.org/officeDocument/2006/relationships/image" Target="../media/image2260.png"/><Relationship Id="rId108" Type="http://schemas.openxmlformats.org/officeDocument/2006/relationships/image" Target="../media/image2740.png"/><Relationship Id="rId315" Type="http://schemas.openxmlformats.org/officeDocument/2006/relationships/customXml" Target="../ink/ink823.xml"/><Relationship Id="rId357" Type="http://schemas.openxmlformats.org/officeDocument/2006/relationships/customXml" Target="../ink/ink844.xml"/><Relationship Id="rId54" Type="http://schemas.openxmlformats.org/officeDocument/2006/relationships/image" Target="../media/image2470.png"/><Relationship Id="rId96" Type="http://schemas.openxmlformats.org/officeDocument/2006/relationships/image" Target="../media/image2680.png"/><Relationship Id="rId161" Type="http://schemas.openxmlformats.org/officeDocument/2006/relationships/customXml" Target="../ink/ink746.xml"/><Relationship Id="rId217" Type="http://schemas.openxmlformats.org/officeDocument/2006/relationships/customXml" Target="../ink/ink774.xml"/><Relationship Id="rId399" Type="http://schemas.openxmlformats.org/officeDocument/2006/relationships/customXml" Target="../ink/ink865.xml"/><Relationship Id="rId259" Type="http://schemas.openxmlformats.org/officeDocument/2006/relationships/customXml" Target="../ink/ink795.xml"/><Relationship Id="rId424" Type="http://schemas.openxmlformats.org/officeDocument/2006/relationships/image" Target="../media/image4320.png"/><Relationship Id="rId466" Type="http://schemas.openxmlformats.org/officeDocument/2006/relationships/image" Target="../media/image481.png"/><Relationship Id="rId23" Type="http://schemas.openxmlformats.org/officeDocument/2006/relationships/customXml" Target="../ink/ink677.xml"/><Relationship Id="rId119" Type="http://schemas.openxmlformats.org/officeDocument/2006/relationships/customXml" Target="../ink/ink725.xml"/><Relationship Id="rId270" Type="http://schemas.openxmlformats.org/officeDocument/2006/relationships/image" Target="../media/image3550.png"/><Relationship Id="rId326" Type="http://schemas.openxmlformats.org/officeDocument/2006/relationships/image" Target="../media/image3830.png"/><Relationship Id="rId65" Type="http://schemas.openxmlformats.org/officeDocument/2006/relationships/customXml" Target="../ink/ink698.xml"/><Relationship Id="rId130" Type="http://schemas.openxmlformats.org/officeDocument/2006/relationships/image" Target="../media/image2850.png"/><Relationship Id="rId368" Type="http://schemas.openxmlformats.org/officeDocument/2006/relationships/image" Target="../media/image4040.png"/><Relationship Id="rId172" Type="http://schemas.openxmlformats.org/officeDocument/2006/relationships/image" Target="../media/image3060.png"/><Relationship Id="rId228" Type="http://schemas.openxmlformats.org/officeDocument/2006/relationships/image" Target="../media/image3340.png"/><Relationship Id="rId435" Type="http://schemas.openxmlformats.org/officeDocument/2006/relationships/customXml" Target="../ink/ink883.xml"/><Relationship Id="rId477" Type="http://schemas.openxmlformats.org/officeDocument/2006/relationships/customXml" Target="../ink/ink904.xml"/><Relationship Id="rId281" Type="http://schemas.openxmlformats.org/officeDocument/2006/relationships/customXml" Target="../ink/ink806.xml"/><Relationship Id="rId337" Type="http://schemas.openxmlformats.org/officeDocument/2006/relationships/customXml" Target="../ink/ink834.xml"/><Relationship Id="rId34" Type="http://schemas.openxmlformats.org/officeDocument/2006/relationships/image" Target="../media/image2370.png"/><Relationship Id="rId76" Type="http://schemas.openxmlformats.org/officeDocument/2006/relationships/image" Target="../media/image2580.png"/><Relationship Id="rId141" Type="http://schemas.openxmlformats.org/officeDocument/2006/relationships/customXml" Target="../ink/ink736.xml"/><Relationship Id="rId379" Type="http://schemas.openxmlformats.org/officeDocument/2006/relationships/customXml" Target="../ink/ink855.xml"/><Relationship Id="rId7" Type="http://schemas.openxmlformats.org/officeDocument/2006/relationships/customXml" Target="../ink/ink669.xml"/><Relationship Id="rId183" Type="http://schemas.openxmlformats.org/officeDocument/2006/relationships/customXml" Target="../ink/ink757.xml"/><Relationship Id="rId239" Type="http://schemas.openxmlformats.org/officeDocument/2006/relationships/customXml" Target="../ink/ink785.xml"/><Relationship Id="rId390" Type="http://schemas.openxmlformats.org/officeDocument/2006/relationships/image" Target="../media/image4150.png"/><Relationship Id="rId404" Type="http://schemas.openxmlformats.org/officeDocument/2006/relationships/image" Target="../media/image4220.png"/><Relationship Id="rId446" Type="http://schemas.openxmlformats.org/officeDocument/2006/relationships/image" Target="../media/image471.png"/><Relationship Id="rId250" Type="http://schemas.openxmlformats.org/officeDocument/2006/relationships/image" Target="../media/image3450.png"/><Relationship Id="rId292" Type="http://schemas.openxmlformats.org/officeDocument/2006/relationships/image" Target="../media/image3660.png"/><Relationship Id="rId306" Type="http://schemas.openxmlformats.org/officeDocument/2006/relationships/image" Target="../media/image3730.png"/><Relationship Id="rId488" Type="http://schemas.openxmlformats.org/officeDocument/2006/relationships/customXml" Target="../ink/ink911.xml"/><Relationship Id="rId45" Type="http://schemas.openxmlformats.org/officeDocument/2006/relationships/customXml" Target="../ink/ink688.xml"/><Relationship Id="rId87" Type="http://schemas.openxmlformats.org/officeDocument/2006/relationships/customXml" Target="../ink/ink709.xml"/><Relationship Id="rId110" Type="http://schemas.openxmlformats.org/officeDocument/2006/relationships/image" Target="../media/image2750.png"/><Relationship Id="rId348" Type="http://schemas.openxmlformats.org/officeDocument/2006/relationships/image" Target="../media/image3940.png"/><Relationship Id="rId152" Type="http://schemas.openxmlformats.org/officeDocument/2006/relationships/image" Target="../media/image2960.png"/><Relationship Id="rId194" Type="http://schemas.openxmlformats.org/officeDocument/2006/relationships/image" Target="../media/image3170.png"/><Relationship Id="rId208" Type="http://schemas.openxmlformats.org/officeDocument/2006/relationships/image" Target="../media/image3240.png"/><Relationship Id="rId415" Type="http://schemas.openxmlformats.org/officeDocument/2006/relationships/customXml" Target="../ink/ink873.xml"/><Relationship Id="rId457" Type="http://schemas.openxmlformats.org/officeDocument/2006/relationships/customXml" Target="../ink/ink894.xml"/><Relationship Id="rId261" Type="http://schemas.openxmlformats.org/officeDocument/2006/relationships/customXml" Target="../ink/ink796.xml"/><Relationship Id="rId14" Type="http://schemas.openxmlformats.org/officeDocument/2006/relationships/image" Target="../media/image2270.png"/><Relationship Id="rId56" Type="http://schemas.openxmlformats.org/officeDocument/2006/relationships/image" Target="../media/image2480.png"/><Relationship Id="rId317" Type="http://schemas.openxmlformats.org/officeDocument/2006/relationships/customXml" Target="../ink/ink824.xml"/><Relationship Id="rId359" Type="http://schemas.openxmlformats.org/officeDocument/2006/relationships/customXml" Target="../ink/ink845.xml"/><Relationship Id="rId98" Type="http://schemas.openxmlformats.org/officeDocument/2006/relationships/image" Target="../media/image2690.png"/><Relationship Id="rId121" Type="http://schemas.openxmlformats.org/officeDocument/2006/relationships/customXml" Target="../ink/ink726.xml"/><Relationship Id="rId163" Type="http://schemas.openxmlformats.org/officeDocument/2006/relationships/customXml" Target="../ink/ink747.xml"/><Relationship Id="rId219" Type="http://schemas.openxmlformats.org/officeDocument/2006/relationships/customXml" Target="../ink/ink775.xml"/><Relationship Id="rId370" Type="http://schemas.openxmlformats.org/officeDocument/2006/relationships/image" Target="../media/image4050.png"/><Relationship Id="rId426" Type="http://schemas.openxmlformats.org/officeDocument/2006/relationships/image" Target="../media/image4330.png"/><Relationship Id="rId230" Type="http://schemas.openxmlformats.org/officeDocument/2006/relationships/image" Target="../media/image3350.png"/><Relationship Id="rId468" Type="http://schemas.openxmlformats.org/officeDocument/2006/relationships/image" Target="../media/image482.png"/><Relationship Id="rId25" Type="http://schemas.openxmlformats.org/officeDocument/2006/relationships/customXml" Target="../ink/ink678.xml"/><Relationship Id="rId67" Type="http://schemas.openxmlformats.org/officeDocument/2006/relationships/customXml" Target="../ink/ink699.xml"/><Relationship Id="rId272" Type="http://schemas.openxmlformats.org/officeDocument/2006/relationships/image" Target="../media/image3560.png"/><Relationship Id="rId328" Type="http://schemas.openxmlformats.org/officeDocument/2006/relationships/image" Target="../media/image3840.png"/><Relationship Id="rId132" Type="http://schemas.openxmlformats.org/officeDocument/2006/relationships/image" Target="../media/image2860.png"/><Relationship Id="rId174" Type="http://schemas.openxmlformats.org/officeDocument/2006/relationships/image" Target="../media/image3070.png"/><Relationship Id="rId381" Type="http://schemas.openxmlformats.org/officeDocument/2006/relationships/customXml" Target="../ink/ink856.xml"/><Relationship Id="rId241" Type="http://schemas.openxmlformats.org/officeDocument/2006/relationships/customXml" Target="../ink/ink786.xml"/><Relationship Id="rId437" Type="http://schemas.openxmlformats.org/officeDocument/2006/relationships/customXml" Target="../ink/ink884.xml"/><Relationship Id="rId479" Type="http://schemas.openxmlformats.org/officeDocument/2006/relationships/customXml" Target="../ink/ink905.xml"/><Relationship Id="rId36" Type="http://schemas.openxmlformats.org/officeDocument/2006/relationships/image" Target="../media/image2380.png"/><Relationship Id="rId283" Type="http://schemas.openxmlformats.org/officeDocument/2006/relationships/customXml" Target="../ink/ink807.xml"/><Relationship Id="rId339" Type="http://schemas.openxmlformats.org/officeDocument/2006/relationships/customXml" Target="../ink/ink835.xml"/><Relationship Id="rId78" Type="http://schemas.openxmlformats.org/officeDocument/2006/relationships/image" Target="../media/image2590.png"/><Relationship Id="rId101" Type="http://schemas.openxmlformats.org/officeDocument/2006/relationships/customXml" Target="../ink/ink716.xml"/><Relationship Id="rId143" Type="http://schemas.openxmlformats.org/officeDocument/2006/relationships/customXml" Target="../ink/ink737.xml"/><Relationship Id="rId185" Type="http://schemas.openxmlformats.org/officeDocument/2006/relationships/customXml" Target="../ink/ink758.xml"/><Relationship Id="rId350" Type="http://schemas.openxmlformats.org/officeDocument/2006/relationships/image" Target="../media/image3950.png"/><Relationship Id="rId406" Type="http://schemas.openxmlformats.org/officeDocument/2006/relationships/image" Target="../media/image4230.png"/><Relationship Id="rId9" Type="http://schemas.openxmlformats.org/officeDocument/2006/relationships/customXml" Target="../ink/ink670.xml"/><Relationship Id="rId210" Type="http://schemas.openxmlformats.org/officeDocument/2006/relationships/image" Target="../media/image3250.png"/><Relationship Id="rId392" Type="http://schemas.openxmlformats.org/officeDocument/2006/relationships/image" Target="../media/image4160.png"/><Relationship Id="rId448" Type="http://schemas.openxmlformats.org/officeDocument/2006/relationships/image" Target="../media/image472.png"/><Relationship Id="rId252" Type="http://schemas.openxmlformats.org/officeDocument/2006/relationships/image" Target="../media/image3460.png"/><Relationship Id="rId294" Type="http://schemas.openxmlformats.org/officeDocument/2006/relationships/image" Target="../media/image3670.png"/><Relationship Id="rId308" Type="http://schemas.openxmlformats.org/officeDocument/2006/relationships/image" Target="../media/image3740.png"/><Relationship Id="rId47" Type="http://schemas.openxmlformats.org/officeDocument/2006/relationships/customXml" Target="../ink/ink689.xml"/><Relationship Id="rId89" Type="http://schemas.openxmlformats.org/officeDocument/2006/relationships/customXml" Target="../ink/ink710.xml"/><Relationship Id="rId112" Type="http://schemas.openxmlformats.org/officeDocument/2006/relationships/image" Target="../media/image2760.png"/><Relationship Id="rId154" Type="http://schemas.openxmlformats.org/officeDocument/2006/relationships/image" Target="../media/image2970.png"/><Relationship Id="rId361" Type="http://schemas.openxmlformats.org/officeDocument/2006/relationships/customXml" Target="../ink/ink846.xml"/><Relationship Id="rId196" Type="http://schemas.openxmlformats.org/officeDocument/2006/relationships/image" Target="../media/image3180.png"/><Relationship Id="rId417" Type="http://schemas.openxmlformats.org/officeDocument/2006/relationships/customXml" Target="../ink/ink874.xml"/><Relationship Id="rId459" Type="http://schemas.openxmlformats.org/officeDocument/2006/relationships/customXml" Target="../ink/ink895.xml"/><Relationship Id="rId16" Type="http://schemas.openxmlformats.org/officeDocument/2006/relationships/image" Target="../media/image2280.png"/><Relationship Id="rId221" Type="http://schemas.openxmlformats.org/officeDocument/2006/relationships/customXml" Target="../ink/ink776.xml"/><Relationship Id="rId263" Type="http://schemas.openxmlformats.org/officeDocument/2006/relationships/customXml" Target="../ink/ink797.xml"/><Relationship Id="rId319" Type="http://schemas.openxmlformats.org/officeDocument/2006/relationships/customXml" Target="../ink/ink825.xml"/><Relationship Id="rId470" Type="http://schemas.openxmlformats.org/officeDocument/2006/relationships/image" Target="../media/image483.png"/><Relationship Id="rId58" Type="http://schemas.openxmlformats.org/officeDocument/2006/relationships/image" Target="../media/image2490.png"/><Relationship Id="rId123" Type="http://schemas.openxmlformats.org/officeDocument/2006/relationships/customXml" Target="../ink/ink727.xml"/><Relationship Id="rId330" Type="http://schemas.openxmlformats.org/officeDocument/2006/relationships/image" Target="../media/image3850.png"/><Relationship Id="rId165" Type="http://schemas.openxmlformats.org/officeDocument/2006/relationships/customXml" Target="../ink/ink748.xml"/><Relationship Id="rId372" Type="http://schemas.openxmlformats.org/officeDocument/2006/relationships/image" Target="../media/image4060.png"/><Relationship Id="rId428" Type="http://schemas.openxmlformats.org/officeDocument/2006/relationships/image" Target="../media/image4340.png"/><Relationship Id="rId232" Type="http://schemas.openxmlformats.org/officeDocument/2006/relationships/image" Target="../media/image3360.png"/><Relationship Id="rId274" Type="http://schemas.openxmlformats.org/officeDocument/2006/relationships/image" Target="../media/image3570.png"/><Relationship Id="rId481" Type="http://schemas.openxmlformats.org/officeDocument/2006/relationships/customXml" Target="../ink/ink906.xml"/><Relationship Id="rId27" Type="http://schemas.openxmlformats.org/officeDocument/2006/relationships/customXml" Target="../ink/ink679.xml"/><Relationship Id="rId69" Type="http://schemas.openxmlformats.org/officeDocument/2006/relationships/customXml" Target="../ink/ink700.xml"/><Relationship Id="rId134" Type="http://schemas.openxmlformats.org/officeDocument/2006/relationships/image" Target="../media/image2870.png"/><Relationship Id="rId80" Type="http://schemas.openxmlformats.org/officeDocument/2006/relationships/image" Target="../media/image2600.png"/><Relationship Id="rId176" Type="http://schemas.openxmlformats.org/officeDocument/2006/relationships/image" Target="../media/image3080.png"/><Relationship Id="rId341" Type="http://schemas.openxmlformats.org/officeDocument/2006/relationships/customXml" Target="../ink/ink836.xml"/><Relationship Id="rId383" Type="http://schemas.openxmlformats.org/officeDocument/2006/relationships/customXml" Target="../ink/ink857.xml"/><Relationship Id="rId439" Type="http://schemas.openxmlformats.org/officeDocument/2006/relationships/customXml" Target="../ink/ink885.xml"/><Relationship Id="rId201" Type="http://schemas.openxmlformats.org/officeDocument/2006/relationships/customXml" Target="../ink/ink766.xml"/><Relationship Id="rId243" Type="http://schemas.openxmlformats.org/officeDocument/2006/relationships/customXml" Target="../ink/ink787.xml"/><Relationship Id="rId285" Type="http://schemas.openxmlformats.org/officeDocument/2006/relationships/customXml" Target="../ink/ink808.xml"/><Relationship Id="rId450" Type="http://schemas.openxmlformats.org/officeDocument/2006/relationships/image" Target="../media/image473.png"/><Relationship Id="rId38" Type="http://schemas.openxmlformats.org/officeDocument/2006/relationships/image" Target="../media/image2390.png"/><Relationship Id="rId103" Type="http://schemas.openxmlformats.org/officeDocument/2006/relationships/customXml" Target="../ink/ink717.xml"/><Relationship Id="rId310" Type="http://schemas.openxmlformats.org/officeDocument/2006/relationships/image" Target="../media/image3750.png"/><Relationship Id="rId91" Type="http://schemas.openxmlformats.org/officeDocument/2006/relationships/customXml" Target="../ink/ink711.xml"/><Relationship Id="rId145" Type="http://schemas.openxmlformats.org/officeDocument/2006/relationships/customXml" Target="../ink/ink738.xml"/><Relationship Id="rId187" Type="http://schemas.openxmlformats.org/officeDocument/2006/relationships/customXml" Target="../ink/ink759.xml"/><Relationship Id="rId352" Type="http://schemas.openxmlformats.org/officeDocument/2006/relationships/image" Target="../media/image3960.png"/><Relationship Id="rId394" Type="http://schemas.openxmlformats.org/officeDocument/2006/relationships/image" Target="../media/image4170.png"/><Relationship Id="rId408" Type="http://schemas.openxmlformats.org/officeDocument/2006/relationships/image" Target="../media/image4240.png"/><Relationship Id="rId212" Type="http://schemas.openxmlformats.org/officeDocument/2006/relationships/image" Target="../media/image3260.png"/><Relationship Id="rId254" Type="http://schemas.openxmlformats.org/officeDocument/2006/relationships/image" Target="../media/image3470.png"/><Relationship Id="rId49" Type="http://schemas.openxmlformats.org/officeDocument/2006/relationships/customXml" Target="../ink/ink690.xml"/><Relationship Id="rId114" Type="http://schemas.openxmlformats.org/officeDocument/2006/relationships/image" Target="../media/image2770.png"/><Relationship Id="rId296" Type="http://schemas.openxmlformats.org/officeDocument/2006/relationships/image" Target="../media/image3680.png"/><Relationship Id="rId461" Type="http://schemas.openxmlformats.org/officeDocument/2006/relationships/customXml" Target="../ink/ink896.xml"/><Relationship Id="rId60" Type="http://schemas.openxmlformats.org/officeDocument/2006/relationships/image" Target="../media/image2500.png"/><Relationship Id="rId156" Type="http://schemas.openxmlformats.org/officeDocument/2006/relationships/image" Target="../media/image2980.png"/><Relationship Id="rId198" Type="http://schemas.openxmlformats.org/officeDocument/2006/relationships/image" Target="../media/image3190.png"/><Relationship Id="rId321" Type="http://schemas.openxmlformats.org/officeDocument/2006/relationships/customXml" Target="../ink/ink826.xml"/><Relationship Id="rId363" Type="http://schemas.openxmlformats.org/officeDocument/2006/relationships/customXml" Target="../ink/ink847.xml"/><Relationship Id="rId419" Type="http://schemas.openxmlformats.org/officeDocument/2006/relationships/customXml" Target="../ink/ink875.xml"/><Relationship Id="rId223" Type="http://schemas.openxmlformats.org/officeDocument/2006/relationships/customXml" Target="../ink/ink777.xml"/><Relationship Id="rId430" Type="http://schemas.openxmlformats.org/officeDocument/2006/relationships/image" Target="../media/image4350.png"/><Relationship Id="rId18" Type="http://schemas.openxmlformats.org/officeDocument/2006/relationships/image" Target="../media/image2290.png"/><Relationship Id="rId265" Type="http://schemas.openxmlformats.org/officeDocument/2006/relationships/customXml" Target="../ink/ink798.xml"/><Relationship Id="rId472" Type="http://schemas.openxmlformats.org/officeDocument/2006/relationships/image" Target="../media/image484.png"/><Relationship Id="rId125" Type="http://schemas.openxmlformats.org/officeDocument/2006/relationships/customXml" Target="../ink/ink728.xml"/><Relationship Id="rId167" Type="http://schemas.openxmlformats.org/officeDocument/2006/relationships/customXml" Target="../ink/ink749.xml"/><Relationship Id="rId332" Type="http://schemas.openxmlformats.org/officeDocument/2006/relationships/image" Target="../media/image3860.png"/><Relationship Id="rId374" Type="http://schemas.openxmlformats.org/officeDocument/2006/relationships/image" Target="../media/image4070.png"/><Relationship Id="rId71" Type="http://schemas.openxmlformats.org/officeDocument/2006/relationships/customXml" Target="../ink/ink701.xml"/><Relationship Id="rId234" Type="http://schemas.openxmlformats.org/officeDocument/2006/relationships/image" Target="../media/image3370.png"/><Relationship Id="rId2" Type="http://schemas.openxmlformats.org/officeDocument/2006/relationships/notesSlide" Target="../notesSlides/notesSlide9.xml"/><Relationship Id="rId29" Type="http://schemas.openxmlformats.org/officeDocument/2006/relationships/customXml" Target="../ink/ink680.xml"/><Relationship Id="rId276" Type="http://schemas.openxmlformats.org/officeDocument/2006/relationships/image" Target="../media/image3580.png"/><Relationship Id="rId441" Type="http://schemas.openxmlformats.org/officeDocument/2006/relationships/customXml" Target="../ink/ink886.xml"/><Relationship Id="rId483" Type="http://schemas.openxmlformats.org/officeDocument/2006/relationships/customXml" Target="../ink/ink907.xml"/><Relationship Id="rId40" Type="http://schemas.openxmlformats.org/officeDocument/2006/relationships/image" Target="../media/image2400.png"/><Relationship Id="rId136" Type="http://schemas.openxmlformats.org/officeDocument/2006/relationships/image" Target="../media/image2880.png"/><Relationship Id="rId178" Type="http://schemas.openxmlformats.org/officeDocument/2006/relationships/image" Target="../media/image3090.png"/><Relationship Id="rId301" Type="http://schemas.openxmlformats.org/officeDocument/2006/relationships/customXml" Target="../ink/ink816.xml"/><Relationship Id="rId343" Type="http://schemas.openxmlformats.org/officeDocument/2006/relationships/customXml" Target="../ink/ink837.xml"/><Relationship Id="rId82" Type="http://schemas.openxmlformats.org/officeDocument/2006/relationships/image" Target="../media/image2610.png"/><Relationship Id="rId203" Type="http://schemas.openxmlformats.org/officeDocument/2006/relationships/customXml" Target="../ink/ink767.xml"/><Relationship Id="rId385" Type="http://schemas.openxmlformats.org/officeDocument/2006/relationships/customXml" Target="../ink/ink858.xml"/><Relationship Id="rId245" Type="http://schemas.openxmlformats.org/officeDocument/2006/relationships/customXml" Target="../ink/ink788.xml"/><Relationship Id="rId287" Type="http://schemas.openxmlformats.org/officeDocument/2006/relationships/customXml" Target="../ink/ink809.xml"/><Relationship Id="rId410" Type="http://schemas.openxmlformats.org/officeDocument/2006/relationships/image" Target="../media/image4250.png"/><Relationship Id="rId452" Type="http://schemas.openxmlformats.org/officeDocument/2006/relationships/image" Target="../media/image474.png"/><Relationship Id="rId105" Type="http://schemas.openxmlformats.org/officeDocument/2006/relationships/customXml" Target="../ink/ink718.xml"/><Relationship Id="rId147" Type="http://schemas.openxmlformats.org/officeDocument/2006/relationships/customXml" Target="../ink/ink739.xml"/><Relationship Id="rId312" Type="http://schemas.openxmlformats.org/officeDocument/2006/relationships/image" Target="../media/image3760.png"/><Relationship Id="rId354" Type="http://schemas.openxmlformats.org/officeDocument/2006/relationships/image" Target="../media/image3970.png"/><Relationship Id="rId51" Type="http://schemas.openxmlformats.org/officeDocument/2006/relationships/customXml" Target="../ink/ink691.xml"/><Relationship Id="rId93" Type="http://schemas.openxmlformats.org/officeDocument/2006/relationships/customXml" Target="../ink/ink712.xml"/><Relationship Id="rId189" Type="http://schemas.openxmlformats.org/officeDocument/2006/relationships/customXml" Target="../ink/ink760.xml"/><Relationship Id="rId396" Type="http://schemas.openxmlformats.org/officeDocument/2006/relationships/image" Target="../media/image4180.png"/><Relationship Id="rId214" Type="http://schemas.openxmlformats.org/officeDocument/2006/relationships/image" Target="../media/image3270.png"/><Relationship Id="rId256" Type="http://schemas.openxmlformats.org/officeDocument/2006/relationships/image" Target="../media/image3480.png"/><Relationship Id="rId298" Type="http://schemas.openxmlformats.org/officeDocument/2006/relationships/image" Target="../media/image3690.png"/><Relationship Id="rId421" Type="http://schemas.openxmlformats.org/officeDocument/2006/relationships/customXml" Target="../ink/ink876.xml"/><Relationship Id="rId463" Type="http://schemas.openxmlformats.org/officeDocument/2006/relationships/customXml" Target="../ink/ink897.xml"/><Relationship Id="rId116" Type="http://schemas.openxmlformats.org/officeDocument/2006/relationships/image" Target="../media/image2780.png"/><Relationship Id="rId137" Type="http://schemas.openxmlformats.org/officeDocument/2006/relationships/customXml" Target="../ink/ink734.xml"/><Relationship Id="rId158" Type="http://schemas.openxmlformats.org/officeDocument/2006/relationships/image" Target="../media/image2990.png"/><Relationship Id="rId302" Type="http://schemas.openxmlformats.org/officeDocument/2006/relationships/image" Target="../media/image3710.png"/><Relationship Id="rId323" Type="http://schemas.openxmlformats.org/officeDocument/2006/relationships/customXml" Target="../ink/ink827.xml"/><Relationship Id="rId344" Type="http://schemas.openxmlformats.org/officeDocument/2006/relationships/image" Target="../media/image3920.png"/><Relationship Id="rId20" Type="http://schemas.openxmlformats.org/officeDocument/2006/relationships/image" Target="../media/image2300.png"/><Relationship Id="rId41" Type="http://schemas.openxmlformats.org/officeDocument/2006/relationships/customXml" Target="../ink/ink686.xml"/><Relationship Id="rId62" Type="http://schemas.openxmlformats.org/officeDocument/2006/relationships/image" Target="../media/image2510.png"/><Relationship Id="rId83" Type="http://schemas.openxmlformats.org/officeDocument/2006/relationships/customXml" Target="../ink/ink707.xml"/><Relationship Id="rId179" Type="http://schemas.openxmlformats.org/officeDocument/2006/relationships/customXml" Target="../ink/ink755.xml"/><Relationship Id="rId365" Type="http://schemas.openxmlformats.org/officeDocument/2006/relationships/customXml" Target="../ink/ink848.xml"/><Relationship Id="rId386" Type="http://schemas.openxmlformats.org/officeDocument/2006/relationships/image" Target="../media/image4130.png"/><Relationship Id="rId190" Type="http://schemas.openxmlformats.org/officeDocument/2006/relationships/image" Target="../media/image3150.png"/><Relationship Id="rId204" Type="http://schemas.openxmlformats.org/officeDocument/2006/relationships/image" Target="../media/image3220.png"/><Relationship Id="rId225" Type="http://schemas.openxmlformats.org/officeDocument/2006/relationships/customXml" Target="../ink/ink778.xml"/><Relationship Id="rId246" Type="http://schemas.openxmlformats.org/officeDocument/2006/relationships/image" Target="../media/image3430.png"/><Relationship Id="rId267" Type="http://schemas.openxmlformats.org/officeDocument/2006/relationships/customXml" Target="../ink/ink799.xml"/><Relationship Id="rId288" Type="http://schemas.openxmlformats.org/officeDocument/2006/relationships/image" Target="../media/image3640.png"/><Relationship Id="rId411" Type="http://schemas.openxmlformats.org/officeDocument/2006/relationships/customXml" Target="../ink/ink871.xml"/><Relationship Id="rId432" Type="http://schemas.openxmlformats.org/officeDocument/2006/relationships/image" Target="../media/image4360.png"/><Relationship Id="rId453" Type="http://schemas.openxmlformats.org/officeDocument/2006/relationships/customXml" Target="../ink/ink892.xml"/><Relationship Id="rId474" Type="http://schemas.openxmlformats.org/officeDocument/2006/relationships/image" Target="../media/image485.png"/><Relationship Id="rId106" Type="http://schemas.openxmlformats.org/officeDocument/2006/relationships/image" Target="../media/image2730.png"/><Relationship Id="rId127" Type="http://schemas.openxmlformats.org/officeDocument/2006/relationships/customXml" Target="../ink/ink729.xml"/><Relationship Id="rId313" Type="http://schemas.openxmlformats.org/officeDocument/2006/relationships/customXml" Target="../ink/ink822.xml"/><Relationship Id="rId10" Type="http://schemas.openxmlformats.org/officeDocument/2006/relationships/image" Target="../media/image2250.png"/><Relationship Id="rId31" Type="http://schemas.openxmlformats.org/officeDocument/2006/relationships/customXml" Target="../ink/ink681.xml"/><Relationship Id="rId52" Type="http://schemas.openxmlformats.org/officeDocument/2006/relationships/image" Target="../media/image2460.png"/><Relationship Id="rId73" Type="http://schemas.openxmlformats.org/officeDocument/2006/relationships/customXml" Target="../ink/ink702.xml"/><Relationship Id="rId94" Type="http://schemas.openxmlformats.org/officeDocument/2006/relationships/image" Target="../media/image2670.png"/><Relationship Id="rId148" Type="http://schemas.openxmlformats.org/officeDocument/2006/relationships/image" Target="../media/image2940.png"/><Relationship Id="rId169" Type="http://schemas.openxmlformats.org/officeDocument/2006/relationships/customXml" Target="../ink/ink750.xml"/><Relationship Id="rId334" Type="http://schemas.openxmlformats.org/officeDocument/2006/relationships/image" Target="../media/image3870.png"/><Relationship Id="rId355" Type="http://schemas.openxmlformats.org/officeDocument/2006/relationships/customXml" Target="../ink/ink843.xml"/><Relationship Id="rId376" Type="http://schemas.openxmlformats.org/officeDocument/2006/relationships/image" Target="../media/image4080.png"/><Relationship Id="rId397" Type="http://schemas.openxmlformats.org/officeDocument/2006/relationships/customXml" Target="../ink/ink864.xml"/><Relationship Id="rId4" Type="http://schemas.openxmlformats.org/officeDocument/2006/relationships/image" Target="../media/image2220.png"/><Relationship Id="rId180" Type="http://schemas.openxmlformats.org/officeDocument/2006/relationships/image" Target="../media/image3100.png"/><Relationship Id="rId215" Type="http://schemas.openxmlformats.org/officeDocument/2006/relationships/customXml" Target="../ink/ink773.xml"/><Relationship Id="rId236" Type="http://schemas.openxmlformats.org/officeDocument/2006/relationships/image" Target="../media/image3380.png"/><Relationship Id="rId257" Type="http://schemas.openxmlformats.org/officeDocument/2006/relationships/customXml" Target="../ink/ink794.xml"/><Relationship Id="rId278" Type="http://schemas.openxmlformats.org/officeDocument/2006/relationships/image" Target="../media/image3590.png"/><Relationship Id="rId401" Type="http://schemas.openxmlformats.org/officeDocument/2006/relationships/customXml" Target="../ink/ink866.xml"/><Relationship Id="rId422" Type="http://schemas.openxmlformats.org/officeDocument/2006/relationships/image" Target="../media/image4310.png"/><Relationship Id="rId443" Type="http://schemas.openxmlformats.org/officeDocument/2006/relationships/customXml" Target="../ink/ink887.xml"/><Relationship Id="rId464" Type="http://schemas.openxmlformats.org/officeDocument/2006/relationships/image" Target="../media/image480.png"/><Relationship Id="rId303" Type="http://schemas.openxmlformats.org/officeDocument/2006/relationships/customXml" Target="../ink/ink817.xml"/><Relationship Id="rId485" Type="http://schemas.openxmlformats.org/officeDocument/2006/relationships/customXml" Target="../ink/ink908.xml"/><Relationship Id="rId42" Type="http://schemas.openxmlformats.org/officeDocument/2006/relationships/image" Target="../media/image2410.png"/><Relationship Id="rId84" Type="http://schemas.openxmlformats.org/officeDocument/2006/relationships/image" Target="../media/image2620.png"/><Relationship Id="rId138" Type="http://schemas.openxmlformats.org/officeDocument/2006/relationships/image" Target="../media/image2890.png"/><Relationship Id="rId345" Type="http://schemas.openxmlformats.org/officeDocument/2006/relationships/customXml" Target="../ink/ink838.xml"/><Relationship Id="rId387" Type="http://schemas.openxmlformats.org/officeDocument/2006/relationships/customXml" Target="../ink/ink859.xml"/><Relationship Id="rId191" Type="http://schemas.openxmlformats.org/officeDocument/2006/relationships/customXml" Target="../ink/ink761.xml"/><Relationship Id="rId205" Type="http://schemas.openxmlformats.org/officeDocument/2006/relationships/customXml" Target="../ink/ink768.xml"/><Relationship Id="rId247" Type="http://schemas.openxmlformats.org/officeDocument/2006/relationships/customXml" Target="../ink/ink789.xml"/><Relationship Id="rId412" Type="http://schemas.openxmlformats.org/officeDocument/2006/relationships/image" Target="../media/image4260.png"/><Relationship Id="rId107" Type="http://schemas.openxmlformats.org/officeDocument/2006/relationships/customXml" Target="../ink/ink719.xml"/><Relationship Id="rId289" Type="http://schemas.openxmlformats.org/officeDocument/2006/relationships/customXml" Target="../ink/ink810.xml"/><Relationship Id="rId454" Type="http://schemas.openxmlformats.org/officeDocument/2006/relationships/image" Target="../media/image475.png"/><Relationship Id="rId11" Type="http://schemas.openxmlformats.org/officeDocument/2006/relationships/customXml" Target="../ink/ink671.xml"/><Relationship Id="rId53" Type="http://schemas.openxmlformats.org/officeDocument/2006/relationships/customXml" Target="../ink/ink692.xml"/><Relationship Id="rId149" Type="http://schemas.openxmlformats.org/officeDocument/2006/relationships/customXml" Target="../ink/ink740.xml"/><Relationship Id="rId314" Type="http://schemas.openxmlformats.org/officeDocument/2006/relationships/image" Target="../media/image3770.png"/><Relationship Id="rId356" Type="http://schemas.openxmlformats.org/officeDocument/2006/relationships/image" Target="../media/image3980.png"/><Relationship Id="rId398" Type="http://schemas.openxmlformats.org/officeDocument/2006/relationships/image" Target="../media/image4190.png"/><Relationship Id="rId95" Type="http://schemas.openxmlformats.org/officeDocument/2006/relationships/customXml" Target="../ink/ink713.xml"/><Relationship Id="rId160" Type="http://schemas.openxmlformats.org/officeDocument/2006/relationships/image" Target="../media/image3000.png"/><Relationship Id="rId216" Type="http://schemas.openxmlformats.org/officeDocument/2006/relationships/image" Target="../media/image3280.png"/><Relationship Id="rId423" Type="http://schemas.openxmlformats.org/officeDocument/2006/relationships/customXml" Target="../ink/ink877.xml"/><Relationship Id="rId258" Type="http://schemas.openxmlformats.org/officeDocument/2006/relationships/image" Target="../media/image3490.png"/><Relationship Id="rId465" Type="http://schemas.openxmlformats.org/officeDocument/2006/relationships/customXml" Target="../ink/ink898.xml"/><Relationship Id="rId22" Type="http://schemas.openxmlformats.org/officeDocument/2006/relationships/image" Target="../media/image2310.png"/><Relationship Id="rId64" Type="http://schemas.openxmlformats.org/officeDocument/2006/relationships/image" Target="../media/image2520.png"/><Relationship Id="rId118" Type="http://schemas.openxmlformats.org/officeDocument/2006/relationships/image" Target="../media/image2790.png"/><Relationship Id="rId325" Type="http://schemas.openxmlformats.org/officeDocument/2006/relationships/customXml" Target="../ink/ink828.xml"/><Relationship Id="rId367" Type="http://schemas.openxmlformats.org/officeDocument/2006/relationships/customXml" Target="../ink/ink849.xml"/><Relationship Id="rId171" Type="http://schemas.openxmlformats.org/officeDocument/2006/relationships/customXml" Target="../ink/ink751.xml"/><Relationship Id="rId227" Type="http://schemas.openxmlformats.org/officeDocument/2006/relationships/customXml" Target="../ink/ink779.xml"/><Relationship Id="rId269" Type="http://schemas.openxmlformats.org/officeDocument/2006/relationships/customXml" Target="../ink/ink800.xml"/><Relationship Id="rId434" Type="http://schemas.openxmlformats.org/officeDocument/2006/relationships/image" Target="../media/image4650.png"/><Relationship Id="rId476" Type="http://schemas.openxmlformats.org/officeDocument/2006/relationships/image" Target="../media/image486.png"/><Relationship Id="rId33" Type="http://schemas.openxmlformats.org/officeDocument/2006/relationships/customXml" Target="../ink/ink682.xml"/><Relationship Id="rId129" Type="http://schemas.openxmlformats.org/officeDocument/2006/relationships/customXml" Target="../ink/ink730.xml"/><Relationship Id="rId280" Type="http://schemas.openxmlformats.org/officeDocument/2006/relationships/image" Target="../media/image3600.png"/><Relationship Id="rId336" Type="http://schemas.openxmlformats.org/officeDocument/2006/relationships/image" Target="../media/image3880.png"/><Relationship Id="rId75" Type="http://schemas.openxmlformats.org/officeDocument/2006/relationships/customXml" Target="../ink/ink703.xml"/><Relationship Id="rId140" Type="http://schemas.openxmlformats.org/officeDocument/2006/relationships/image" Target="../media/image2900.png"/><Relationship Id="rId182" Type="http://schemas.openxmlformats.org/officeDocument/2006/relationships/image" Target="../media/image3110.png"/><Relationship Id="rId378" Type="http://schemas.openxmlformats.org/officeDocument/2006/relationships/image" Target="../media/image4090.png"/><Relationship Id="rId403" Type="http://schemas.openxmlformats.org/officeDocument/2006/relationships/customXml" Target="../ink/ink867.xml"/><Relationship Id="rId6" Type="http://schemas.openxmlformats.org/officeDocument/2006/relationships/image" Target="../media/image2230.png"/><Relationship Id="rId238" Type="http://schemas.openxmlformats.org/officeDocument/2006/relationships/image" Target="../media/image3390.png"/><Relationship Id="rId445" Type="http://schemas.openxmlformats.org/officeDocument/2006/relationships/customXml" Target="../ink/ink888.xml"/><Relationship Id="rId487" Type="http://schemas.openxmlformats.org/officeDocument/2006/relationships/customXml" Target="../ink/ink910.xml"/><Relationship Id="rId291" Type="http://schemas.openxmlformats.org/officeDocument/2006/relationships/customXml" Target="../ink/ink811.xml"/><Relationship Id="rId305" Type="http://schemas.openxmlformats.org/officeDocument/2006/relationships/customXml" Target="../ink/ink818.xml"/><Relationship Id="rId347" Type="http://schemas.openxmlformats.org/officeDocument/2006/relationships/customXml" Target="../ink/ink839.xml"/><Relationship Id="rId44" Type="http://schemas.openxmlformats.org/officeDocument/2006/relationships/image" Target="../media/image2420.png"/><Relationship Id="rId86" Type="http://schemas.openxmlformats.org/officeDocument/2006/relationships/image" Target="../media/image2630.png"/><Relationship Id="rId151" Type="http://schemas.openxmlformats.org/officeDocument/2006/relationships/customXml" Target="../ink/ink741.xml"/><Relationship Id="rId389" Type="http://schemas.openxmlformats.org/officeDocument/2006/relationships/customXml" Target="../ink/ink860.xml"/><Relationship Id="rId193" Type="http://schemas.openxmlformats.org/officeDocument/2006/relationships/customXml" Target="../ink/ink762.xml"/><Relationship Id="rId207" Type="http://schemas.openxmlformats.org/officeDocument/2006/relationships/customXml" Target="../ink/ink769.xml"/><Relationship Id="rId249" Type="http://schemas.openxmlformats.org/officeDocument/2006/relationships/customXml" Target="../ink/ink790.xml"/><Relationship Id="rId414" Type="http://schemas.openxmlformats.org/officeDocument/2006/relationships/image" Target="../media/image4270.png"/><Relationship Id="rId456" Type="http://schemas.openxmlformats.org/officeDocument/2006/relationships/image" Target="../media/image476.png"/><Relationship Id="rId13" Type="http://schemas.openxmlformats.org/officeDocument/2006/relationships/customXml" Target="../ink/ink672.xml"/><Relationship Id="rId109" Type="http://schemas.openxmlformats.org/officeDocument/2006/relationships/customXml" Target="../ink/ink720.xml"/><Relationship Id="rId260" Type="http://schemas.openxmlformats.org/officeDocument/2006/relationships/image" Target="../media/image3500.png"/><Relationship Id="rId316" Type="http://schemas.openxmlformats.org/officeDocument/2006/relationships/image" Target="../media/image3780.png"/><Relationship Id="rId55" Type="http://schemas.openxmlformats.org/officeDocument/2006/relationships/customXml" Target="../ink/ink693.xml"/><Relationship Id="rId97" Type="http://schemas.openxmlformats.org/officeDocument/2006/relationships/customXml" Target="../ink/ink714.xml"/><Relationship Id="rId120" Type="http://schemas.openxmlformats.org/officeDocument/2006/relationships/image" Target="../media/image2800.png"/><Relationship Id="rId358" Type="http://schemas.openxmlformats.org/officeDocument/2006/relationships/image" Target="../media/image3990.png"/><Relationship Id="rId162" Type="http://schemas.openxmlformats.org/officeDocument/2006/relationships/image" Target="../media/image3010.png"/><Relationship Id="rId218" Type="http://schemas.openxmlformats.org/officeDocument/2006/relationships/image" Target="../media/image3290.png"/><Relationship Id="rId425" Type="http://schemas.openxmlformats.org/officeDocument/2006/relationships/customXml" Target="../ink/ink878.xml"/><Relationship Id="rId467" Type="http://schemas.openxmlformats.org/officeDocument/2006/relationships/customXml" Target="../ink/ink899.xml"/><Relationship Id="rId271" Type="http://schemas.openxmlformats.org/officeDocument/2006/relationships/customXml" Target="../ink/ink801.xml"/><Relationship Id="rId24" Type="http://schemas.openxmlformats.org/officeDocument/2006/relationships/image" Target="../media/image2320.png"/><Relationship Id="rId66" Type="http://schemas.openxmlformats.org/officeDocument/2006/relationships/image" Target="../media/image2530.png"/><Relationship Id="rId131" Type="http://schemas.openxmlformats.org/officeDocument/2006/relationships/customXml" Target="../ink/ink731.xml"/><Relationship Id="rId327" Type="http://schemas.openxmlformats.org/officeDocument/2006/relationships/customXml" Target="../ink/ink829.xml"/><Relationship Id="rId369" Type="http://schemas.openxmlformats.org/officeDocument/2006/relationships/customXml" Target="../ink/ink850.xml"/><Relationship Id="rId173" Type="http://schemas.openxmlformats.org/officeDocument/2006/relationships/customXml" Target="../ink/ink752.xml"/><Relationship Id="rId229" Type="http://schemas.openxmlformats.org/officeDocument/2006/relationships/customXml" Target="../ink/ink780.xml"/><Relationship Id="rId380" Type="http://schemas.openxmlformats.org/officeDocument/2006/relationships/image" Target="../media/image4100.png"/><Relationship Id="rId436" Type="http://schemas.openxmlformats.org/officeDocument/2006/relationships/image" Target="../media/image4660.png"/><Relationship Id="rId240" Type="http://schemas.openxmlformats.org/officeDocument/2006/relationships/image" Target="../media/image3400.png"/><Relationship Id="rId478" Type="http://schemas.openxmlformats.org/officeDocument/2006/relationships/image" Target="../media/image487.png"/><Relationship Id="rId35" Type="http://schemas.openxmlformats.org/officeDocument/2006/relationships/customXml" Target="../ink/ink683.xml"/><Relationship Id="rId77" Type="http://schemas.openxmlformats.org/officeDocument/2006/relationships/customXml" Target="../ink/ink704.xml"/><Relationship Id="rId100" Type="http://schemas.openxmlformats.org/officeDocument/2006/relationships/image" Target="../media/image2700.png"/><Relationship Id="rId282" Type="http://schemas.openxmlformats.org/officeDocument/2006/relationships/image" Target="../media/image3610.png"/><Relationship Id="rId338" Type="http://schemas.openxmlformats.org/officeDocument/2006/relationships/image" Target="../media/image3890.png"/><Relationship Id="rId8" Type="http://schemas.openxmlformats.org/officeDocument/2006/relationships/image" Target="../media/image2240.png"/><Relationship Id="rId142" Type="http://schemas.openxmlformats.org/officeDocument/2006/relationships/image" Target="../media/image2910.png"/><Relationship Id="rId184" Type="http://schemas.openxmlformats.org/officeDocument/2006/relationships/image" Target="../media/image3120.png"/><Relationship Id="rId391" Type="http://schemas.openxmlformats.org/officeDocument/2006/relationships/customXml" Target="../ink/ink861.xml"/><Relationship Id="rId405" Type="http://schemas.openxmlformats.org/officeDocument/2006/relationships/customXml" Target="../ink/ink868.xml"/><Relationship Id="rId447" Type="http://schemas.openxmlformats.org/officeDocument/2006/relationships/customXml" Target="../ink/ink889.xml"/><Relationship Id="rId251" Type="http://schemas.openxmlformats.org/officeDocument/2006/relationships/customXml" Target="../ink/ink791.xml"/><Relationship Id="rId46" Type="http://schemas.openxmlformats.org/officeDocument/2006/relationships/image" Target="../media/image2430.png"/><Relationship Id="rId293" Type="http://schemas.openxmlformats.org/officeDocument/2006/relationships/customXml" Target="../ink/ink812.xml"/><Relationship Id="rId307" Type="http://schemas.openxmlformats.org/officeDocument/2006/relationships/customXml" Target="../ink/ink819.xml"/><Relationship Id="rId349" Type="http://schemas.openxmlformats.org/officeDocument/2006/relationships/customXml" Target="../ink/ink840.xml"/><Relationship Id="rId88" Type="http://schemas.openxmlformats.org/officeDocument/2006/relationships/image" Target="../media/image2640.png"/><Relationship Id="rId111" Type="http://schemas.openxmlformats.org/officeDocument/2006/relationships/customXml" Target="../ink/ink721.xml"/><Relationship Id="rId153" Type="http://schemas.openxmlformats.org/officeDocument/2006/relationships/customXml" Target="../ink/ink742.xml"/><Relationship Id="rId195" Type="http://schemas.openxmlformats.org/officeDocument/2006/relationships/customXml" Target="../ink/ink763.xml"/><Relationship Id="rId209" Type="http://schemas.openxmlformats.org/officeDocument/2006/relationships/customXml" Target="../ink/ink770.xml"/><Relationship Id="rId360" Type="http://schemas.openxmlformats.org/officeDocument/2006/relationships/image" Target="../media/image4000.png"/><Relationship Id="rId416" Type="http://schemas.openxmlformats.org/officeDocument/2006/relationships/image" Target="../media/image4280.png"/><Relationship Id="rId220" Type="http://schemas.openxmlformats.org/officeDocument/2006/relationships/image" Target="../media/image3300.png"/><Relationship Id="rId458" Type="http://schemas.openxmlformats.org/officeDocument/2006/relationships/image" Target="../media/image477.png"/><Relationship Id="rId15" Type="http://schemas.openxmlformats.org/officeDocument/2006/relationships/customXml" Target="../ink/ink673.xml"/><Relationship Id="rId57" Type="http://schemas.openxmlformats.org/officeDocument/2006/relationships/customXml" Target="../ink/ink694.xml"/><Relationship Id="rId262" Type="http://schemas.openxmlformats.org/officeDocument/2006/relationships/image" Target="../media/image3510.png"/><Relationship Id="rId318" Type="http://schemas.openxmlformats.org/officeDocument/2006/relationships/image" Target="../media/image3790.png"/><Relationship Id="rId99" Type="http://schemas.openxmlformats.org/officeDocument/2006/relationships/customXml" Target="../ink/ink715.xml"/><Relationship Id="rId122" Type="http://schemas.openxmlformats.org/officeDocument/2006/relationships/image" Target="../media/image2810.png"/><Relationship Id="rId164" Type="http://schemas.openxmlformats.org/officeDocument/2006/relationships/image" Target="../media/image3020.png"/><Relationship Id="rId371" Type="http://schemas.openxmlformats.org/officeDocument/2006/relationships/customXml" Target="../ink/ink851.xml"/><Relationship Id="rId427" Type="http://schemas.openxmlformats.org/officeDocument/2006/relationships/customXml" Target="../ink/ink879.xml"/><Relationship Id="rId469" Type="http://schemas.openxmlformats.org/officeDocument/2006/relationships/customXml" Target="../ink/ink900.xml"/><Relationship Id="rId26" Type="http://schemas.openxmlformats.org/officeDocument/2006/relationships/image" Target="../media/image2330.png"/><Relationship Id="rId231" Type="http://schemas.openxmlformats.org/officeDocument/2006/relationships/customXml" Target="../ink/ink781.xml"/><Relationship Id="rId273" Type="http://schemas.openxmlformats.org/officeDocument/2006/relationships/customXml" Target="../ink/ink802.xml"/><Relationship Id="rId329" Type="http://schemas.openxmlformats.org/officeDocument/2006/relationships/customXml" Target="../ink/ink830.xml"/><Relationship Id="rId480" Type="http://schemas.openxmlformats.org/officeDocument/2006/relationships/image" Target="../media/image488.png"/><Relationship Id="rId68" Type="http://schemas.openxmlformats.org/officeDocument/2006/relationships/image" Target="../media/image2540.png"/><Relationship Id="rId133" Type="http://schemas.openxmlformats.org/officeDocument/2006/relationships/customXml" Target="../ink/ink732.xml"/><Relationship Id="rId175" Type="http://schemas.openxmlformats.org/officeDocument/2006/relationships/customXml" Target="../ink/ink753.xml"/><Relationship Id="rId340" Type="http://schemas.openxmlformats.org/officeDocument/2006/relationships/image" Target="../media/image3900.png"/><Relationship Id="rId200" Type="http://schemas.openxmlformats.org/officeDocument/2006/relationships/image" Target="../media/image3200.png"/><Relationship Id="rId382" Type="http://schemas.openxmlformats.org/officeDocument/2006/relationships/image" Target="../media/image4110.png"/><Relationship Id="rId438" Type="http://schemas.openxmlformats.org/officeDocument/2006/relationships/image" Target="../media/image4670.png"/><Relationship Id="rId242" Type="http://schemas.openxmlformats.org/officeDocument/2006/relationships/image" Target="../media/image3410.png"/><Relationship Id="rId284" Type="http://schemas.openxmlformats.org/officeDocument/2006/relationships/image" Target="../media/image3620.png"/><Relationship Id="rId37" Type="http://schemas.openxmlformats.org/officeDocument/2006/relationships/customXml" Target="../ink/ink684.xml"/><Relationship Id="rId79" Type="http://schemas.openxmlformats.org/officeDocument/2006/relationships/customXml" Target="../ink/ink705.xml"/><Relationship Id="rId102" Type="http://schemas.openxmlformats.org/officeDocument/2006/relationships/image" Target="../media/image2710.png"/><Relationship Id="rId144" Type="http://schemas.openxmlformats.org/officeDocument/2006/relationships/image" Target="../media/image2920.png"/><Relationship Id="rId90" Type="http://schemas.openxmlformats.org/officeDocument/2006/relationships/image" Target="../media/image2650.png"/><Relationship Id="rId186" Type="http://schemas.openxmlformats.org/officeDocument/2006/relationships/image" Target="../media/image3130.png"/><Relationship Id="rId351" Type="http://schemas.openxmlformats.org/officeDocument/2006/relationships/customXml" Target="../ink/ink841.xml"/><Relationship Id="rId393" Type="http://schemas.openxmlformats.org/officeDocument/2006/relationships/customXml" Target="../ink/ink862.xml"/><Relationship Id="rId407" Type="http://schemas.openxmlformats.org/officeDocument/2006/relationships/customXml" Target="../ink/ink869.xml"/><Relationship Id="rId449" Type="http://schemas.openxmlformats.org/officeDocument/2006/relationships/customXml" Target="../ink/ink890.xml"/><Relationship Id="rId211" Type="http://schemas.openxmlformats.org/officeDocument/2006/relationships/customXml" Target="../ink/ink771.xml"/><Relationship Id="rId253" Type="http://schemas.openxmlformats.org/officeDocument/2006/relationships/customXml" Target="../ink/ink792.xml"/><Relationship Id="rId295" Type="http://schemas.openxmlformats.org/officeDocument/2006/relationships/customXml" Target="../ink/ink813.xml"/><Relationship Id="rId309" Type="http://schemas.openxmlformats.org/officeDocument/2006/relationships/customXml" Target="../ink/ink820.xml"/><Relationship Id="rId460" Type="http://schemas.openxmlformats.org/officeDocument/2006/relationships/image" Target="../media/image478.png"/><Relationship Id="rId48" Type="http://schemas.openxmlformats.org/officeDocument/2006/relationships/image" Target="../media/image2440.png"/><Relationship Id="rId113" Type="http://schemas.openxmlformats.org/officeDocument/2006/relationships/customXml" Target="../ink/ink722.xml"/><Relationship Id="rId320" Type="http://schemas.openxmlformats.org/officeDocument/2006/relationships/image" Target="../media/image3800.png"/><Relationship Id="rId155" Type="http://schemas.openxmlformats.org/officeDocument/2006/relationships/customXml" Target="../ink/ink743.xml"/><Relationship Id="rId197" Type="http://schemas.openxmlformats.org/officeDocument/2006/relationships/customXml" Target="../ink/ink764.xml"/><Relationship Id="rId362" Type="http://schemas.openxmlformats.org/officeDocument/2006/relationships/image" Target="../media/image4010.png"/><Relationship Id="rId418" Type="http://schemas.openxmlformats.org/officeDocument/2006/relationships/image" Target="../media/image4290.png"/><Relationship Id="rId222" Type="http://schemas.openxmlformats.org/officeDocument/2006/relationships/image" Target="../media/image3310.png"/><Relationship Id="rId264" Type="http://schemas.openxmlformats.org/officeDocument/2006/relationships/image" Target="../media/image3520.png"/><Relationship Id="rId471" Type="http://schemas.openxmlformats.org/officeDocument/2006/relationships/customXml" Target="../ink/ink901.xml"/><Relationship Id="rId17" Type="http://schemas.openxmlformats.org/officeDocument/2006/relationships/customXml" Target="../ink/ink674.xml"/><Relationship Id="rId59" Type="http://schemas.openxmlformats.org/officeDocument/2006/relationships/customXml" Target="../ink/ink695.xml"/><Relationship Id="rId124" Type="http://schemas.openxmlformats.org/officeDocument/2006/relationships/image" Target="../media/image2820.png"/><Relationship Id="rId70" Type="http://schemas.openxmlformats.org/officeDocument/2006/relationships/image" Target="../media/image2550.png"/><Relationship Id="rId166" Type="http://schemas.openxmlformats.org/officeDocument/2006/relationships/image" Target="../media/image3030.png"/><Relationship Id="rId331" Type="http://schemas.openxmlformats.org/officeDocument/2006/relationships/customXml" Target="../ink/ink831.xml"/><Relationship Id="rId373" Type="http://schemas.openxmlformats.org/officeDocument/2006/relationships/customXml" Target="../ink/ink852.xml"/><Relationship Id="rId429" Type="http://schemas.openxmlformats.org/officeDocument/2006/relationships/customXml" Target="../ink/ink880.xml"/><Relationship Id="rId1" Type="http://schemas.openxmlformats.org/officeDocument/2006/relationships/slideLayout" Target="../slideLayouts/slideLayout2.xml"/><Relationship Id="rId233" Type="http://schemas.openxmlformats.org/officeDocument/2006/relationships/customXml" Target="../ink/ink782.xml"/><Relationship Id="rId440" Type="http://schemas.openxmlformats.org/officeDocument/2006/relationships/image" Target="../media/image468.png"/><Relationship Id="rId28" Type="http://schemas.openxmlformats.org/officeDocument/2006/relationships/image" Target="../media/image2340.png"/><Relationship Id="rId275" Type="http://schemas.openxmlformats.org/officeDocument/2006/relationships/customXml" Target="../ink/ink803.xml"/><Relationship Id="rId300" Type="http://schemas.openxmlformats.org/officeDocument/2006/relationships/image" Target="../media/image3700.png"/><Relationship Id="rId482" Type="http://schemas.openxmlformats.org/officeDocument/2006/relationships/image" Target="../media/image2.png"/><Relationship Id="rId81" Type="http://schemas.openxmlformats.org/officeDocument/2006/relationships/customXml" Target="../ink/ink706.xml"/><Relationship Id="rId135" Type="http://schemas.openxmlformats.org/officeDocument/2006/relationships/customXml" Target="../ink/ink733.xml"/><Relationship Id="rId177" Type="http://schemas.openxmlformats.org/officeDocument/2006/relationships/customXml" Target="../ink/ink754.xml"/><Relationship Id="rId342" Type="http://schemas.openxmlformats.org/officeDocument/2006/relationships/image" Target="../media/image3910.png"/><Relationship Id="rId384" Type="http://schemas.openxmlformats.org/officeDocument/2006/relationships/image" Target="../media/image4120.png"/><Relationship Id="rId202" Type="http://schemas.openxmlformats.org/officeDocument/2006/relationships/image" Target="../media/image3210.png"/><Relationship Id="rId244" Type="http://schemas.openxmlformats.org/officeDocument/2006/relationships/image" Target="../media/image3420.png"/><Relationship Id="rId39" Type="http://schemas.openxmlformats.org/officeDocument/2006/relationships/customXml" Target="../ink/ink685.xml"/><Relationship Id="rId286" Type="http://schemas.openxmlformats.org/officeDocument/2006/relationships/image" Target="../media/image3630.png"/><Relationship Id="rId451" Type="http://schemas.openxmlformats.org/officeDocument/2006/relationships/customXml" Target="../ink/ink891.xml"/><Relationship Id="rId50" Type="http://schemas.openxmlformats.org/officeDocument/2006/relationships/image" Target="../media/image2450.png"/><Relationship Id="rId104" Type="http://schemas.openxmlformats.org/officeDocument/2006/relationships/image" Target="../media/image2720.png"/><Relationship Id="rId146" Type="http://schemas.openxmlformats.org/officeDocument/2006/relationships/image" Target="../media/image2930.png"/><Relationship Id="rId188" Type="http://schemas.openxmlformats.org/officeDocument/2006/relationships/image" Target="../media/image3140.png"/><Relationship Id="rId311" Type="http://schemas.openxmlformats.org/officeDocument/2006/relationships/customXml" Target="../ink/ink821.xml"/><Relationship Id="rId353" Type="http://schemas.openxmlformats.org/officeDocument/2006/relationships/customXml" Target="../ink/ink842.xml"/><Relationship Id="rId395" Type="http://schemas.openxmlformats.org/officeDocument/2006/relationships/customXml" Target="../ink/ink863.xml"/><Relationship Id="rId409" Type="http://schemas.openxmlformats.org/officeDocument/2006/relationships/customXml" Target="../ink/ink870.xml"/><Relationship Id="rId92" Type="http://schemas.openxmlformats.org/officeDocument/2006/relationships/image" Target="../media/image2660.png"/><Relationship Id="rId213" Type="http://schemas.openxmlformats.org/officeDocument/2006/relationships/customXml" Target="../ink/ink772.xml"/><Relationship Id="rId420" Type="http://schemas.openxmlformats.org/officeDocument/2006/relationships/image" Target="../media/image4300.png"/><Relationship Id="rId255" Type="http://schemas.openxmlformats.org/officeDocument/2006/relationships/customXml" Target="../ink/ink793.xml"/><Relationship Id="rId297" Type="http://schemas.openxmlformats.org/officeDocument/2006/relationships/customXml" Target="../ink/ink814.xml"/><Relationship Id="rId462" Type="http://schemas.openxmlformats.org/officeDocument/2006/relationships/image" Target="../media/image479.png"/><Relationship Id="rId115" Type="http://schemas.openxmlformats.org/officeDocument/2006/relationships/customXml" Target="../ink/ink723.xml"/><Relationship Id="rId157" Type="http://schemas.openxmlformats.org/officeDocument/2006/relationships/customXml" Target="../ink/ink744.xml"/><Relationship Id="rId322" Type="http://schemas.openxmlformats.org/officeDocument/2006/relationships/image" Target="../media/image3810.png"/><Relationship Id="rId364" Type="http://schemas.openxmlformats.org/officeDocument/2006/relationships/image" Target="../media/image4020.png"/><Relationship Id="rId61" Type="http://schemas.openxmlformats.org/officeDocument/2006/relationships/customXml" Target="../ink/ink696.xml"/><Relationship Id="rId199" Type="http://schemas.openxmlformats.org/officeDocument/2006/relationships/customXml" Target="../ink/ink765.xml"/><Relationship Id="rId19" Type="http://schemas.openxmlformats.org/officeDocument/2006/relationships/customXml" Target="../ink/ink675.xml"/><Relationship Id="rId224" Type="http://schemas.openxmlformats.org/officeDocument/2006/relationships/image" Target="../media/image3320.png"/><Relationship Id="rId266" Type="http://schemas.openxmlformats.org/officeDocument/2006/relationships/image" Target="../media/image3530.png"/><Relationship Id="rId431" Type="http://schemas.openxmlformats.org/officeDocument/2006/relationships/customXml" Target="../ink/ink881.xml"/><Relationship Id="rId473" Type="http://schemas.openxmlformats.org/officeDocument/2006/relationships/customXml" Target="../ink/ink902.xml"/><Relationship Id="rId30" Type="http://schemas.openxmlformats.org/officeDocument/2006/relationships/image" Target="../media/image2350.png"/><Relationship Id="rId126" Type="http://schemas.openxmlformats.org/officeDocument/2006/relationships/image" Target="../media/image2830.png"/><Relationship Id="rId168" Type="http://schemas.openxmlformats.org/officeDocument/2006/relationships/image" Target="../media/image3040.png"/><Relationship Id="rId333" Type="http://schemas.openxmlformats.org/officeDocument/2006/relationships/customXml" Target="../ink/ink832.xml"/><Relationship Id="rId72" Type="http://schemas.openxmlformats.org/officeDocument/2006/relationships/image" Target="../media/image2560.png"/><Relationship Id="rId375" Type="http://schemas.openxmlformats.org/officeDocument/2006/relationships/customXml" Target="../ink/ink853.xml"/><Relationship Id="rId3" Type="http://schemas.openxmlformats.org/officeDocument/2006/relationships/customXml" Target="../ink/ink667.xml"/><Relationship Id="rId235" Type="http://schemas.openxmlformats.org/officeDocument/2006/relationships/customXml" Target="../ink/ink783.xml"/><Relationship Id="rId277" Type="http://schemas.openxmlformats.org/officeDocument/2006/relationships/customXml" Target="../ink/ink804.xml"/><Relationship Id="rId400" Type="http://schemas.openxmlformats.org/officeDocument/2006/relationships/image" Target="../media/image4200.png"/><Relationship Id="rId442" Type="http://schemas.openxmlformats.org/officeDocument/2006/relationships/image" Target="../media/image469.png"/><Relationship Id="rId484" Type="http://schemas.openxmlformats.org/officeDocument/2006/relationships/image" Target="../media/image3.png"/></Relationships>
</file>

<file path=ppt/slides/_rels/slide14.xml.rels><?xml version="1.0" encoding="UTF-8" standalone="yes"?>
<Relationships xmlns="http://schemas.openxmlformats.org/package/2006/relationships"><Relationship Id="rId117" Type="http://schemas.openxmlformats.org/officeDocument/2006/relationships/image" Target="../media/image546.png"/><Relationship Id="rId21" Type="http://schemas.openxmlformats.org/officeDocument/2006/relationships/image" Target="../media/image498.png"/><Relationship Id="rId42" Type="http://schemas.openxmlformats.org/officeDocument/2006/relationships/customXml" Target="../ink/ink931.xml"/><Relationship Id="rId63" Type="http://schemas.openxmlformats.org/officeDocument/2006/relationships/image" Target="../media/image519.png"/><Relationship Id="rId84" Type="http://schemas.openxmlformats.org/officeDocument/2006/relationships/customXml" Target="../ink/ink952.xml"/><Relationship Id="rId138" Type="http://schemas.openxmlformats.org/officeDocument/2006/relationships/customXml" Target="../ink/ink979.xml"/><Relationship Id="rId159" Type="http://schemas.openxmlformats.org/officeDocument/2006/relationships/image" Target="../media/image567.png"/><Relationship Id="rId170" Type="http://schemas.openxmlformats.org/officeDocument/2006/relationships/customXml" Target="../ink/ink995.xml"/><Relationship Id="rId191" Type="http://schemas.openxmlformats.org/officeDocument/2006/relationships/image" Target="../media/image583.png"/><Relationship Id="rId205" Type="http://schemas.openxmlformats.org/officeDocument/2006/relationships/image" Target="../media/image590.png"/><Relationship Id="rId226" Type="http://schemas.openxmlformats.org/officeDocument/2006/relationships/customXml" Target="../ink/ink1023.xml"/><Relationship Id="rId247" Type="http://schemas.openxmlformats.org/officeDocument/2006/relationships/image" Target="../media/image611.png"/><Relationship Id="rId107" Type="http://schemas.openxmlformats.org/officeDocument/2006/relationships/image" Target="../media/image541.png"/><Relationship Id="rId11" Type="http://schemas.openxmlformats.org/officeDocument/2006/relationships/image" Target="../media/image493.png"/><Relationship Id="rId32" Type="http://schemas.openxmlformats.org/officeDocument/2006/relationships/customXml" Target="../ink/ink926.xml"/><Relationship Id="rId53" Type="http://schemas.openxmlformats.org/officeDocument/2006/relationships/image" Target="../media/image514.png"/><Relationship Id="rId74" Type="http://schemas.openxmlformats.org/officeDocument/2006/relationships/customXml" Target="../ink/ink947.xml"/><Relationship Id="rId128" Type="http://schemas.openxmlformats.org/officeDocument/2006/relationships/customXml" Target="../ink/ink974.xml"/><Relationship Id="rId149" Type="http://schemas.openxmlformats.org/officeDocument/2006/relationships/image" Target="../media/image562.png"/><Relationship Id="rId5" Type="http://schemas.openxmlformats.org/officeDocument/2006/relationships/image" Target="../media/image490.png"/><Relationship Id="rId95" Type="http://schemas.openxmlformats.org/officeDocument/2006/relationships/image" Target="../media/image535.png"/><Relationship Id="rId160" Type="http://schemas.openxmlformats.org/officeDocument/2006/relationships/customXml" Target="../ink/ink990.xml"/><Relationship Id="rId181" Type="http://schemas.openxmlformats.org/officeDocument/2006/relationships/image" Target="../media/image578.png"/><Relationship Id="rId216" Type="http://schemas.openxmlformats.org/officeDocument/2006/relationships/customXml" Target="../ink/ink1018.xml"/><Relationship Id="rId237" Type="http://schemas.openxmlformats.org/officeDocument/2006/relationships/image" Target="../media/image606.png"/><Relationship Id="rId258" Type="http://schemas.openxmlformats.org/officeDocument/2006/relationships/customXml" Target="../ink/ink1039.xml"/><Relationship Id="rId22" Type="http://schemas.openxmlformats.org/officeDocument/2006/relationships/customXml" Target="../ink/ink921.xml"/><Relationship Id="rId43" Type="http://schemas.openxmlformats.org/officeDocument/2006/relationships/image" Target="../media/image509.png"/><Relationship Id="rId64" Type="http://schemas.openxmlformats.org/officeDocument/2006/relationships/customXml" Target="../ink/ink942.xml"/><Relationship Id="rId118" Type="http://schemas.openxmlformats.org/officeDocument/2006/relationships/customXml" Target="../ink/ink969.xml"/><Relationship Id="rId139" Type="http://schemas.openxmlformats.org/officeDocument/2006/relationships/image" Target="../media/image557.png"/><Relationship Id="rId85" Type="http://schemas.openxmlformats.org/officeDocument/2006/relationships/image" Target="../media/image530.png"/><Relationship Id="rId150" Type="http://schemas.openxmlformats.org/officeDocument/2006/relationships/customXml" Target="../ink/ink985.xml"/><Relationship Id="rId171" Type="http://schemas.openxmlformats.org/officeDocument/2006/relationships/image" Target="../media/image573.png"/><Relationship Id="rId192" Type="http://schemas.openxmlformats.org/officeDocument/2006/relationships/customXml" Target="../ink/ink1006.xml"/><Relationship Id="rId206" Type="http://schemas.openxmlformats.org/officeDocument/2006/relationships/customXml" Target="../ink/ink1013.xml"/><Relationship Id="rId227" Type="http://schemas.openxmlformats.org/officeDocument/2006/relationships/image" Target="../media/image601.png"/><Relationship Id="rId248" Type="http://schemas.openxmlformats.org/officeDocument/2006/relationships/customXml" Target="../ink/ink1034.xml"/><Relationship Id="rId12" Type="http://schemas.openxmlformats.org/officeDocument/2006/relationships/customXml" Target="../ink/ink916.xml"/><Relationship Id="rId33" Type="http://schemas.openxmlformats.org/officeDocument/2006/relationships/image" Target="../media/image504.png"/><Relationship Id="rId108" Type="http://schemas.openxmlformats.org/officeDocument/2006/relationships/customXml" Target="../ink/ink964.xml"/><Relationship Id="rId129" Type="http://schemas.openxmlformats.org/officeDocument/2006/relationships/image" Target="../media/image552.png"/><Relationship Id="rId54" Type="http://schemas.openxmlformats.org/officeDocument/2006/relationships/customXml" Target="../ink/ink937.xml"/><Relationship Id="rId75" Type="http://schemas.openxmlformats.org/officeDocument/2006/relationships/image" Target="../media/image525.png"/><Relationship Id="rId96" Type="http://schemas.openxmlformats.org/officeDocument/2006/relationships/customXml" Target="../ink/ink958.xml"/><Relationship Id="rId140" Type="http://schemas.openxmlformats.org/officeDocument/2006/relationships/customXml" Target="../ink/ink980.xml"/><Relationship Id="rId161" Type="http://schemas.openxmlformats.org/officeDocument/2006/relationships/image" Target="../media/image568.png"/><Relationship Id="rId182" Type="http://schemas.openxmlformats.org/officeDocument/2006/relationships/customXml" Target="../ink/ink1001.xml"/><Relationship Id="rId217" Type="http://schemas.openxmlformats.org/officeDocument/2006/relationships/image" Target="../media/image596.png"/><Relationship Id="rId6" Type="http://schemas.openxmlformats.org/officeDocument/2006/relationships/customXml" Target="../ink/ink913.xml"/><Relationship Id="rId238" Type="http://schemas.openxmlformats.org/officeDocument/2006/relationships/customXml" Target="../ink/ink1029.xml"/><Relationship Id="rId259" Type="http://schemas.openxmlformats.org/officeDocument/2006/relationships/image" Target="../media/image617.png"/><Relationship Id="rId23" Type="http://schemas.openxmlformats.org/officeDocument/2006/relationships/image" Target="../media/image499.png"/><Relationship Id="rId119" Type="http://schemas.openxmlformats.org/officeDocument/2006/relationships/image" Target="../media/image547.png"/><Relationship Id="rId44" Type="http://schemas.openxmlformats.org/officeDocument/2006/relationships/customXml" Target="../ink/ink932.xml"/><Relationship Id="rId65" Type="http://schemas.openxmlformats.org/officeDocument/2006/relationships/image" Target="../media/image520.png"/><Relationship Id="rId86" Type="http://schemas.openxmlformats.org/officeDocument/2006/relationships/customXml" Target="../ink/ink953.xml"/><Relationship Id="rId130" Type="http://schemas.openxmlformats.org/officeDocument/2006/relationships/customXml" Target="../ink/ink975.xml"/><Relationship Id="rId151" Type="http://schemas.openxmlformats.org/officeDocument/2006/relationships/image" Target="../media/image563.png"/><Relationship Id="rId172" Type="http://schemas.openxmlformats.org/officeDocument/2006/relationships/customXml" Target="../ink/ink996.xml"/><Relationship Id="rId193" Type="http://schemas.openxmlformats.org/officeDocument/2006/relationships/image" Target="../media/image584.png"/><Relationship Id="rId207" Type="http://schemas.openxmlformats.org/officeDocument/2006/relationships/image" Target="../media/image591.png"/><Relationship Id="rId228" Type="http://schemas.openxmlformats.org/officeDocument/2006/relationships/customXml" Target="../ink/ink1024.xml"/><Relationship Id="rId249" Type="http://schemas.openxmlformats.org/officeDocument/2006/relationships/image" Target="../media/image612.png"/><Relationship Id="rId13" Type="http://schemas.openxmlformats.org/officeDocument/2006/relationships/image" Target="../media/image494.png"/><Relationship Id="rId109" Type="http://schemas.openxmlformats.org/officeDocument/2006/relationships/image" Target="../media/image542.png"/><Relationship Id="rId34" Type="http://schemas.openxmlformats.org/officeDocument/2006/relationships/customXml" Target="../ink/ink927.xml"/><Relationship Id="rId55" Type="http://schemas.openxmlformats.org/officeDocument/2006/relationships/image" Target="../media/image515.png"/><Relationship Id="rId76" Type="http://schemas.openxmlformats.org/officeDocument/2006/relationships/customXml" Target="../ink/ink948.xml"/><Relationship Id="rId97" Type="http://schemas.openxmlformats.org/officeDocument/2006/relationships/image" Target="../media/image536.png"/><Relationship Id="rId120" Type="http://schemas.openxmlformats.org/officeDocument/2006/relationships/customXml" Target="../ink/ink970.xml"/><Relationship Id="rId141" Type="http://schemas.openxmlformats.org/officeDocument/2006/relationships/image" Target="../media/image558.png"/><Relationship Id="rId7" Type="http://schemas.openxmlformats.org/officeDocument/2006/relationships/image" Target="../media/image491.png"/><Relationship Id="rId162" Type="http://schemas.openxmlformats.org/officeDocument/2006/relationships/customXml" Target="../ink/ink991.xml"/><Relationship Id="rId183" Type="http://schemas.openxmlformats.org/officeDocument/2006/relationships/image" Target="../media/image579.png"/><Relationship Id="rId218" Type="http://schemas.openxmlformats.org/officeDocument/2006/relationships/customXml" Target="../ink/ink1019.xml"/><Relationship Id="rId239" Type="http://schemas.openxmlformats.org/officeDocument/2006/relationships/image" Target="../media/image607.png"/><Relationship Id="rId250" Type="http://schemas.openxmlformats.org/officeDocument/2006/relationships/customXml" Target="../ink/ink1035.xml"/><Relationship Id="rId24" Type="http://schemas.openxmlformats.org/officeDocument/2006/relationships/customXml" Target="../ink/ink922.xml"/><Relationship Id="rId45" Type="http://schemas.openxmlformats.org/officeDocument/2006/relationships/image" Target="../media/image510.png"/><Relationship Id="rId66" Type="http://schemas.openxmlformats.org/officeDocument/2006/relationships/customXml" Target="../ink/ink943.xml"/><Relationship Id="rId87" Type="http://schemas.openxmlformats.org/officeDocument/2006/relationships/image" Target="../media/image531.png"/><Relationship Id="rId110" Type="http://schemas.openxmlformats.org/officeDocument/2006/relationships/customXml" Target="../ink/ink965.xml"/><Relationship Id="rId131" Type="http://schemas.openxmlformats.org/officeDocument/2006/relationships/image" Target="../media/image553.png"/><Relationship Id="rId152" Type="http://schemas.openxmlformats.org/officeDocument/2006/relationships/customXml" Target="../ink/ink986.xml"/><Relationship Id="rId173" Type="http://schemas.openxmlformats.org/officeDocument/2006/relationships/image" Target="../media/image574.png"/><Relationship Id="rId194" Type="http://schemas.openxmlformats.org/officeDocument/2006/relationships/customXml" Target="../ink/ink1007.xml"/><Relationship Id="rId208" Type="http://schemas.openxmlformats.org/officeDocument/2006/relationships/customXml" Target="../ink/ink1014.xml"/><Relationship Id="rId229" Type="http://schemas.openxmlformats.org/officeDocument/2006/relationships/image" Target="../media/image602.png"/><Relationship Id="rId240" Type="http://schemas.openxmlformats.org/officeDocument/2006/relationships/customXml" Target="../ink/ink1030.xml"/><Relationship Id="rId14" Type="http://schemas.openxmlformats.org/officeDocument/2006/relationships/customXml" Target="../ink/ink917.xml"/><Relationship Id="rId35" Type="http://schemas.openxmlformats.org/officeDocument/2006/relationships/image" Target="../media/image505.png"/><Relationship Id="rId56" Type="http://schemas.openxmlformats.org/officeDocument/2006/relationships/customXml" Target="../ink/ink938.xml"/><Relationship Id="rId77" Type="http://schemas.openxmlformats.org/officeDocument/2006/relationships/image" Target="../media/image526.png"/><Relationship Id="rId100" Type="http://schemas.openxmlformats.org/officeDocument/2006/relationships/customXml" Target="../ink/ink960.xml"/><Relationship Id="rId8" Type="http://schemas.openxmlformats.org/officeDocument/2006/relationships/customXml" Target="../ink/ink914.xml"/><Relationship Id="rId98" Type="http://schemas.openxmlformats.org/officeDocument/2006/relationships/customXml" Target="../ink/ink959.xml"/><Relationship Id="rId121" Type="http://schemas.openxmlformats.org/officeDocument/2006/relationships/image" Target="../media/image548.png"/><Relationship Id="rId142" Type="http://schemas.openxmlformats.org/officeDocument/2006/relationships/customXml" Target="../ink/ink981.xml"/><Relationship Id="rId163" Type="http://schemas.openxmlformats.org/officeDocument/2006/relationships/image" Target="../media/image569.png"/><Relationship Id="rId184" Type="http://schemas.openxmlformats.org/officeDocument/2006/relationships/customXml" Target="../ink/ink1002.xml"/><Relationship Id="rId219" Type="http://schemas.openxmlformats.org/officeDocument/2006/relationships/image" Target="../media/image597.png"/><Relationship Id="rId230" Type="http://schemas.openxmlformats.org/officeDocument/2006/relationships/customXml" Target="../ink/ink1025.xml"/><Relationship Id="rId251" Type="http://schemas.openxmlformats.org/officeDocument/2006/relationships/image" Target="../media/image613.png"/><Relationship Id="rId25" Type="http://schemas.openxmlformats.org/officeDocument/2006/relationships/image" Target="../media/image500.png"/><Relationship Id="rId46" Type="http://schemas.openxmlformats.org/officeDocument/2006/relationships/customXml" Target="../ink/ink933.xml"/><Relationship Id="rId67" Type="http://schemas.openxmlformats.org/officeDocument/2006/relationships/image" Target="../media/image521.png"/><Relationship Id="rId88" Type="http://schemas.openxmlformats.org/officeDocument/2006/relationships/customXml" Target="../ink/ink954.xml"/><Relationship Id="rId111" Type="http://schemas.openxmlformats.org/officeDocument/2006/relationships/image" Target="../media/image543.png"/><Relationship Id="rId132" Type="http://schemas.openxmlformats.org/officeDocument/2006/relationships/customXml" Target="../ink/ink976.xml"/><Relationship Id="rId153" Type="http://schemas.openxmlformats.org/officeDocument/2006/relationships/image" Target="../media/image564.png"/><Relationship Id="rId174" Type="http://schemas.openxmlformats.org/officeDocument/2006/relationships/customXml" Target="../ink/ink997.xml"/><Relationship Id="rId195" Type="http://schemas.openxmlformats.org/officeDocument/2006/relationships/image" Target="../media/image585.png"/><Relationship Id="rId209" Type="http://schemas.openxmlformats.org/officeDocument/2006/relationships/image" Target="../media/image592.png"/><Relationship Id="rId220" Type="http://schemas.openxmlformats.org/officeDocument/2006/relationships/customXml" Target="../ink/ink1020.xml"/><Relationship Id="rId241" Type="http://schemas.openxmlformats.org/officeDocument/2006/relationships/image" Target="../media/image608.png"/><Relationship Id="rId15" Type="http://schemas.openxmlformats.org/officeDocument/2006/relationships/image" Target="../media/image495.png"/><Relationship Id="rId36" Type="http://schemas.openxmlformats.org/officeDocument/2006/relationships/customXml" Target="../ink/ink928.xml"/><Relationship Id="rId57" Type="http://schemas.openxmlformats.org/officeDocument/2006/relationships/image" Target="../media/image516.png"/><Relationship Id="rId78" Type="http://schemas.openxmlformats.org/officeDocument/2006/relationships/customXml" Target="../ink/ink949.xml"/><Relationship Id="rId99" Type="http://schemas.openxmlformats.org/officeDocument/2006/relationships/image" Target="../media/image537.png"/><Relationship Id="rId101" Type="http://schemas.openxmlformats.org/officeDocument/2006/relationships/image" Target="../media/image538.png"/><Relationship Id="rId122" Type="http://schemas.openxmlformats.org/officeDocument/2006/relationships/customXml" Target="../ink/ink971.xml"/><Relationship Id="rId143" Type="http://schemas.openxmlformats.org/officeDocument/2006/relationships/image" Target="../media/image559.png"/><Relationship Id="rId164" Type="http://schemas.openxmlformats.org/officeDocument/2006/relationships/customXml" Target="../ink/ink992.xml"/><Relationship Id="rId185" Type="http://schemas.openxmlformats.org/officeDocument/2006/relationships/image" Target="../media/image580.png"/><Relationship Id="rId9" Type="http://schemas.openxmlformats.org/officeDocument/2006/relationships/image" Target="../media/image492.png"/><Relationship Id="rId210" Type="http://schemas.openxmlformats.org/officeDocument/2006/relationships/customXml" Target="../ink/ink1015.xml"/><Relationship Id="rId26" Type="http://schemas.openxmlformats.org/officeDocument/2006/relationships/customXml" Target="../ink/ink923.xml"/><Relationship Id="rId231" Type="http://schemas.openxmlformats.org/officeDocument/2006/relationships/image" Target="../media/image603.png"/><Relationship Id="rId252" Type="http://schemas.openxmlformats.org/officeDocument/2006/relationships/customXml" Target="../ink/ink1036.xml"/><Relationship Id="rId47" Type="http://schemas.openxmlformats.org/officeDocument/2006/relationships/image" Target="../media/image511.png"/><Relationship Id="rId68" Type="http://schemas.openxmlformats.org/officeDocument/2006/relationships/customXml" Target="../ink/ink944.xml"/><Relationship Id="rId89" Type="http://schemas.openxmlformats.org/officeDocument/2006/relationships/image" Target="../media/image532.png"/><Relationship Id="rId112" Type="http://schemas.openxmlformats.org/officeDocument/2006/relationships/customXml" Target="../ink/ink966.xml"/><Relationship Id="rId133" Type="http://schemas.openxmlformats.org/officeDocument/2006/relationships/image" Target="../media/image554.png"/><Relationship Id="rId154" Type="http://schemas.openxmlformats.org/officeDocument/2006/relationships/customXml" Target="../ink/ink987.xml"/><Relationship Id="rId175" Type="http://schemas.openxmlformats.org/officeDocument/2006/relationships/image" Target="../media/image575.png"/><Relationship Id="rId196" Type="http://schemas.openxmlformats.org/officeDocument/2006/relationships/customXml" Target="../ink/ink1008.xml"/><Relationship Id="rId200" Type="http://schemas.openxmlformats.org/officeDocument/2006/relationships/customXml" Target="../ink/ink1010.xml"/><Relationship Id="rId16" Type="http://schemas.openxmlformats.org/officeDocument/2006/relationships/customXml" Target="../ink/ink918.xml"/><Relationship Id="rId221" Type="http://schemas.openxmlformats.org/officeDocument/2006/relationships/image" Target="../media/image598.png"/><Relationship Id="rId242" Type="http://schemas.openxmlformats.org/officeDocument/2006/relationships/customXml" Target="../ink/ink1031.xml"/><Relationship Id="rId37" Type="http://schemas.openxmlformats.org/officeDocument/2006/relationships/image" Target="../media/image506.png"/><Relationship Id="rId58" Type="http://schemas.openxmlformats.org/officeDocument/2006/relationships/customXml" Target="../ink/ink939.xml"/><Relationship Id="rId79" Type="http://schemas.openxmlformats.org/officeDocument/2006/relationships/image" Target="../media/image527.png"/><Relationship Id="rId102" Type="http://schemas.openxmlformats.org/officeDocument/2006/relationships/customXml" Target="../ink/ink961.xml"/><Relationship Id="rId123" Type="http://schemas.openxmlformats.org/officeDocument/2006/relationships/image" Target="../media/image549.png"/><Relationship Id="rId144" Type="http://schemas.openxmlformats.org/officeDocument/2006/relationships/customXml" Target="../ink/ink982.xml"/><Relationship Id="rId90" Type="http://schemas.openxmlformats.org/officeDocument/2006/relationships/customXml" Target="../ink/ink955.xml"/><Relationship Id="rId165" Type="http://schemas.openxmlformats.org/officeDocument/2006/relationships/image" Target="../media/image570.png"/><Relationship Id="rId186" Type="http://schemas.openxmlformats.org/officeDocument/2006/relationships/customXml" Target="../ink/ink1003.xml"/><Relationship Id="rId211" Type="http://schemas.openxmlformats.org/officeDocument/2006/relationships/image" Target="../media/image593.png"/><Relationship Id="rId232" Type="http://schemas.openxmlformats.org/officeDocument/2006/relationships/customXml" Target="../ink/ink1026.xml"/><Relationship Id="rId253" Type="http://schemas.openxmlformats.org/officeDocument/2006/relationships/image" Target="../media/image614.png"/><Relationship Id="rId27" Type="http://schemas.openxmlformats.org/officeDocument/2006/relationships/image" Target="../media/image501.png"/><Relationship Id="rId48" Type="http://schemas.openxmlformats.org/officeDocument/2006/relationships/customXml" Target="../ink/ink934.xml"/><Relationship Id="rId69" Type="http://schemas.openxmlformats.org/officeDocument/2006/relationships/image" Target="../media/image522.png"/><Relationship Id="rId113" Type="http://schemas.openxmlformats.org/officeDocument/2006/relationships/image" Target="../media/image544.png"/><Relationship Id="rId134" Type="http://schemas.openxmlformats.org/officeDocument/2006/relationships/customXml" Target="../ink/ink977.xml"/><Relationship Id="rId80" Type="http://schemas.openxmlformats.org/officeDocument/2006/relationships/customXml" Target="../ink/ink950.xml"/><Relationship Id="rId155" Type="http://schemas.openxmlformats.org/officeDocument/2006/relationships/image" Target="../media/image565.png"/><Relationship Id="rId176" Type="http://schemas.openxmlformats.org/officeDocument/2006/relationships/customXml" Target="../ink/ink998.xml"/><Relationship Id="rId197" Type="http://schemas.openxmlformats.org/officeDocument/2006/relationships/image" Target="../media/image586.png"/><Relationship Id="rId201" Type="http://schemas.openxmlformats.org/officeDocument/2006/relationships/image" Target="../media/image588.png"/><Relationship Id="rId222" Type="http://schemas.openxmlformats.org/officeDocument/2006/relationships/customXml" Target="../ink/ink1021.xml"/><Relationship Id="rId243" Type="http://schemas.openxmlformats.org/officeDocument/2006/relationships/image" Target="../media/image609.png"/><Relationship Id="rId17" Type="http://schemas.openxmlformats.org/officeDocument/2006/relationships/image" Target="../media/image496.png"/><Relationship Id="rId38" Type="http://schemas.openxmlformats.org/officeDocument/2006/relationships/customXml" Target="../ink/ink929.xml"/><Relationship Id="rId59" Type="http://schemas.openxmlformats.org/officeDocument/2006/relationships/image" Target="../media/image517.png"/><Relationship Id="rId103" Type="http://schemas.openxmlformats.org/officeDocument/2006/relationships/image" Target="../media/image539.png"/><Relationship Id="rId124" Type="http://schemas.openxmlformats.org/officeDocument/2006/relationships/customXml" Target="../ink/ink972.xml"/><Relationship Id="rId70" Type="http://schemas.openxmlformats.org/officeDocument/2006/relationships/customXml" Target="../ink/ink945.xml"/><Relationship Id="rId91" Type="http://schemas.openxmlformats.org/officeDocument/2006/relationships/image" Target="../media/image533.png"/><Relationship Id="rId145" Type="http://schemas.openxmlformats.org/officeDocument/2006/relationships/image" Target="../media/image560.png"/><Relationship Id="rId166" Type="http://schemas.openxmlformats.org/officeDocument/2006/relationships/customXml" Target="../ink/ink993.xml"/><Relationship Id="rId187" Type="http://schemas.openxmlformats.org/officeDocument/2006/relationships/image" Target="../media/image581.png"/><Relationship Id="rId1" Type="http://schemas.openxmlformats.org/officeDocument/2006/relationships/slideLayout" Target="../slideLayouts/slideLayout2.xml"/><Relationship Id="rId212" Type="http://schemas.openxmlformats.org/officeDocument/2006/relationships/customXml" Target="../ink/ink1016.xml"/><Relationship Id="rId233" Type="http://schemas.openxmlformats.org/officeDocument/2006/relationships/image" Target="../media/image604.png"/><Relationship Id="rId254" Type="http://schemas.openxmlformats.org/officeDocument/2006/relationships/customXml" Target="../ink/ink1037.xml"/><Relationship Id="rId28" Type="http://schemas.openxmlformats.org/officeDocument/2006/relationships/customXml" Target="../ink/ink924.xml"/><Relationship Id="rId49" Type="http://schemas.openxmlformats.org/officeDocument/2006/relationships/image" Target="../media/image512.png"/><Relationship Id="rId114" Type="http://schemas.openxmlformats.org/officeDocument/2006/relationships/customXml" Target="../ink/ink967.xml"/><Relationship Id="rId60" Type="http://schemas.openxmlformats.org/officeDocument/2006/relationships/customXml" Target="../ink/ink940.xml"/><Relationship Id="rId81" Type="http://schemas.openxmlformats.org/officeDocument/2006/relationships/image" Target="../media/image528.png"/><Relationship Id="rId135" Type="http://schemas.openxmlformats.org/officeDocument/2006/relationships/image" Target="../media/image555.png"/><Relationship Id="rId156" Type="http://schemas.openxmlformats.org/officeDocument/2006/relationships/customXml" Target="../ink/ink988.xml"/><Relationship Id="rId177" Type="http://schemas.openxmlformats.org/officeDocument/2006/relationships/image" Target="../media/image576.png"/><Relationship Id="rId198" Type="http://schemas.openxmlformats.org/officeDocument/2006/relationships/customXml" Target="../ink/ink1009.xml"/><Relationship Id="rId202" Type="http://schemas.openxmlformats.org/officeDocument/2006/relationships/customXml" Target="../ink/ink1011.xml"/><Relationship Id="rId223" Type="http://schemas.openxmlformats.org/officeDocument/2006/relationships/image" Target="../media/image599.png"/><Relationship Id="rId244" Type="http://schemas.openxmlformats.org/officeDocument/2006/relationships/customXml" Target="../ink/ink1032.xml"/><Relationship Id="rId18" Type="http://schemas.openxmlformats.org/officeDocument/2006/relationships/customXml" Target="../ink/ink919.xml"/><Relationship Id="rId39" Type="http://schemas.openxmlformats.org/officeDocument/2006/relationships/image" Target="../media/image507.png"/><Relationship Id="rId50" Type="http://schemas.openxmlformats.org/officeDocument/2006/relationships/customXml" Target="../ink/ink935.xml"/><Relationship Id="rId104" Type="http://schemas.openxmlformats.org/officeDocument/2006/relationships/customXml" Target="../ink/ink962.xml"/><Relationship Id="rId125" Type="http://schemas.openxmlformats.org/officeDocument/2006/relationships/image" Target="../media/image550.png"/><Relationship Id="rId146" Type="http://schemas.openxmlformats.org/officeDocument/2006/relationships/customXml" Target="../ink/ink983.xml"/><Relationship Id="rId167" Type="http://schemas.openxmlformats.org/officeDocument/2006/relationships/image" Target="../media/image571.png"/><Relationship Id="rId188" Type="http://schemas.openxmlformats.org/officeDocument/2006/relationships/customXml" Target="../ink/ink1004.xml"/><Relationship Id="rId71" Type="http://schemas.openxmlformats.org/officeDocument/2006/relationships/image" Target="../media/image523.png"/><Relationship Id="rId92" Type="http://schemas.openxmlformats.org/officeDocument/2006/relationships/customXml" Target="../ink/ink956.xml"/><Relationship Id="rId213" Type="http://schemas.openxmlformats.org/officeDocument/2006/relationships/image" Target="../media/image594.png"/><Relationship Id="rId234" Type="http://schemas.openxmlformats.org/officeDocument/2006/relationships/customXml" Target="../ink/ink1027.xml"/><Relationship Id="rId2" Type="http://schemas.openxmlformats.org/officeDocument/2006/relationships/notesSlide" Target="../notesSlides/notesSlide10.xml"/><Relationship Id="rId29" Type="http://schemas.openxmlformats.org/officeDocument/2006/relationships/image" Target="../media/image502.png"/><Relationship Id="rId255" Type="http://schemas.openxmlformats.org/officeDocument/2006/relationships/image" Target="../media/image615.png"/><Relationship Id="rId40" Type="http://schemas.openxmlformats.org/officeDocument/2006/relationships/customXml" Target="../ink/ink930.xml"/><Relationship Id="rId115" Type="http://schemas.openxmlformats.org/officeDocument/2006/relationships/image" Target="../media/image545.png"/><Relationship Id="rId136" Type="http://schemas.openxmlformats.org/officeDocument/2006/relationships/customXml" Target="../ink/ink978.xml"/><Relationship Id="rId157" Type="http://schemas.openxmlformats.org/officeDocument/2006/relationships/image" Target="../media/image566.png"/><Relationship Id="rId178" Type="http://schemas.openxmlformats.org/officeDocument/2006/relationships/customXml" Target="../ink/ink999.xml"/><Relationship Id="rId61" Type="http://schemas.openxmlformats.org/officeDocument/2006/relationships/image" Target="../media/image518.png"/><Relationship Id="rId82" Type="http://schemas.openxmlformats.org/officeDocument/2006/relationships/customXml" Target="../ink/ink951.xml"/><Relationship Id="rId199" Type="http://schemas.openxmlformats.org/officeDocument/2006/relationships/image" Target="../media/image587.png"/><Relationship Id="rId203" Type="http://schemas.openxmlformats.org/officeDocument/2006/relationships/image" Target="../media/image589.png"/><Relationship Id="rId19" Type="http://schemas.openxmlformats.org/officeDocument/2006/relationships/image" Target="../media/image497.png"/><Relationship Id="rId224" Type="http://schemas.openxmlformats.org/officeDocument/2006/relationships/customXml" Target="../ink/ink1022.xml"/><Relationship Id="rId245" Type="http://schemas.openxmlformats.org/officeDocument/2006/relationships/image" Target="../media/image610.png"/><Relationship Id="rId30" Type="http://schemas.openxmlformats.org/officeDocument/2006/relationships/customXml" Target="../ink/ink925.xml"/><Relationship Id="rId105" Type="http://schemas.openxmlformats.org/officeDocument/2006/relationships/image" Target="../media/image540.png"/><Relationship Id="rId126" Type="http://schemas.openxmlformats.org/officeDocument/2006/relationships/customXml" Target="../ink/ink973.xml"/><Relationship Id="rId147" Type="http://schemas.openxmlformats.org/officeDocument/2006/relationships/image" Target="../media/image561.png"/><Relationship Id="rId168" Type="http://schemas.openxmlformats.org/officeDocument/2006/relationships/customXml" Target="../ink/ink994.xml"/><Relationship Id="rId51" Type="http://schemas.openxmlformats.org/officeDocument/2006/relationships/image" Target="../media/image513.png"/><Relationship Id="rId72" Type="http://schemas.openxmlformats.org/officeDocument/2006/relationships/customXml" Target="../ink/ink946.xml"/><Relationship Id="rId93" Type="http://schemas.openxmlformats.org/officeDocument/2006/relationships/image" Target="../media/image534.png"/><Relationship Id="rId189" Type="http://schemas.openxmlformats.org/officeDocument/2006/relationships/image" Target="../media/image582.png"/><Relationship Id="rId3" Type="http://schemas.openxmlformats.org/officeDocument/2006/relationships/image" Target="../media/image91.png"/><Relationship Id="rId214" Type="http://schemas.openxmlformats.org/officeDocument/2006/relationships/customXml" Target="../ink/ink1017.xml"/><Relationship Id="rId235" Type="http://schemas.openxmlformats.org/officeDocument/2006/relationships/image" Target="../media/image605.png"/><Relationship Id="rId256" Type="http://schemas.openxmlformats.org/officeDocument/2006/relationships/customXml" Target="../ink/ink1038.xml"/><Relationship Id="rId116" Type="http://schemas.openxmlformats.org/officeDocument/2006/relationships/customXml" Target="../ink/ink968.xml"/><Relationship Id="rId137" Type="http://schemas.openxmlformats.org/officeDocument/2006/relationships/image" Target="../media/image556.png"/><Relationship Id="rId158" Type="http://schemas.openxmlformats.org/officeDocument/2006/relationships/customXml" Target="../ink/ink989.xml"/><Relationship Id="rId20" Type="http://schemas.openxmlformats.org/officeDocument/2006/relationships/customXml" Target="../ink/ink920.xml"/><Relationship Id="rId41" Type="http://schemas.openxmlformats.org/officeDocument/2006/relationships/image" Target="../media/image508.png"/><Relationship Id="rId62" Type="http://schemas.openxmlformats.org/officeDocument/2006/relationships/customXml" Target="../ink/ink941.xml"/><Relationship Id="rId83" Type="http://schemas.openxmlformats.org/officeDocument/2006/relationships/image" Target="../media/image529.png"/><Relationship Id="rId179" Type="http://schemas.openxmlformats.org/officeDocument/2006/relationships/image" Target="../media/image577.png"/><Relationship Id="rId190" Type="http://schemas.openxmlformats.org/officeDocument/2006/relationships/customXml" Target="../ink/ink1005.xml"/><Relationship Id="rId204" Type="http://schemas.openxmlformats.org/officeDocument/2006/relationships/customXml" Target="../ink/ink1012.xml"/><Relationship Id="rId225" Type="http://schemas.openxmlformats.org/officeDocument/2006/relationships/image" Target="../media/image600.png"/><Relationship Id="rId246" Type="http://schemas.openxmlformats.org/officeDocument/2006/relationships/customXml" Target="../ink/ink1033.xml"/><Relationship Id="rId106" Type="http://schemas.openxmlformats.org/officeDocument/2006/relationships/customXml" Target="../ink/ink963.xml"/><Relationship Id="rId127" Type="http://schemas.openxmlformats.org/officeDocument/2006/relationships/image" Target="../media/image551.png"/><Relationship Id="rId10" Type="http://schemas.openxmlformats.org/officeDocument/2006/relationships/customXml" Target="../ink/ink915.xml"/><Relationship Id="rId31" Type="http://schemas.openxmlformats.org/officeDocument/2006/relationships/image" Target="../media/image503.png"/><Relationship Id="rId52" Type="http://schemas.openxmlformats.org/officeDocument/2006/relationships/customXml" Target="../ink/ink936.xml"/><Relationship Id="rId73" Type="http://schemas.openxmlformats.org/officeDocument/2006/relationships/image" Target="../media/image524.png"/><Relationship Id="rId94" Type="http://schemas.openxmlformats.org/officeDocument/2006/relationships/customXml" Target="../ink/ink957.xml"/><Relationship Id="rId148" Type="http://schemas.openxmlformats.org/officeDocument/2006/relationships/customXml" Target="../ink/ink984.xml"/><Relationship Id="rId169" Type="http://schemas.openxmlformats.org/officeDocument/2006/relationships/image" Target="../media/image572.png"/><Relationship Id="rId4" Type="http://schemas.openxmlformats.org/officeDocument/2006/relationships/customXml" Target="../ink/ink912.xml"/><Relationship Id="rId180" Type="http://schemas.openxmlformats.org/officeDocument/2006/relationships/customXml" Target="../ink/ink1000.xml"/><Relationship Id="rId215" Type="http://schemas.openxmlformats.org/officeDocument/2006/relationships/image" Target="../media/image595.png"/><Relationship Id="rId236" Type="http://schemas.openxmlformats.org/officeDocument/2006/relationships/customXml" Target="../ink/ink1028.xml"/><Relationship Id="rId257" Type="http://schemas.openxmlformats.org/officeDocument/2006/relationships/image" Target="../media/image616.png"/></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1042.xml"/><Relationship Id="rId3" Type="http://schemas.openxmlformats.org/officeDocument/2006/relationships/image" Target="../media/image94.png"/><Relationship Id="rId7" Type="http://schemas.openxmlformats.org/officeDocument/2006/relationships/image" Target="../media/image6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1041.xml"/><Relationship Id="rId5" Type="http://schemas.openxmlformats.org/officeDocument/2006/relationships/image" Target="../media/image619.png"/><Relationship Id="rId10" Type="http://schemas.openxmlformats.org/officeDocument/2006/relationships/image" Target="../media/image95.png"/><Relationship Id="rId4" Type="http://schemas.openxmlformats.org/officeDocument/2006/relationships/customXml" Target="../ink/ink1040.xml"/><Relationship Id="rId9" Type="http://schemas.openxmlformats.org/officeDocument/2006/relationships/image" Target="../media/image6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96.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97.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customXml" Target="../ink/ink1049.xml"/><Relationship Id="rId18" Type="http://schemas.openxmlformats.org/officeDocument/2006/relationships/customXml" Target="../ink/ink1052.xml"/><Relationship Id="rId26" Type="http://schemas.openxmlformats.org/officeDocument/2006/relationships/customXml" Target="../ink/ink1056.xml"/><Relationship Id="rId39" Type="http://schemas.openxmlformats.org/officeDocument/2006/relationships/image" Target="../media/image115.png"/><Relationship Id="rId21" Type="http://schemas.openxmlformats.org/officeDocument/2006/relationships/image" Target="../media/image106.png"/><Relationship Id="rId34" Type="http://schemas.openxmlformats.org/officeDocument/2006/relationships/customXml" Target="../ink/ink1060.xml"/><Relationship Id="rId42" Type="http://schemas.openxmlformats.org/officeDocument/2006/relationships/customXml" Target="../ink/ink1064.xml"/><Relationship Id="rId47" Type="http://schemas.openxmlformats.org/officeDocument/2006/relationships/image" Target="../media/image119.png"/><Relationship Id="rId50" Type="http://schemas.openxmlformats.org/officeDocument/2006/relationships/customXml" Target="../ink/ink1068.xml"/><Relationship Id="rId7" Type="http://schemas.openxmlformats.org/officeDocument/2006/relationships/image" Target="../media/image101.png"/><Relationship Id="rId2" Type="http://schemas.openxmlformats.org/officeDocument/2006/relationships/notesSlide" Target="../notesSlides/notesSlide17.xml"/><Relationship Id="rId16" Type="http://schemas.openxmlformats.org/officeDocument/2006/relationships/image" Target="../media/image103.png"/><Relationship Id="rId29" Type="http://schemas.openxmlformats.org/officeDocument/2006/relationships/image" Target="../media/image110.png"/><Relationship Id="rId11" Type="http://schemas.openxmlformats.org/officeDocument/2006/relationships/customXml" Target="../ink/ink1047.xml"/><Relationship Id="rId24" Type="http://schemas.openxmlformats.org/officeDocument/2006/relationships/customXml" Target="../ink/ink1055.xml"/><Relationship Id="rId32" Type="http://schemas.openxmlformats.org/officeDocument/2006/relationships/customXml" Target="../ink/ink1059.xml"/><Relationship Id="rId37" Type="http://schemas.openxmlformats.org/officeDocument/2006/relationships/image" Target="../media/image114.png"/><Relationship Id="rId40" Type="http://schemas.openxmlformats.org/officeDocument/2006/relationships/customXml" Target="../ink/ink1063.xml"/><Relationship Id="rId45" Type="http://schemas.openxmlformats.org/officeDocument/2006/relationships/image" Target="../media/image118.png"/><Relationship Id="rId5" Type="http://schemas.openxmlformats.org/officeDocument/2006/relationships/image" Target="../media/image100.png"/><Relationship Id="rId15" Type="http://schemas.openxmlformats.org/officeDocument/2006/relationships/customXml" Target="../ink/ink1051.xml"/><Relationship Id="rId23" Type="http://schemas.openxmlformats.org/officeDocument/2006/relationships/image" Target="../media/image107.png"/><Relationship Id="rId28" Type="http://schemas.openxmlformats.org/officeDocument/2006/relationships/customXml" Target="../ink/ink1057.xml"/><Relationship Id="rId36" Type="http://schemas.openxmlformats.org/officeDocument/2006/relationships/customXml" Target="../ink/ink1061.xml"/><Relationship Id="rId49" Type="http://schemas.openxmlformats.org/officeDocument/2006/relationships/image" Target="../media/image120.png"/><Relationship Id="rId10" Type="http://schemas.openxmlformats.org/officeDocument/2006/relationships/customXml" Target="../ink/ink1046.xml"/><Relationship Id="rId19" Type="http://schemas.openxmlformats.org/officeDocument/2006/relationships/image" Target="../media/image105.png"/><Relationship Id="rId31" Type="http://schemas.openxmlformats.org/officeDocument/2006/relationships/image" Target="../media/image111.png"/><Relationship Id="rId44" Type="http://schemas.openxmlformats.org/officeDocument/2006/relationships/customXml" Target="../ink/ink1065.xml"/><Relationship Id="rId4" Type="http://schemas.openxmlformats.org/officeDocument/2006/relationships/customXml" Target="../ink/ink1043.xml"/><Relationship Id="rId9" Type="http://schemas.openxmlformats.org/officeDocument/2006/relationships/image" Target="../media/image102.png"/><Relationship Id="rId14" Type="http://schemas.openxmlformats.org/officeDocument/2006/relationships/customXml" Target="../ink/ink1050.xml"/><Relationship Id="rId22" Type="http://schemas.openxmlformats.org/officeDocument/2006/relationships/customXml" Target="../ink/ink1054.xml"/><Relationship Id="rId27" Type="http://schemas.openxmlformats.org/officeDocument/2006/relationships/image" Target="../media/image109.png"/><Relationship Id="rId30" Type="http://schemas.openxmlformats.org/officeDocument/2006/relationships/customXml" Target="../ink/ink1058.xml"/><Relationship Id="rId35" Type="http://schemas.openxmlformats.org/officeDocument/2006/relationships/image" Target="../media/image113.png"/><Relationship Id="rId43" Type="http://schemas.openxmlformats.org/officeDocument/2006/relationships/image" Target="../media/image117.png"/><Relationship Id="rId48" Type="http://schemas.openxmlformats.org/officeDocument/2006/relationships/customXml" Target="../ink/ink1067.xml"/><Relationship Id="rId8" Type="http://schemas.openxmlformats.org/officeDocument/2006/relationships/customXml" Target="../ink/ink1045.xml"/><Relationship Id="rId51" Type="http://schemas.openxmlformats.org/officeDocument/2006/relationships/image" Target="../media/image121.png"/><Relationship Id="rId3" Type="http://schemas.openxmlformats.org/officeDocument/2006/relationships/image" Target="../media/image98.png"/><Relationship Id="rId12" Type="http://schemas.openxmlformats.org/officeDocument/2006/relationships/customXml" Target="../ink/ink1048.xml"/><Relationship Id="rId17" Type="http://schemas.openxmlformats.org/officeDocument/2006/relationships/image" Target="../media/image104.png"/><Relationship Id="rId25" Type="http://schemas.openxmlformats.org/officeDocument/2006/relationships/image" Target="../media/image108.png"/><Relationship Id="rId33" Type="http://schemas.openxmlformats.org/officeDocument/2006/relationships/image" Target="../media/image112.png"/><Relationship Id="rId38" Type="http://schemas.openxmlformats.org/officeDocument/2006/relationships/customXml" Target="../ink/ink1062.xml"/><Relationship Id="rId46" Type="http://schemas.openxmlformats.org/officeDocument/2006/relationships/customXml" Target="../ink/ink1066.xml"/><Relationship Id="rId20" Type="http://schemas.openxmlformats.org/officeDocument/2006/relationships/customXml" Target="../ink/ink1053.xml"/><Relationship Id="rId41"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customXml" Target="../ink/ink1044.xml"/></Relationships>
</file>

<file path=ppt/slides/_rels/slide2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customXml" Target="../ink/ink1075.xml"/><Relationship Id="rId18" Type="http://schemas.openxmlformats.org/officeDocument/2006/relationships/customXml" Target="../ink/ink1078.xml"/><Relationship Id="rId26" Type="http://schemas.openxmlformats.org/officeDocument/2006/relationships/customXml" Target="../ink/ink1082.xml"/><Relationship Id="rId39" Type="http://schemas.openxmlformats.org/officeDocument/2006/relationships/image" Target="../media/image685.png"/><Relationship Id="rId21" Type="http://schemas.openxmlformats.org/officeDocument/2006/relationships/image" Target="../media/image676.png"/><Relationship Id="rId34" Type="http://schemas.openxmlformats.org/officeDocument/2006/relationships/customXml" Target="../ink/ink1086.xml"/><Relationship Id="rId42" Type="http://schemas.openxmlformats.org/officeDocument/2006/relationships/customXml" Target="../ink/ink1090.xml"/><Relationship Id="rId47" Type="http://schemas.openxmlformats.org/officeDocument/2006/relationships/image" Target="../media/image689.png"/><Relationship Id="rId50" Type="http://schemas.openxmlformats.org/officeDocument/2006/relationships/customXml" Target="../ink/ink1094.xml"/><Relationship Id="rId7" Type="http://schemas.openxmlformats.org/officeDocument/2006/relationships/image" Target="../media/image673.png"/><Relationship Id="rId2" Type="http://schemas.openxmlformats.org/officeDocument/2006/relationships/notesSlide" Target="../notesSlides/notesSlide19.xml"/><Relationship Id="rId16" Type="http://schemas.openxmlformats.org/officeDocument/2006/relationships/image" Target="../media/image103.png"/><Relationship Id="rId29" Type="http://schemas.openxmlformats.org/officeDocument/2006/relationships/image" Target="../media/image680.png"/><Relationship Id="rId11" Type="http://schemas.openxmlformats.org/officeDocument/2006/relationships/customXml" Target="../ink/ink1073.xml"/><Relationship Id="rId24" Type="http://schemas.openxmlformats.org/officeDocument/2006/relationships/customXml" Target="../ink/ink1081.xml"/><Relationship Id="rId32" Type="http://schemas.openxmlformats.org/officeDocument/2006/relationships/customXml" Target="../ink/ink1085.xml"/><Relationship Id="rId37" Type="http://schemas.openxmlformats.org/officeDocument/2006/relationships/image" Target="../media/image684.png"/><Relationship Id="rId40" Type="http://schemas.openxmlformats.org/officeDocument/2006/relationships/customXml" Target="../ink/ink1089.xml"/><Relationship Id="rId45" Type="http://schemas.openxmlformats.org/officeDocument/2006/relationships/image" Target="../media/image688.png"/><Relationship Id="rId5" Type="http://schemas.openxmlformats.org/officeDocument/2006/relationships/image" Target="../media/image672.png"/><Relationship Id="rId15" Type="http://schemas.openxmlformats.org/officeDocument/2006/relationships/customXml" Target="../ink/ink1077.xml"/><Relationship Id="rId23" Type="http://schemas.openxmlformats.org/officeDocument/2006/relationships/image" Target="../media/image677.png"/><Relationship Id="rId28" Type="http://schemas.openxmlformats.org/officeDocument/2006/relationships/customXml" Target="../ink/ink1083.xml"/><Relationship Id="rId36" Type="http://schemas.openxmlformats.org/officeDocument/2006/relationships/customXml" Target="../ink/ink1087.xml"/><Relationship Id="rId49" Type="http://schemas.openxmlformats.org/officeDocument/2006/relationships/image" Target="../media/image690.png"/><Relationship Id="rId10" Type="http://schemas.openxmlformats.org/officeDocument/2006/relationships/customXml" Target="../ink/ink1072.xml"/><Relationship Id="rId19" Type="http://schemas.openxmlformats.org/officeDocument/2006/relationships/image" Target="../media/image675.png"/><Relationship Id="rId31" Type="http://schemas.openxmlformats.org/officeDocument/2006/relationships/image" Target="../media/image681.png"/><Relationship Id="rId44" Type="http://schemas.openxmlformats.org/officeDocument/2006/relationships/customXml" Target="../ink/ink1091.xml"/><Relationship Id="rId4" Type="http://schemas.openxmlformats.org/officeDocument/2006/relationships/customXml" Target="../ink/ink1069.xml"/><Relationship Id="rId9" Type="http://schemas.openxmlformats.org/officeDocument/2006/relationships/image" Target="../media/image674.png"/><Relationship Id="rId14" Type="http://schemas.openxmlformats.org/officeDocument/2006/relationships/customXml" Target="../ink/ink1076.xml"/><Relationship Id="rId22" Type="http://schemas.openxmlformats.org/officeDocument/2006/relationships/customXml" Target="../ink/ink1080.xml"/><Relationship Id="rId27" Type="http://schemas.openxmlformats.org/officeDocument/2006/relationships/image" Target="../media/image679.png"/><Relationship Id="rId30" Type="http://schemas.openxmlformats.org/officeDocument/2006/relationships/customXml" Target="../ink/ink1084.xml"/><Relationship Id="rId35" Type="http://schemas.openxmlformats.org/officeDocument/2006/relationships/image" Target="../media/image683.png"/><Relationship Id="rId43" Type="http://schemas.openxmlformats.org/officeDocument/2006/relationships/image" Target="../media/image687.png"/><Relationship Id="rId48" Type="http://schemas.openxmlformats.org/officeDocument/2006/relationships/customXml" Target="../ink/ink1093.xml"/><Relationship Id="rId8" Type="http://schemas.openxmlformats.org/officeDocument/2006/relationships/customXml" Target="../ink/ink1071.xml"/><Relationship Id="rId51" Type="http://schemas.openxmlformats.org/officeDocument/2006/relationships/image" Target="../media/image691.png"/><Relationship Id="rId3" Type="http://schemas.openxmlformats.org/officeDocument/2006/relationships/image" Target="../media/image98.png"/><Relationship Id="rId12" Type="http://schemas.openxmlformats.org/officeDocument/2006/relationships/customXml" Target="../ink/ink1074.xml"/><Relationship Id="rId17" Type="http://schemas.openxmlformats.org/officeDocument/2006/relationships/image" Target="../media/image104.png"/><Relationship Id="rId25" Type="http://schemas.openxmlformats.org/officeDocument/2006/relationships/image" Target="../media/image678.png"/><Relationship Id="rId33" Type="http://schemas.openxmlformats.org/officeDocument/2006/relationships/image" Target="../media/image682.png"/><Relationship Id="rId38" Type="http://schemas.openxmlformats.org/officeDocument/2006/relationships/customXml" Target="../ink/ink1088.xml"/><Relationship Id="rId46" Type="http://schemas.openxmlformats.org/officeDocument/2006/relationships/customXml" Target="../ink/ink1092.xml"/><Relationship Id="rId20" Type="http://schemas.openxmlformats.org/officeDocument/2006/relationships/customXml" Target="../ink/ink1079.xml"/><Relationship Id="rId41" Type="http://schemas.openxmlformats.org/officeDocument/2006/relationships/image" Target="../media/image686.png"/><Relationship Id="rId1" Type="http://schemas.openxmlformats.org/officeDocument/2006/relationships/slideLayout" Target="../slideLayouts/slideLayout2.xml"/><Relationship Id="rId6" Type="http://schemas.openxmlformats.org/officeDocument/2006/relationships/customXml" Target="../ink/ink1070.xml"/></Relationships>
</file>

<file path=ppt/slides/_rels/slide29.xml.rels><?xml version="1.0" encoding="UTF-8" standalone="yes"?>
<Relationships xmlns="http://schemas.openxmlformats.org/package/2006/relationships"><Relationship Id="rId13" Type="http://schemas.openxmlformats.org/officeDocument/2006/relationships/customXml" Target="../ink/ink1100.xml"/><Relationship Id="rId18" Type="http://schemas.openxmlformats.org/officeDocument/2006/relationships/image" Target="../media/image656.png"/><Relationship Id="rId26" Type="http://schemas.openxmlformats.org/officeDocument/2006/relationships/image" Target="../media/image660.png"/><Relationship Id="rId39" Type="http://schemas.openxmlformats.org/officeDocument/2006/relationships/customXml" Target="../ink/ink1113.xml"/><Relationship Id="rId21" Type="http://schemas.openxmlformats.org/officeDocument/2006/relationships/customXml" Target="../ink/ink1104.xml"/><Relationship Id="rId34" Type="http://schemas.openxmlformats.org/officeDocument/2006/relationships/image" Target="../media/image664.png"/><Relationship Id="rId42" Type="http://schemas.openxmlformats.org/officeDocument/2006/relationships/image" Target="../media/image668.png"/><Relationship Id="rId47" Type="http://schemas.openxmlformats.org/officeDocument/2006/relationships/customXml" Target="../ink/ink1117.xml"/><Relationship Id="rId7" Type="http://schemas.openxmlformats.org/officeDocument/2006/relationships/customXml" Target="../ink/ink1097.xml"/><Relationship Id="rId2" Type="http://schemas.openxmlformats.org/officeDocument/2006/relationships/notesSlide" Target="../notesSlides/notesSlide20.xml"/><Relationship Id="rId16" Type="http://schemas.openxmlformats.org/officeDocument/2006/relationships/image" Target="../media/image655.png"/><Relationship Id="rId29" Type="http://schemas.openxmlformats.org/officeDocument/2006/relationships/customXml" Target="../ink/ink1108.xml"/><Relationship Id="rId1" Type="http://schemas.openxmlformats.org/officeDocument/2006/relationships/slideLayout" Target="../slideLayouts/slideLayout2.xml"/><Relationship Id="rId6" Type="http://schemas.openxmlformats.org/officeDocument/2006/relationships/image" Target="../media/image650.png"/><Relationship Id="rId11" Type="http://schemas.openxmlformats.org/officeDocument/2006/relationships/customXml" Target="../ink/ink1099.xml"/><Relationship Id="rId24" Type="http://schemas.openxmlformats.org/officeDocument/2006/relationships/image" Target="../media/image659.png"/><Relationship Id="rId32" Type="http://schemas.openxmlformats.org/officeDocument/2006/relationships/image" Target="../media/image663.png"/><Relationship Id="rId37" Type="http://schemas.openxmlformats.org/officeDocument/2006/relationships/customXml" Target="../ink/ink1112.xml"/><Relationship Id="rId40" Type="http://schemas.openxmlformats.org/officeDocument/2006/relationships/image" Target="../media/image667.png"/><Relationship Id="rId45" Type="http://schemas.openxmlformats.org/officeDocument/2006/relationships/customXml" Target="../ink/ink1116.xml"/><Relationship Id="rId5" Type="http://schemas.openxmlformats.org/officeDocument/2006/relationships/customXml" Target="../ink/ink1096.xml"/><Relationship Id="rId15" Type="http://schemas.openxmlformats.org/officeDocument/2006/relationships/customXml" Target="../ink/ink1101.xml"/><Relationship Id="rId23" Type="http://schemas.openxmlformats.org/officeDocument/2006/relationships/customXml" Target="../ink/ink1105.xml"/><Relationship Id="rId28" Type="http://schemas.openxmlformats.org/officeDocument/2006/relationships/image" Target="../media/image661.png"/><Relationship Id="rId36" Type="http://schemas.openxmlformats.org/officeDocument/2006/relationships/image" Target="../media/image665.png"/><Relationship Id="rId10" Type="http://schemas.openxmlformats.org/officeDocument/2006/relationships/image" Target="../media/image652.png"/><Relationship Id="rId19" Type="http://schemas.openxmlformats.org/officeDocument/2006/relationships/customXml" Target="../ink/ink1103.xml"/><Relationship Id="rId31" Type="http://schemas.openxmlformats.org/officeDocument/2006/relationships/customXml" Target="../ink/ink1109.xml"/><Relationship Id="rId44" Type="http://schemas.openxmlformats.org/officeDocument/2006/relationships/image" Target="../media/image669.png"/><Relationship Id="rId4" Type="http://schemas.openxmlformats.org/officeDocument/2006/relationships/image" Target="../media/image649.png"/><Relationship Id="rId9" Type="http://schemas.openxmlformats.org/officeDocument/2006/relationships/customXml" Target="../ink/ink1098.xml"/><Relationship Id="rId14" Type="http://schemas.openxmlformats.org/officeDocument/2006/relationships/image" Target="../media/image654.png"/><Relationship Id="rId22" Type="http://schemas.openxmlformats.org/officeDocument/2006/relationships/image" Target="../media/image658.png"/><Relationship Id="rId27" Type="http://schemas.openxmlformats.org/officeDocument/2006/relationships/customXml" Target="../ink/ink1107.xml"/><Relationship Id="rId30" Type="http://schemas.openxmlformats.org/officeDocument/2006/relationships/image" Target="../media/image662.png"/><Relationship Id="rId35" Type="http://schemas.openxmlformats.org/officeDocument/2006/relationships/customXml" Target="../ink/ink1111.xml"/><Relationship Id="rId43" Type="http://schemas.openxmlformats.org/officeDocument/2006/relationships/customXml" Target="../ink/ink1115.xml"/><Relationship Id="rId48" Type="http://schemas.openxmlformats.org/officeDocument/2006/relationships/image" Target="../media/image671.png"/><Relationship Id="rId8" Type="http://schemas.openxmlformats.org/officeDocument/2006/relationships/image" Target="../media/image651.png"/><Relationship Id="rId3" Type="http://schemas.openxmlformats.org/officeDocument/2006/relationships/customXml" Target="../ink/ink1095.xml"/><Relationship Id="rId12" Type="http://schemas.openxmlformats.org/officeDocument/2006/relationships/image" Target="../media/image653.png"/><Relationship Id="rId17" Type="http://schemas.openxmlformats.org/officeDocument/2006/relationships/customXml" Target="../ink/ink1102.xml"/><Relationship Id="rId25" Type="http://schemas.openxmlformats.org/officeDocument/2006/relationships/customXml" Target="../ink/ink1106.xml"/><Relationship Id="rId33" Type="http://schemas.openxmlformats.org/officeDocument/2006/relationships/customXml" Target="../ink/ink1110.xml"/><Relationship Id="rId38" Type="http://schemas.openxmlformats.org/officeDocument/2006/relationships/image" Target="../media/image666.png"/><Relationship Id="rId46" Type="http://schemas.openxmlformats.org/officeDocument/2006/relationships/image" Target="../media/image670.png"/><Relationship Id="rId20" Type="http://schemas.openxmlformats.org/officeDocument/2006/relationships/image" Target="../media/image657.png"/><Relationship Id="rId41" Type="http://schemas.openxmlformats.org/officeDocument/2006/relationships/customXml" Target="../ink/ink1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95.png"/><Relationship Id="rId13" Type="http://schemas.openxmlformats.org/officeDocument/2006/relationships/customXml" Target="../ink/ink1123.xml"/><Relationship Id="rId18" Type="http://schemas.openxmlformats.org/officeDocument/2006/relationships/image" Target="../media/image700.png"/><Relationship Id="rId3" Type="http://schemas.openxmlformats.org/officeDocument/2006/relationships/customXml" Target="../ink/ink1118.xml"/><Relationship Id="rId21" Type="http://schemas.openxmlformats.org/officeDocument/2006/relationships/customXml" Target="../ink/ink1127.xml"/><Relationship Id="rId7" Type="http://schemas.openxmlformats.org/officeDocument/2006/relationships/customXml" Target="../ink/ink1120.xml"/><Relationship Id="rId12" Type="http://schemas.openxmlformats.org/officeDocument/2006/relationships/image" Target="../media/image697.png"/><Relationship Id="rId17" Type="http://schemas.openxmlformats.org/officeDocument/2006/relationships/customXml" Target="../ink/ink1125.xml"/><Relationship Id="rId2" Type="http://schemas.openxmlformats.org/officeDocument/2006/relationships/image" Target="../media/image125.png"/><Relationship Id="rId16" Type="http://schemas.openxmlformats.org/officeDocument/2006/relationships/image" Target="../media/image699.png"/><Relationship Id="rId20" Type="http://schemas.openxmlformats.org/officeDocument/2006/relationships/image" Target="../media/image701.png"/><Relationship Id="rId1" Type="http://schemas.openxmlformats.org/officeDocument/2006/relationships/slideLayout" Target="../slideLayouts/slideLayout2.xml"/><Relationship Id="rId6" Type="http://schemas.openxmlformats.org/officeDocument/2006/relationships/image" Target="../media/image694.png"/><Relationship Id="rId11" Type="http://schemas.openxmlformats.org/officeDocument/2006/relationships/customXml" Target="../ink/ink1122.xml"/><Relationship Id="rId5" Type="http://schemas.openxmlformats.org/officeDocument/2006/relationships/customXml" Target="../ink/ink1119.xml"/><Relationship Id="rId15" Type="http://schemas.openxmlformats.org/officeDocument/2006/relationships/customXml" Target="../ink/ink1124.xml"/><Relationship Id="rId10" Type="http://schemas.openxmlformats.org/officeDocument/2006/relationships/image" Target="../media/image696.png"/><Relationship Id="rId19" Type="http://schemas.openxmlformats.org/officeDocument/2006/relationships/customXml" Target="../ink/ink1126.xml"/><Relationship Id="rId4" Type="http://schemas.openxmlformats.org/officeDocument/2006/relationships/image" Target="../media/image693.png"/><Relationship Id="rId9" Type="http://schemas.openxmlformats.org/officeDocument/2006/relationships/customXml" Target="../ink/ink1121.xml"/><Relationship Id="rId14" Type="http://schemas.openxmlformats.org/officeDocument/2006/relationships/image" Target="../media/image698.png"/><Relationship Id="rId22" Type="http://schemas.openxmlformats.org/officeDocument/2006/relationships/image" Target="../media/image7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8.png"/><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9.png"/><Relationship Id="rId4"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pytorch.org/docs/stable/generated/torch.nn.RNN.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customXml" Target="../ink/ink149.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image" Target="../media/image382.png"/><Relationship Id="rId366" Type="http://schemas.openxmlformats.org/officeDocument/2006/relationships/image" Target="../media/image403.png"/><Relationship Id="rId170" Type="http://schemas.openxmlformats.org/officeDocument/2006/relationships/image" Target="../media/image305.png"/><Relationship Id="rId226" Type="http://schemas.openxmlformats.org/officeDocument/2006/relationships/image" Target="../media/image333.png"/><Relationship Id="rId433" Type="http://schemas.openxmlformats.org/officeDocument/2006/relationships/customXml" Target="../ink/ink216.xml"/><Relationship Id="rId268" Type="http://schemas.openxmlformats.org/officeDocument/2006/relationships/image" Target="../media/image354.png"/><Relationship Id="rId32" Type="http://schemas.openxmlformats.org/officeDocument/2006/relationships/image" Target="../media/image236.png"/><Relationship Id="rId74" Type="http://schemas.openxmlformats.org/officeDocument/2006/relationships/image" Target="../media/image257.png"/><Relationship Id="rId128" Type="http://schemas.openxmlformats.org/officeDocument/2006/relationships/image" Target="../media/image284.png"/><Relationship Id="rId335" Type="http://schemas.openxmlformats.org/officeDocument/2006/relationships/customXml" Target="../ink/ink167.xml"/><Relationship Id="rId377" Type="http://schemas.openxmlformats.org/officeDocument/2006/relationships/customXml" Target="../ink/ink188.xml"/><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customXml" Target="../ink/ink118.xml"/><Relationship Id="rId402" Type="http://schemas.openxmlformats.org/officeDocument/2006/relationships/image" Target="../media/image421.png"/><Relationship Id="rId279" Type="http://schemas.openxmlformats.org/officeDocument/2006/relationships/customXml" Target="../ink/ink139.xml"/><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image" Target="../media/image365.png"/><Relationship Id="rId304" Type="http://schemas.openxmlformats.org/officeDocument/2006/relationships/image" Target="../media/image372.png"/><Relationship Id="rId346" Type="http://schemas.openxmlformats.org/officeDocument/2006/relationships/image" Target="../media/image393.png"/><Relationship Id="rId388" Type="http://schemas.openxmlformats.org/officeDocument/2006/relationships/image" Target="../media/image414.png"/><Relationship Id="rId85" Type="http://schemas.openxmlformats.org/officeDocument/2006/relationships/customXml" Target="../ink/ink42.xml"/><Relationship Id="rId150" Type="http://schemas.openxmlformats.org/officeDocument/2006/relationships/image" Target="../media/image295.png"/><Relationship Id="rId192" Type="http://schemas.openxmlformats.org/officeDocument/2006/relationships/image" Target="../media/image316.png"/><Relationship Id="rId206" Type="http://schemas.openxmlformats.org/officeDocument/2006/relationships/image" Target="../media/image323.png"/><Relationship Id="rId413" Type="http://schemas.openxmlformats.org/officeDocument/2006/relationships/customXml" Target="../ink/ink206.xml"/><Relationship Id="rId248" Type="http://schemas.openxmlformats.org/officeDocument/2006/relationships/image" Target="../media/image344.png"/><Relationship Id="rId12" Type="http://schemas.openxmlformats.org/officeDocument/2006/relationships/image" Target="../media/image226.png"/><Relationship Id="rId108" Type="http://schemas.openxmlformats.org/officeDocument/2006/relationships/image" Target="../media/image274.png"/><Relationship Id="rId315" Type="http://schemas.openxmlformats.org/officeDocument/2006/relationships/customXml" Target="../ink/ink157.xml"/><Relationship Id="rId357" Type="http://schemas.openxmlformats.org/officeDocument/2006/relationships/customXml" Target="../ink/ink178.xml"/><Relationship Id="rId54" Type="http://schemas.openxmlformats.org/officeDocument/2006/relationships/image" Target="../media/image247.png"/><Relationship Id="rId96" Type="http://schemas.openxmlformats.org/officeDocument/2006/relationships/image" Target="../media/image268.png"/><Relationship Id="rId161" Type="http://schemas.openxmlformats.org/officeDocument/2006/relationships/customXml" Target="../ink/ink80.xml"/><Relationship Id="rId217" Type="http://schemas.openxmlformats.org/officeDocument/2006/relationships/customXml" Target="../ink/ink108.xml"/><Relationship Id="rId399" Type="http://schemas.openxmlformats.org/officeDocument/2006/relationships/customXml" Target="../ink/ink199.xml"/><Relationship Id="rId259" Type="http://schemas.openxmlformats.org/officeDocument/2006/relationships/customXml" Target="../ink/ink129.xml"/><Relationship Id="rId424" Type="http://schemas.openxmlformats.org/officeDocument/2006/relationships/image" Target="../media/image432.png"/><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355.png"/><Relationship Id="rId326" Type="http://schemas.openxmlformats.org/officeDocument/2006/relationships/image" Target="../media/image383.png"/><Relationship Id="rId65" Type="http://schemas.openxmlformats.org/officeDocument/2006/relationships/customXml" Target="../ink/ink32.xml"/><Relationship Id="rId130" Type="http://schemas.openxmlformats.org/officeDocument/2006/relationships/image" Target="../media/image285.png"/><Relationship Id="rId368" Type="http://schemas.openxmlformats.org/officeDocument/2006/relationships/image" Target="../media/image404.png"/><Relationship Id="rId172" Type="http://schemas.openxmlformats.org/officeDocument/2006/relationships/image" Target="../media/image306.png"/><Relationship Id="rId228" Type="http://schemas.openxmlformats.org/officeDocument/2006/relationships/image" Target="../media/image334.png"/><Relationship Id="rId435" Type="http://schemas.openxmlformats.org/officeDocument/2006/relationships/customXml" Target="../ink/ink217.xml"/><Relationship Id="rId281" Type="http://schemas.openxmlformats.org/officeDocument/2006/relationships/customXml" Target="../ink/ink140.xml"/><Relationship Id="rId337" Type="http://schemas.openxmlformats.org/officeDocument/2006/relationships/customXml" Target="../ink/ink168.xml"/><Relationship Id="rId34" Type="http://schemas.openxmlformats.org/officeDocument/2006/relationships/image" Target="../media/image237.png"/><Relationship Id="rId76" Type="http://schemas.openxmlformats.org/officeDocument/2006/relationships/image" Target="../media/image258.png"/><Relationship Id="rId141" Type="http://schemas.openxmlformats.org/officeDocument/2006/relationships/customXml" Target="../ink/ink70.xml"/><Relationship Id="rId379" Type="http://schemas.openxmlformats.org/officeDocument/2006/relationships/customXml" Target="../ink/ink189.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customXml" Target="../ink/ink119.xml"/><Relationship Id="rId390" Type="http://schemas.openxmlformats.org/officeDocument/2006/relationships/image" Target="../media/image415.png"/><Relationship Id="rId404" Type="http://schemas.openxmlformats.org/officeDocument/2006/relationships/image" Target="../media/image422.png"/><Relationship Id="rId250" Type="http://schemas.openxmlformats.org/officeDocument/2006/relationships/image" Target="../media/image345.png"/><Relationship Id="rId292" Type="http://schemas.openxmlformats.org/officeDocument/2006/relationships/image" Target="../media/image366.png"/><Relationship Id="rId306" Type="http://schemas.openxmlformats.org/officeDocument/2006/relationships/image" Target="../media/image373.png"/><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275.png"/><Relationship Id="rId348" Type="http://schemas.openxmlformats.org/officeDocument/2006/relationships/image" Target="../media/image394.png"/><Relationship Id="rId152" Type="http://schemas.openxmlformats.org/officeDocument/2006/relationships/image" Target="../media/image296.png"/><Relationship Id="rId194" Type="http://schemas.openxmlformats.org/officeDocument/2006/relationships/image" Target="../media/image317.png"/><Relationship Id="rId208" Type="http://schemas.openxmlformats.org/officeDocument/2006/relationships/image" Target="../media/image324.png"/><Relationship Id="rId415" Type="http://schemas.openxmlformats.org/officeDocument/2006/relationships/customXml" Target="../ink/ink207.xml"/><Relationship Id="rId261" Type="http://schemas.openxmlformats.org/officeDocument/2006/relationships/customXml" Target="../ink/ink130.xml"/><Relationship Id="rId14" Type="http://schemas.openxmlformats.org/officeDocument/2006/relationships/image" Target="../media/image227.png"/><Relationship Id="rId56" Type="http://schemas.openxmlformats.org/officeDocument/2006/relationships/image" Target="../media/image248.png"/><Relationship Id="rId317" Type="http://schemas.openxmlformats.org/officeDocument/2006/relationships/customXml" Target="../ink/ink158.xml"/><Relationship Id="rId359" Type="http://schemas.openxmlformats.org/officeDocument/2006/relationships/customXml" Target="../ink/ink179.xml"/><Relationship Id="rId98" Type="http://schemas.openxmlformats.org/officeDocument/2006/relationships/image" Target="../media/image269.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09.xml"/><Relationship Id="rId370" Type="http://schemas.openxmlformats.org/officeDocument/2006/relationships/image" Target="../media/image405.png"/><Relationship Id="rId426" Type="http://schemas.openxmlformats.org/officeDocument/2006/relationships/image" Target="../media/image433.png"/><Relationship Id="rId230" Type="http://schemas.openxmlformats.org/officeDocument/2006/relationships/image" Target="../media/image335.png"/><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356.png"/><Relationship Id="rId328" Type="http://schemas.openxmlformats.org/officeDocument/2006/relationships/image" Target="../media/image384.png"/><Relationship Id="rId132" Type="http://schemas.openxmlformats.org/officeDocument/2006/relationships/image" Target="../media/image286.png"/><Relationship Id="rId174" Type="http://schemas.openxmlformats.org/officeDocument/2006/relationships/image" Target="../media/image307.png"/><Relationship Id="rId381" Type="http://schemas.openxmlformats.org/officeDocument/2006/relationships/customXml" Target="../ink/ink190.xml"/><Relationship Id="rId241" Type="http://schemas.openxmlformats.org/officeDocument/2006/relationships/customXml" Target="../ink/ink120.xml"/><Relationship Id="rId437" Type="http://schemas.openxmlformats.org/officeDocument/2006/relationships/customXml" Target="../ink/ink218.xml"/><Relationship Id="rId36" Type="http://schemas.openxmlformats.org/officeDocument/2006/relationships/image" Target="../media/image238.png"/><Relationship Id="rId283" Type="http://schemas.openxmlformats.org/officeDocument/2006/relationships/customXml" Target="../ink/ink141.xml"/><Relationship Id="rId339" Type="http://schemas.openxmlformats.org/officeDocument/2006/relationships/customXml" Target="../ink/ink169.xml"/><Relationship Id="rId78" Type="http://schemas.openxmlformats.org/officeDocument/2006/relationships/image" Target="../media/image259.png"/><Relationship Id="rId101" Type="http://schemas.openxmlformats.org/officeDocument/2006/relationships/customXml" Target="../ink/ink50.xml"/><Relationship Id="rId143" Type="http://schemas.openxmlformats.org/officeDocument/2006/relationships/customXml" Target="../ink/ink71.xml"/><Relationship Id="rId185" Type="http://schemas.openxmlformats.org/officeDocument/2006/relationships/customXml" Target="../ink/ink92.xml"/><Relationship Id="rId350" Type="http://schemas.openxmlformats.org/officeDocument/2006/relationships/image" Target="../media/image395.png"/><Relationship Id="rId406" Type="http://schemas.openxmlformats.org/officeDocument/2006/relationships/image" Target="../media/image423.png"/><Relationship Id="rId9" Type="http://schemas.openxmlformats.org/officeDocument/2006/relationships/customXml" Target="../ink/ink4.xml"/><Relationship Id="rId210" Type="http://schemas.openxmlformats.org/officeDocument/2006/relationships/image" Target="../media/image325.png"/><Relationship Id="rId392" Type="http://schemas.openxmlformats.org/officeDocument/2006/relationships/image" Target="../media/image416.png"/><Relationship Id="rId252" Type="http://schemas.openxmlformats.org/officeDocument/2006/relationships/image" Target="../media/image346.png"/><Relationship Id="rId294" Type="http://schemas.openxmlformats.org/officeDocument/2006/relationships/image" Target="../media/image367.png"/><Relationship Id="rId308" Type="http://schemas.openxmlformats.org/officeDocument/2006/relationships/image" Target="../media/image374.png"/><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image" Target="../media/image276.png"/><Relationship Id="rId154" Type="http://schemas.openxmlformats.org/officeDocument/2006/relationships/image" Target="../media/image297.png"/><Relationship Id="rId361" Type="http://schemas.openxmlformats.org/officeDocument/2006/relationships/customXml" Target="../ink/ink180.xml"/><Relationship Id="rId196" Type="http://schemas.openxmlformats.org/officeDocument/2006/relationships/image" Target="../media/image318.png"/><Relationship Id="rId417" Type="http://schemas.openxmlformats.org/officeDocument/2006/relationships/customXml" Target="../ink/ink208.xml"/><Relationship Id="rId16" Type="http://schemas.openxmlformats.org/officeDocument/2006/relationships/image" Target="../media/image228.png"/><Relationship Id="rId221" Type="http://schemas.openxmlformats.org/officeDocument/2006/relationships/customXml" Target="../ink/ink110.xml"/><Relationship Id="rId263" Type="http://schemas.openxmlformats.org/officeDocument/2006/relationships/customXml" Target="../ink/ink131.xml"/><Relationship Id="rId319" Type="http://schemas.openxmlformats.org/officeDocument/2006/relationships/customXml" Target="../ink/ink159.xml"/><Relationship Id="rId58" Type="http://schemas.openxmlformats.org/officeDocument/2006/relationships/image" Target="../media/image249.png"/><Relationship Id="rId123" Type="http://schemas.openxmlformats.org/officeDocument/2006/relationships/customXml" Target="../ink/ink61.xml"/><Relationship Id="rId330" Type="http://schemas.openxmlformats.org/officeDocument/2006/relationships/image" Target="../media/image385.png"/><Relationship Id="rId165" Type="http://schemas.openxmlformats.org/officeDocument/2006/relationships/customXml" Target="../ink/ink82.xml"/><Relationship Id="rId372" Type="http://schemas.openxmlformats.org/officeDocument/2006/relationships/image" Target="../media/image1.png"/><Relationship Id="rId428" Type="http://schemas.openxmlformats.org/officeDocument/2006/relationships/image" Target="../media/image434.png"/><Relationship Id="rId232" Type="http://schemas.openxmlformats.org/officeDocument/2006/relationships/image" Target="../media/image336.png"/><Relationship Id="rId274" Type="http://schemas.openxmlformats.org/officeDocument/2006/relationships/image" Target="../media/image357.png"/><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image" Target="../media/image287.png"/><Relationship Id="rId80" Type="http://schemas.openxmlformats.org/officeDocument/2006/relationships/image" Target="../media/image260.png"/><Relationship Id="rId176" Type="http://schemas.openxmlformats.org/officeDocument/2006/relationships/image" Target="../media/image308.png"/><Relationship Id="rId341" Type="http://schemas.openxmlformats.org/officeDocument/2006/relationships/customXml" Target="../ink/ink170.xml"/><Relationship Id="rId383" Type="http://schemas.openxmlformats.org/officeDocument/2006/relationships/customXml" Target="../ink/ink191.xml"/><Relationship Id="rId439" Type="http://schemas.openxmlformats.org/officeDocument/2006/relationships/customXml" Target="../ink/ink220.xml"/><Relationship Id="rId201" Type="http://schemas.openxmlformats.org/officeDocument/2006/relationships/customXml" Target="../ink/ink100.xml"/><Relationship Id="rId243" Type="http://schemas.openxmlformats.org/officeDocument/2006/relationships/customXml" Target="../ink/ink121.xml"/><Relationship Id="rId285" Type="http://schemas.openxmlformats.org/officeDocument/2006/relationships/customXml" Target="../ink/ink142.xml"/><Relationship Id="rId38" Type="http://schemas.openxmlformats.org/officeDocument/2006/relationships/image" Target="../media/image239.png"/><Relationship Id="rId103" Type="http://schemas.openxmlformats.org/officeDocument/2006/relationships/customXml" Target="../ink/ink51.xml"/><Relationship Id="rId310" Type="http://schemas.openxmlformats.org/officeDocument/2006/relationships/image" Target="../media/image375.png"/><Relationship Id="rId91" Type="http://schemas.openxmlformats.org/officeDocument/2006/relationships/customXml" Target="../ink/ink45.xml"/><Relationship Id="rId145" Type="http://schemas.openxmlformats.org/officeDocument/2006/relationships/customXml" Target="../ink/ink72.xml"/><Relationship Id="rId187" Type="http://schemas.openxmlformats.org/officeDocument/2006/relationships/customXml" Target="../ink/ink93.xml"/><Relationship Id="rId352" Type="http://schemas.openxmlformats.org/officeDocument/2006/relationships/image" Target="../media/image396.png"/><Relationship Id="rId394" Type="http://schemas.openxmlformats.org/officeDocument/2006/relationships/image" Target="../media/image417.png"/><Relationship Id="rId408" Type="http://schemas.openxmlformats.org/officeDocument/2006/relationships/image" Target="../media/image424.png"/><Relationship Id="rId212" Type="http://schemas.openxmlformats.org/officeDocument/2006/relationships/image" Target="../media/image326.png"/><Relationship Id="rId254" Type="http://schemas.openxmlformats.org/officeDocument/2006/relationships/image" Target="../media/image347.png"/><Relationship Id="rId49" Type="http://schemas.openxmlformats.org/officeDocument/2006/relationships/customXml" Target="../ink/ink24.xml"/><Relationship Id="rId114" Type="http://schemas.openxmlformats.org/officeDocument/2006/relationships/image" Target="../media/image277.png"/><Relationship Id="rId296" Type="http://schemas.openxmlformats.org/officeDocument/2006/relationships/image" Target="../media/image368.png"/><Relationship Id="rId60" Type="http://schemas.openxmlformats.org/officeDocument/2006/relationships/image" Target="../media/image250.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298.png"/><Relationship Id="rId177" Type="http://schemas.openxmlformats.org/officeDocument/2006/relationships/customXml" Target="../ink/ink88.xml"/><Relationship Id="rId198" Type="http://schemas.openxmlformats.org/officeDocument/2006/relationships/image" Target="../media/image319.png"/><Relationship Id="rId321" Type="http://schemas.openxmlformats.org/officeDocument/2006/relationships/customXml" Target="../ink/ink160.xml"/><Relationship Id="rId342" Type="http://schemas.openxmlformats.org/officeDocument/2006/relationships/image" Target="../media/image391.png"/><Relationship Id="rId363" Type="http://schemas.openxmlformats.org/officeDocument/2006/relationships/customXml" Target="../ink/ink181.xml"/><Relationship Id="rId384" Type="http://schemas.openxmlformats.org/officeDocument/2006/relationships/image" Target="../media/image412.png"/><Relationship Id="rId419" Type="http://schemas.openxmlformats.org/officeDocument/2006/relationships/customXml" Target="../ink/ink209.xml"/><Relationship Id="rId202" Type="http://schemas.openxmlformats.org/officeDocument/2006/relationships/image" Target="../media/image321.png"/><Relationship Id="rId223" Type="http://schemas.openxmlformats.org/officeDocument/2006/relationships/customXml" Target="../ink/ink111.xml"/><Relationship Id="rId244" Type="http://schemas.openxmlformats.org/officeDocument/2006/relationships/image" Target="../media/image342.png"/><Relationship Id="rId430" Type="http://schemas.openxmlformats.org/officeDocument/2006/relationships/image" Target="../media/image435.png"/><Relationship Id="rId18" Type="http://schemas.openxmlformats.org/officeDocument/2006/relationships/image" Target="../media/image229.png"/><Relationship Id="rId39" Type="http://schemas.openxmlformats.org/officeDocument/2006/relationships/customXml" Target="../ink/ink19.xml"/><Relationship Id="rId265" Type="http://schemas.openxmlformats.org/officeDocument/2006/relationships/customXml" Target="../ink/ink132.xml"/><Relationship Id="rId286" Type="http://schemas.openxmlformats.org/officeDocument/2006/relationships/image" Target="../media/image363.png"/><Relationship Id="rId50" Type="http://schemas.openxmlformats.org/officeDocument/2006/relationships/image" Target="../media/image245.png"/><Relationship Id="rId104" Type="http://schemas.openxmlformats.org/officeDocument/2006/relationships/image" Target="../media/image272.png"/><Relationship Id="rId125" Type="http://schemas.openxmlformats.org/officeDocument/2006/relationships/customXml" Target="../ink/ink62.xml"/><Relationship Id="rId146" Type="http://schemas.openxmlformats.org/officeDocument/2006/relationships/image" Target="../media/image293.png"/><Relationship Id="rId167" Type="http://schemas.openxmlformats.org/officeDocument/2006/relationships/customXml" Target="../ink/ink83.xml"/><Relationship Id="rId188" Type="http://schemas.openxmlformats.org/officeDocument/2006/relationships/image" Target="../media/image314.png"/><Relationship Id="rId311" Type="http://schemas.openxmlformats.org/officeDocument/2006/relationships/customXml" Target="../ink/ink155.xml"/><Relationship Id="rId332" Type="http://schemas.openxmlformats.org/officeDocument/2006/relationships/image" Target="../media/image386.png"/><Relationship Id="rId353" Type="http://schemas.openxmlformats.org/officeDocument/2006/relationships/customXml" Target="../ink/ink176.xml"/><Relationship Id="rId374" Type="http://schemas.openxmlformats.org/officeDocument/2006/relationships/image" Target="../media/image407.png"/><Relationship Id="rId395" Type="http://schemas.openxmlformats.org/officeDocument/2006/relationships/customXml" Target="../ink/ink197.xml"/><Relationship Id="rId409" Type="http://schemas.openxmlformats.org/officeDocument/2006/relationships/customXml" Target="../ink/ink204.xml"/><Relationship Id="rId71" Type="http://schemas.openxmlformats.org/officeDocument/2006/relationships/customXml" Target="../ink/ink35.xml"/><Relationship Id="rId92" Type="http://schemas.openxmlformats.org/officeDocument/2006/relationships/image" Target="../media/image266.png"/><Relationship Id="rId213" Type="http://schemas.openxmlformats.org/officeDocument/2006/relationships/customXml" Target="../ink/ink106.xml"/><Relationship Id="rId234" Type="http://schemas.openxmlformats.org/officeDocument/2006/relationships/image" Target="../media/image337.png"/><Relationship Id="rId420" Type="http://schemas.openxmlformats.org/officeDocument/2006/relationships/image" Target="../media/image430.png"/><Relationship Id="rId2" Type="http://schemas.openxmlformats.org/officeDocument/2006/relationships/notesSlide" Target="../notesSlides/notesSlide2.xml"/><Relationship Id="rId29" Type="http://schemas.openxmlformats.org/officeDocument/2006/relationships/customXml" Target="../ink/ink14.xml"/><Relationship Id="rId255" Type="http://schemas.openxmlformats.org/officeDocument/2006/relationships/customXml" Target="../ink/ink127.xml"/><Relationship Id="rId276" Type="http://schemas.openxmlformats.org/officeDocument/2006/relationships/image" Target="../media/image358.png"/><Relationship Id="rId297" Type="http://schemas.openxmlformats.org/officeDocument/2006/relationships/customXml" Target="../ink/ink148.xml"/><Relationship Id="rId40" Type="http://schemas.openxmlformats.org/officeDocument/2006/relationships/image" Target="../media/image240.png"/><Relationship Id="rId115" Type="http://schemas.openxmlformats.org/officeDocument/2006/relationships/customXml" Target="../ink/ink57.xml"/><Relationship Id="rId136" Type="http://schemas.openxmlformats.org/officeDocument/2006/relationships/image" Target="../media/image288.png"/><Relationship Id="rId157" Type="http://schemas.openxmlformats.org/officeDocument/2006/relationships/customXml" Target="../ink/ink78.xml"/><Relationship Id="rId178" Type="http://schemas.openxmlformats.org/officeDocument/2006/relationships/image" Target="../media/image309.png"/><Relationship Id="rId301" Type="http://schemas.openxmlformats.org/officeDocument/2006/relationships/customXml" Target="../ink/ink150.xml"/><Relationship Id="rId322" Type="http://schemas.openxmlformats.org/officeDocument/2006/relationships/image" Target="../media/image381.png"/><Relationship Id="rId343" Type="http://schemas.openxmlformats.org/officeDocument/2006/relationships/customXml" Target="../ink/ink171.xml"/><Relationship Id="rId364" Type="http://schemas.openxmlformats.org/officeDocument/2006/relationships/image" Target="../media/image402.png"/><Relationship Id="rId61" Type="http://schemas.openxmlformats.org/officeDocument/2006/relationships/customXml" Target="../ink/ink30.xml"/><Relationship Id="rId82" Type="http://schemas.openxmlformats.org/officeDocument/2006/relationships/image" Target="../media/image261.png"/><Relationship Id="rId199" Type="http://schemas.openxmlformats.org/officeDocument/2006/relationships/customXml" Target="../ink/ink99.xml"/><Relationship Id="rId203" Type="http://schemas.openxmlformats.org/officeDocument/2006/relationships/customXml" Target="../ink/ink101.xml"/><Relationship Id="rId385" Type="http://schemas.openxmlformats.org/officeDocument/2006/relationships/customXml" Target="../ink/ink192.xml"/><Relationship Id="rId19" Type="http://schemas.openxmlformats.org/officeDocument/2006/relationships/customXml" Target="../ink/ink9.xml"/><Relationship Id="rId224" Type="http://schemas.openxmlformats.org/officeDocument/2006/relationships/image" Target="../media/image332.png"/><Relationship Id="rId245" Type="http://schemas.openxmlformats.org/officeDocument/2006/relationships/customXml" Target="../ink/ink122.xml"/><Relationship Id="rId266" Type="http://schemas.openxmlformats.org/officeDocument/2006/relationships/image" Target="../media/image353.png"/><Relationship Id="rId287" Type="http://schemas.openxmlformats.org/officeDocument/2006/relationships/customXml" Target="../ink/ink143.xml"/><Relationship Id="rId410" Type="http://schemas.openxmlformats.org/officeDocument/2006/relationships/image" Target="../media/image425.png"/><Relationship Id="rId431" Type="http://schemas.openxmlformats.org/officeDocument/2006/relationships/customXml" Target="../ink/ink215.xml"/><Relationship Id="rId30" Type="http://schemas.openxmlformats.org/officeDocument/2006/relationships/image" Target="../media/image235.png"/><Relationship Id="rId105" Type="http://schemas.openxmlformats.org/officeDocument/2006/relationships/customXml" Target="../ink/ink52.xml"/><Relationship Id="rId126" Type="http://schemas.openxmlformats.org/officeDocument/2006/relationships/image" Target="../media/image283.png"/><Relationship Id="rId147" Type="http://schemas.openxmlformats.org/officeDocument/2006/relationships/customXml" Target="../ink/ink73.xml"/><Relationship Id="rId168" Type="http://schemas.openxmlformats.org/officeDocument/2006/relationships/image" Target="../media/image304.png"/><Relationship Id="rId312" Type="http://schemas.openxmlformats.org/officeDocument/2006/relationships/image" Target="../media/image376.png"/><Relationship Id="rId333" Type="http://schemas.openxmlformats.org/officeDocument/2006/relationships/customXml" Target="../ink/ink166.xml"/><Relationship Id="rId354" Type="http://schemas.openxmlformats.org/officeDocument/2006/relationships/image" Target="../media/image397.png"/><Relationship Id="rId51" Type="http://schemas.openxmlformats.org/officeDocument/2006/relationships/customXml" Target="../ink/ink25.xml"/><Relationship Id="rId72" Type="http://schemas.openxmlformats.org/officeDocument/2006/relationships/image" Target="../media/image256.png"/><Relationship Id="rId93" Type="http://schemas.openxmlformats.org/officeDocument/2006/relationships/customXml" Target="../ink/ink46.xml"/><Relationship Id="rId189" Type="http://schemas.openxmlformats.org/officeDocument/2006/relationships/customXml" Target="../ink/ink94.xml"/><Relationship Id="rId375" Type="http://schemas.openxmlformats.org/officeDocument/2006/relationships/customXml" Target="../ink/ink187.xml"/><Relationship Id="rId396" Type="http://schemas.openxmlformats.org/officeDocument/2006/relationships/image" Target="../media/image418.png"/><Relationship Id="rId3" Type="http://schemas.openxmlformats.org/officeDocument/2006/relationships/customXml" Target="../ink/ink1.xml"/><Relationship Id="rId214" Type="http://schemas.openxmlformats.org/officeDocument/2006/relationships/image" Target="../media/image327.png"/><Relationship Id="rId235" Type="http://schemas.openxmlformats.org/officeDocument/2006/relationships/customXml" Target="../ink/ink117.xml"/><Relationship Id="rId256" Type="http://schemas.openxmlformats.org/officeDocument/2006/relationships/image" Target="../media/image348.png"/><Relationship Id="rId277" Type="http://schemas.openxmlformats.org/officeDocument/2006/relationships/customXml" Target="../ink/ink138.xml"/><Relationship Id="rId298" Type="http://schemas.openxmlformats.org/officeDocument/2006/relationships/image" Target="../media/image369.png"/><Relationship Id="rId400" Type="http://schemas.openxmlformats.org/officeDocument/2006/relationships/image" Target="../media/image420.png"/><Relationship Id="rId421" Type="http://schemas.openxmlformats.org/officeDocument/2006/relationships/customXml" Target="../ink/ink210.xml"/><Relationship Id="rId116" Type="http://schemas.openxmlformats.org/officeDocument/2006/relationships/image" Target="../media/image278.png"/><Relationship Id="rId137" Type="http://schemas.openxmlformats.org/officeDocument/2006/relationships/customXml" Target="../ink/ink68.xml"/><Relationship Id="rId158" Type="http://schemas.openxmlformats.org/officeDocument/2006/relationships/image" Target="../media/image299.png"/><Relationship Id="rId302" Type="http://schemas.openxmlformats.org/officeDocument/2006/relationships/image" Target="../media/image371.png"/><Relationship Id="rId323" Type="http://schemas.openxmlformats.org/officeDocument/2006/relationships/customXml" Target="../ink/ink161.xml"/><Relationship Id="rId344" Type="http://schemas.openxmlformats.org/officeDocument/2006/relationships/image" Target="../media/image392.png"/><Relationship Id="rId20" Type="http://schemas.openxmlformats.org/officeDocument/2006/relationships/image" Target="../media/image230.png"/><Relationship Id="rId41" Type="http://schemas.openxmlformats.org/officeDocument/2006/relationships/customXml" Target="../ink/ink20.xml"/><Relationship Id="rId62" Type="http://schemas.openxmlformats.org/officeDocument/2006/relationships/image" Target="../media/image251.png"/><Relationship Id="rId83" Type="http://schemas.openxmlformats.org/officeDocument/2006/relationships/customXml" Target="../ink/ink41.xml"/><Relationship Id="rId179" Type="http://schemas.openxmlformats.org/officeDocument/2006/relationships/customXml" Target="../ink/ink89.xml"/><Relationship Id="rId365" Type="http://schemas.openxmlformats.org/officeDocument/2006/relationships/customXml" Target="../ink/ink182.xml"/><Relationship Id="rId386" Type="http://schemas.openxmlformats.org/officeDocument/2006/relationships/image" Target="../media/image413.png"/><Relationship Id="rId190" Type="http://schemas.openxmlformats.org/officeDocument/2006/relationships/image" Target="../media/image315.png"/><Relationship Id="rId204" Type="http://schemas.openxmlformats.org/officeDocument/2006/relationships/image" Target="../media/image322.png"/><Relationship Id="rId225" Type="http://schemas.openxmlformats.org/officeDocument/2006/relationships/customXml" Target="../ink/ink112.xml"/><Relationship Id="rId246" Type="http://schemas.openxmlformats.org/officeDocument/2006/relationships/image" Target="../media/image343.png"/><Relationship Id="rId267" Type="http://schemas.openxmlformats.org/officeDocument/2006/relationships/customXml" Target="../ink/ink133.xml"/><Relationship Id="rId288" Type="http://schemas.openxmlformats.org/officeDocument/2006/relationships/image" Target="../media/image364.png"/><Relationship Id="rId411" Type="http://schemas.openxmlformats.org/officeDocument/2006/relationships/customXml" Target="../ink/ink205.xml"/><Relationship Id="rId432" Type="http://schemas.openxmlformats.org/officeDocument/2006/relationships/image" Target="../media/image436.png"/><Relationship Id="rId106" Type="http://schemas.openxmlformats.org/officeDocument/2006/relationships/image" Target="../media/image273.png"/><Relationship Id="rId127" Type="http://schemas.openxmlformats.org/officeDocument/2006/relationships/customXml" Target="../ink/ink63.xml"/><Relationship Id="rId313" Type="http://schemas.openxmlformats.org/officeDocument/2006/relationships/customXml" Target="../ink/ink156.xml"/><Relationship Id="rId10" Type="http://schemas.openxmlformats.org/officeDocument/2006/relationships/image" Target="../media/image225.png"/><Relationship Id="rId31" Type="http://schemas.openxmlformats.org/officeDocument/2006/relationships/customXml" Target="../ink/ink15.xml"/><Relationship Id="rId52" Type="http://schemas.openxmlformats.org/officeDocument/2006/relationships/image" Target="../media/image246.png"/><Relationship Id="rId73" Type="http://schemas.openxmlformats.org/officeDocument/2006/relationships/customXml" Target="../ink/ink36.xml"/><Relationship Id="rId94" Type="http://schemas.openxmlformats.org/officeDocument/2006/relationships/image" Target="../media/image267.png"/><Relationship Id="rId148" Type="http://schemas.openxmlformats.org/officeDocument/2006/relationships/image" Target="../media/image294.png"/><Relationship Id="rId169" Type="http://schemas.openxmlformats.org/officeDocument/2006/relationships/customXml" Target="../ink/ink84.xml"/><Relationship Id="rId334" Type="http://schemas.openxmlformats.org/officeDocument/2006/relationships/image" Target="../media/image387.png"/><Relationship Id="rId355" Type="http://schemas.openxmlformats.org/officeDocument/2006/relationships/customXml" Target="../ink/ink177.xml"/><Relationship Id="rId376" Type="http://schemas.openxmlformats.org/officeDocument/2006/relationships/image" Target="../media/image408.png"/><Relationship Id="rId397" Type="http://schemas.openxmlformats.org/officeDocument/2006/relationships/customXml" Target="../ink/ink198.xml"/><Relationship Id="rId4" Type="http://schemas.openxmlformats.org/officeDocument/2006/relationships/image" Target="../media/image222.png"/><Relationship Id="rId180" Type="http://schemas.openxmlformats.org/officeDocument/2006/relationships/image" Target="../media/image310.png"/><Relationship Id="rId215" Type="http://schemas.openxmlformats.org/officeDocument/2006/relationships/customXml" Target="../ink/ink107.xml"/><Relationship Id="rId236" Type="http://schemas.openxmlformats.org/officeDocument/2006/relationships/image" Target="../media/image338.png"/><Relationship Id="rId257" Type="http://schemas.openxmlformats.org/officeDocument/2006/relationships/customXml" Target="../ink/ink128.xml"/><Relationship Id="rId278" Type="http://schemas.openxmlformats.org/officeDocument/2006/relationships/image" Target="../media/image359.png"/><Relationship Id="rId401" Type="http://schemas.openxmlformats.org/officeDocument/2006/relationships/customXml" Target="../ink/ink200.xml"/><Relationship Id="rId422" Type="http://schemas.openxmlformats.org/officeDocument/2006/relationships/image" Target="../media/image431.png"/><Relationship Id="rId303" Type="http://schemas.openxmlformats.org/officeDocument/2006/relationships/customXml" Target="../ink/ink151.xml"/><Relationship Id="rId42" Type="http://schemas.openxmlformats.org/officeDocument/2006/relationships/image" Target="../media/image241.png"/><Relationship Id="rId84" Type="http://schemas.openxmlformats.org/officeDocument/2006/relationships/image" Target="../media/image262.png"/><Relationship Id="rId138" Type="http://schemas.openxmlformats.org/officeDocument/2006/relationships/image" Target="../media/image289.png"/><Relationship Id="rId345" Type="http://schemas.openxmlformats.org/officeDocument/2006/relationships/customXml" Target="../ink/ink172.xml"/><Relationship Id="rId387" Type="http://schemas.openxmlformats.org/officeDocument/2006/relationships/customXml" Target="../ink/ink193.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3.xml"/><Relationship Id="rId412" Type="http://schemas.openxmlformats.org/officeDocument/2006/relationships/image" Target="../media/image426.png"/><Relationship Id="rId107" Type="http://schemas.openxmlformats.org/officeDocument/2006/relationships/customXml" Target="../ink/ink53.xml"/><Relationship Id="rId289" Type="http://schemas.openxmlformats.org/officeDocument/2006/relationships/customXml" Target="../ink/ink144.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377.png"/><Relationship Id="rId356" Type="http://schemas.openxmlformats.org/officeDocument/2006/relationships/image" Target="../media/image398.png"/><Relationship Id="rId398" Type="http://schemas.openxmlformats.org/officeDocument/2006/relationships/image" Target="../media/image419.png"/><Relationship Id="rId95" Type="http://schemas.openxmlformats.org/officeDocument/2006/relationships/customXml" Target="../ink/ink47.xml"/><Relationship Id="rId160" Type="http://schemas.openxmlformats.org/officeDocument/2006/relationships/image" Target="../media/image300.png"/><Relationship Id="rId216" Type="http://schemas.openxmlformats.org/officeDocument/2006/relationships/image" Target="../media/image328.png"/><Relationship Id="rId423" Type="http://schemas.openxmlformats.org/officeDocument/2006/relationships/customXml" Target="../ink/ink211.xml"/><Relationship Id="rId258" Type="http://schemas.openxmlformats.org/officeDocument/2006/relationships/image" Target="../media/image349.png"/><Relationship Id="rId22" Type="http://schemas.openxmlformats.org/officeDocument/2006/relationships/image" Target="../media/image231.png"/><Relationship Id="rId64" Type="http://schemas.openxmlformats.org/officeDocument/2006/relationships/image" Target="../media/image252.png"/><Relationship Id="rId118" Type="http://schemas.openxmlformats.org/officeDocument/2006/relationships/image" Target="../media/image279.png"/><Relationship Id="rId325" Type="http://schemas.openxmlformats.org/officeDocument/2006/relationships/customXml" Target="../ink/ink162.xml"/><Relationship Id="rId367" Type="http://schemas.openxmlformats.org/officeDocument/2006/relationships/customXml" Target="../ink/ink183.xml"/><Relationship Id="rId171" Type="http://schemas.openxmlformats.org/officeDocument/2006/relationships/customXml" Target="../ink/ink85.xml"/><Relationship Id="rId227" Type="http://schemas.openxmlformats.org/officeDocument/2006/relationships/customXml" Target="../ink/ink113.xml"/><Relationship Id="rId269" Type="http://schemas.openxmlformats.org/officeDocument/2006/relationships/customXml" Target="../ink/ink134.xml"/><Relationship Id="rId434" Type="http://schemas.openxmlformats.org/officeDocument/2006/relationships/image" Target="../media/image2.png"/><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360.png"/><Relationship Id="rId336" Type="http://schemas.openxmlformats.org/officeDocument/2006/relationships/image" Target="../media/image388.png"/><Relationship Id="rId75" Type="http://schemas.openxmlformats.org/officeDocument/2006/relationships/customXml" Target="../ink/ink37.xml"/><Relationship Id="rId140" Type="http://schemas.openxmlformats.org/officeDocument/2006/relationships/image" Target="../media/image290.png"/><Relationship Id="rId182" Type="http://schemas.openxmlformats.org/officeDocument/2006/relationships/image" Target="../media/image311.png"/><Relationship Id="rId378" Type="http://schemas.openxmlformats.org/officeDocument/2006/relationships/image" Target="../media/image409.png"/><Relationship Id="rId403" Type="http://schemas.openxmlformats.org/officeDocument/2006/relationships/customXml" Target="../ink/ink201.xml"/><Relationship Id="rId6" Type="http://schemas.openxmlformats.org/officeDocument/2006/relationships/image" Target="../media/image223.png"/><Relationship Id="rId238" Type="http://schemas.openxmlformats.org/officeDocument/2006/relationships/image" Target="../media/image339.png"/><Relationship Id="rId291" Type="http://schemas.openxmlformats.org/officeDocument/2006/relationships/customXml" Target="../ink/ink145.xml"/><Relationship Id="rId305" Type="http://schemas.openxmlformats.org/officeDocument/2006/relationships/customXml" Target="../ink/ink152.xml"/><Relationship Id="rId347" Type="http://schemas.openxmlformats.org/officeDocument/2006/relationships/customXml" Target="../ink/ink173.xml"/><Relationship Id="rId44" Type="http://schemas.openxmlformats.org/officeDocument/2006/relationships/image" Target="../media/image242.png"/><Relationship Id="rId86" Type="http://schemas.openxmlformats.org/officeDocument/2006/relationships/image" Target="../media/image263.png"/><Relationship Id="rId151" Type="http://schemas.openxmlformats.org/officeDocument/2006/relationships/customXml" Target="../ink/ink75.xml"/><Relationship Id="rId389" Type="http://schemas.openxmlformats.org/officeDocument/2006/relationships/customXml" Target="../ink/ink194.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4.xml"/><Relationship Id="rId414" Type="http://schemas.openxmlformats.org/officeDocument/2006/relationships/image" Target="../media/image427.png"/><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350.png"/><Relationship Id="rId316" Type="http://schemas.openxmlformats.org/officeDocument/2006/relationships/image" Target="../media/image378.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280.png"/><Relationship Id="rId358" Type="http://schemas.openxmlformats.org/officeDocument/2006/relationships/image" Target="../media/image399.png"/><Relationship Id="rId162" Type="http://schemas.openxmlformats.org/officeDocument/2006/relationships/image" Target="../media/image301.png"/><Relationship Id="rId218" Type="http://schemas.openxmlformats.org/officeDocument/2006/relationships/image" Target="../media/image329.png"/><Relationship Id="rId425" Type="http://schemas.openxmlformats.org/officeDocument/2006/relationships/customXml" Target="../ink/ink212.xml"/><Relationship Id="rId271" Type="http://schemas.openxmlformats.org/officeDocument/2006/relationships/customXml" Target="../ink/ink135.xml"/><Relationship Id="rId24" Type="http://schemas.openxmlformats.org/officeDocument/2006/relationships/image" Target="../media/image232.png"/><Relationship Id="rId66" Type="http://schemas.openxmlformats.org/officeDocument/2006/relationships/image" Target="../media/image253.png"/><Relationship Id="rId131" Type="http://schemas.openxmlformats.org/officeDocument/2006/relationships/customXml" Target="../ink/ink65.xml"/><Relationship Id="rId327" Type="http://schemas.openxmlformats.org/officeDocument/2006/relationships/customXml" Target="../ink/ink163.xml"/><Relationship Id="rId369" Type="http://schemas.openxmlformats.org/officeDocument/2006/relationships/customXml" Target="../ink/ink184.xml"/><Relationship Id="rId173" Type="http://schemas.openxmlformats.org/officeDocument/2006/relationships/customXml" Target="../ink/ink86.xml"/><Relationship Id="rId229" Type="http://schemas.openxmlformats.org/officeDocument/2006/relationships/customXml" Target="../ink/ink114.xml"/><Relationship Id="rId380" Type="http://schemas.openxmlformats.org/officeDocument/2006/relationships/image" Target="../media/image410.png"/><Relationship Id="rId436" Type="http://schemas.openxmlformats.org/officeDocument/2006/relationships/image" Target="../media/image3.png"/><Relationship Id="rId240" Type="http://schemas.openxmlformats.org/officeDocument/2006/relationships/image" Target="../media/image340.png"/><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270.png"/><Relationship Id="rId282" Type="http://schemas.openxmlformats.org/officeDocument/2006/relationships/image" Target="../media/image361.png"/><Relationship Id="rId338" Type="http://schemas.openxmlformats.org/officeDocument/2006/relationships/image" Target="../media/image389.png"/><Relationship Id="rId8" Type="http://schemas.openxmlformats.org/officeDocument/2006/relationships/image" Target="../media/image224.png"/><Relationship Id="rId142" Type="http://schemas.openxmlformats.org/officeDocument/2006/relationships/image" Target="../media/image291.png"/><Relationship Id="rId184" Type="http://schemas.openxmlformats.org/officeDocument/2006/relationships/image" Target="../media/image312.png"/><Relationship Id="rId391" Type="http://schemas.openxmlformats.org/officeDocument/2006/relationships/customXml" Target="../ink/ink195.xml"/><Relationship Id="rId405" Type="http://schemas.openxmlformats.org/officeDocument/2006/relationships/customXml" Target="../ink/ink202.xml"/><Relationship Id="rId251" Type="http://schemas.openxmlformats.org/officeDocument/2006/relationships/customXml" Target="../ink/ink125.xml"/><Relationship Id="rId46" Type="http://schemas.openxmlformats.org/officeDocument/2006/relationships/image" Target="../media/image243.png"/><Relationship Id="rId293" Type="http://schemas.openxmlformats.org/officeDocument/2006/relationships/customXml" Target="../ink/ink146.xml"/><Relationship Id="rId307" Type="http://schemas.openxmlformats.org/officeDocument/2006/relationships/customXml" Target="../ink/ink153.xml"/><Relationship Id="rId349" Type="http://schemas.openxmlformats.org/officeDocument/2006/relationships/customXml" Target="../ink/ink174.xml"/><Relationship Id="rId88" Type="http://schemas.openxmlformats.org/officeDocument/2006/relationships/image" Target="../media/image264.png"/><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image" Target="../media/image400.png"/><Relationship Id="rId416" Type="http://schemas.openxmlformats.org/officeDocument/2006/relationships/image" Target="../media/image428.png"/><Relationship Id="rId220" Type="http://schemas.openxmlformats.org/officeDocument/2006/relationships/image" Target="../media/image330.png"/><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351.png"/><Relationship Id="rId318" Type="http://schemas.openxmlformats.org/officeDocument/2006/relationships/image" Target="../media/image379.png"/><Relationship Id="rId99" Type="http://schemas.openxmlformats.org/officeDocument/2006/relationships/customXml" Target="../ink/ink49.xml"/><Relationship Id="rId122" Type="http://schemas.openxmlformats.org/officeDocument/2006/relationships/image" Target="../media/image281.png"/><Relationship Id="rId164" Type="http://schemas.openxmlformats.org/officeDocument/2006/relationships/image" Target="../media/image302.png"/><Relationship Id="rId371" Type="http://schemas.openxmlformats.org/officeDocument/2006/relationships/customXml" Target="../ink/ink185.xml"/><Relationship Id="rId427" Type="http://schemas.openxmlformats.org/officeDocument/2006/relationships/customXml" Target="../ink/ink213.xml"/><Relationship Id="rId26" Type="http://schemas.openxmlformats.org/officeDocument/2006/relationships/image" Target="../media/image233.png"/><Relationship Id="rId231" Type="http://schemas.openxmlformats.org/officeDocument/2006/relationships/customXml" Target="../ink/ink115.xml"/><Relationship Id="rId273" Type="http://schemas.openxmlformats.org/officeDocument/2006/relationships/customXml" Target="../ink/ink136.xml"/><Relationship Id="rId329" Type="http://schemas.openxmlformats.org/officeDocument/2006/relationships/customXml" Target="../ink/ink164.xml"/><Relationship Id="rId68" Type="http://schemas.openxmlformats.org/officeDocument/2006/relationships/image" Target="../media/image254.png"/><Relationship Id="rId133" Type="http://schemas.openxmlformats.org/officeDocument/2006/relationships/customXml" Target="../ink/ink66.xml"/><Relationship Id="rId175" Type="http://schemas.openxmlformats.org/officeDocument/2006/relationships/customXml" Target="../ink/ink87.xml"/><Relationship Id="rId340" Type="http://schemas.openxmlformats.org/officeDocument/2006/relationships/image" Target="../media/image390.png"/><Relationship Id="rId200" Type="http://schemas.openxmlformats.org/officeDocument/2006/relationships/image" Target="../media/image320.png"/><Relationship Id="rId382" Type="http://schemas.openxmlformats.org/officeDocument/2006/relationships/image" Target="../media/image411.png"/><Relationship Id="rId438" Type="http://schemas.openxmlformats.org/officeDocument/2006/relationships/customXml" Target="../ink/ink219.xml"/><Relationship Id="rId242" Type="http://schemas.openxmlformats.org/officeDocument/2006/relationships/image" Target="../media/image341.png"/><Relationship Id="rId284" Type="http://schemas.openxmlformats.org/officeDocument/2006/relationships/image" Target="../media/image362.png"/><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271.png"/><Relationship Id="rId144" Type="http://schemas.openxmlformats.org/officeDocument/2006/relationships/image" Target="../media/image292.png"/><Relationship Id="rId90" Type="http://schemas.openxmlformats.org/officeDocument/2006/relationships/image" Target="../media/image265.png"/><Relationship Id="rId186" Type="http://schemas.openxmlformats.org/officeDocument/2006/relationships/image" Target="../media/image313.png"/><Relationship Id="rId351" Type="http://schemas.openxmlformats.org/officeDocument/2006/relationships/customXml" Target="../ink/ink175.xml"/><Relationship Id="rId393" Type="http://schemas.openxmlformats.org/officeDocument/2006/relationships/customXml" Target="../ink/ink196.xml"/><Relationship Id="rId407" Type="http://schemas.openxmlformats.org/officeDocument/2006/relationships/customXml" Target="../ink/ink203.xml"/><Relationship Id="rId211" Type="http://schemas.openxmlformats.org/officeDocument/2006/relationships/customXml" Target="../ink/ink105.xml"/><Relationship Id="rId253" Type="http://schemas.openxmlformats.org/officeDocument/2006/relationships/customXml" Target="../ink/ink126.xml"/><Relationship Id="rId295" Type="http://schemas.openxmlformats.org/officeDocument/2006/relationships/customXml" Target="../ink/ink147.xml"/><Relationship Id="rId309" Type="http://schemas.openxmlformats.org/officeDocument/2006/relationships/customXml" Target="../ink/ink154.xml"/><Relationship Id="rId48" Type="http://schemas.openxmlformats.org/officeDocument/2006/relationships/image" Target="../media/image244.png"/><Relationship Id="rId113" Type="http://schemas.openxmlformats.org/officeDocument/2006/relationships/customXml" Target="../ink/ink56.xml"/><Relationship Id="rId320" Type="http://schemas.openxmlformats.org/officeDocument/2006/relationships/image" Target="../media/image380.png"/><Relationship Id="rId155" Type="http://schemas.openxmlformats.org/officeDocument/2006/relationships/customXml" Target="../ink/ink77.xml"/><Relationship Id="rId197" Type="http://schemas.openxmlformats.org/officeDocument/2006/relationships/customXml" Target="../ink/ink98.xml"/><Relationship Id="rId362" Type="http://schemas.openxmlformats.org/officeDocument/2006/relationships/image" Target="../media/image401.png"/><Relationship Id="rId418" Type="http://schemas.openxmlformats.org/officeDocument/2006/relationships/image" Target="../media/image429.png"/><Relationship Id="rId222" Type="http://schemas.openxmlformats.org/officeDocument/2006/relationships/image" Target="../media/image331.png"/><Relationship Id="rId264" Type="http://schemas.openxmlformats.org/officeDocument/2006/relationships/image" Target="../media/image352.png"/><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image" Target="../media/image282.png"/><Relationship Id="rId70" Type="http://schemas.openxmlformats.org/officeDocument/2006/relationships/image" Target="../media/image255.png"/><Relationship Id="rId166" Type="http://schemas.openxmlformats.org/officeDocument/2006/relationships/image" Target="../media/image303.png"/><Relationship Id="rId331" Type="http://schemas.openxmlformats.org/officeDocument/2006/relationships/customXml" Target="../ink/ink165.xml"/><Relationship Id="rId373" Type="http://schemas.openxmlformats.org/officeDocument/2006/relationships/customXml" Target="../ink/ink186.xml"/><Relationship Id="rId429" Type="http://schemas.openxmlformats.org/officeDocument/2006/relationships/customXml" Target="../ink/ink214.xml"/><Relationship Id="rId1" Type="http://schemas.openxmlformats.org/officeDocument/2006/relationships/slideLayout" Target="../slideLayouts/slideLayout2.xml"/><Relationship Id="rId233" Type="http://schemas.openxmlformats.org/officeDocument/2006/relationships/customXml" Target="../ink/ink116.xml"/><Relationship Id="rId440" Type="http://schemas.openxmlformats.org/officeDocument/2006/relationships/customXml" Target="../ink/ink221.xml"/><Relationship Id="rId28" Type="http://schemas.openxmlformats.org/officeDocument/2006/relationships/image" Target="../media/image234.png"/><Relationship Id="rId275" Type="http://schemas.openxmlformats.org/officeDocument/2006/relationships/customXml" Target="../ink/ink137.xml"/><Relationship Id="rId300" Type="http://schemas.openxmlformats.org/officeDocument/2006/relationships/image" Target="../media/image370.png"/></Relationships>
</file>

<file path=ppt/slides/_rels/slide7.xml.rels><?xml version="1.0" encoding="UTF-8" standalone="yes"?>
<Relationships xmlns="http://schemas.openxmlformats.org/package/2006/relationships"><Relationship Id="rId117" Type="http://schemas.openxmlformats.org/officeDocument/2006/relationships/customXml" Target="../ink/ink279.xml"/><Relationship Id="rId299" Type="http://schemas.openxmlformats.org/officeDocument/2006/relationships/customXml" Target="../ink/ink370.xml"/><Relationship Id="rId21" Type="http://schemas.openxmlformats.org/officeDocument/2006/relationships/customXml" Target="../ink/ink231.xml"/><Relationship Id="rId63" Type="http://schemas.openxmlformats.org/officeDocument/2006/relationships/customXml" Target="../ink/ink252.xml"/><Relationship Id="rId159" Type="http://schemas.openxmlformats.org/officeDocument/2006/relationships/customXml" Target="../ink/ink300.xml"/><Relationship Id="rId324" Type="http://schemas.openxmlformats.org/officeDocument/2006/relationships/image" Target="../media/image4020.png"/><Relationship Id="rId366" Type="http://schemas.openxmlformats.org/officeDocument/2006/relationships/image" Target="../media/image4230.png"/><Relationship Id="rId170" Type="http://schemas.openxmlformats.org/officeDocument/2006/relationships/image" Target="../media/image3250.png"/><Relationship Id="rId226" Type="http://schemas.openxmlformats.org/officeDocument/2006/relationships/image" Target="../media/image3530.png"/><Relationship Id="rId268" Type="http://schemas.openxmlformats.org/officeDocument/2006/relationships/image" Target="../media/image3740.png"/><Relationship Id="rId32" Type="http://schemas.openxmlformats.org/officeDocument/2006/relationships/image" Target="../media/image2360.png"/><Relationship Id="rId74" Type="http://schemas.openxmlformats.org/officeDocument/2006/relationships/image" Target="../media/image2570.png"/><Relationship Id="rId128" Type="http://schemas.openxmlformats.org/officeDocument/2006/relationships/image" Target="../media/image3040.png"/><Relationship Id="rId335" Type="http://schemas.openxmlformats.org/officeDocument/2006/relationships/customXml" Target="../ink/ink388.xml"/><Relationship Id="rId377" Type="http://schemas.openxmlformats.org/officeDocument/2006/relationships/customXml" Target="../ink/ink409.xml"/><Relationship Id="rId5" Type="http://schemas.openxmlformats.org/officeDocument/2006/relationships/customXml" Target="../ink/ink223.xml"/><Relationship Id="rId181" Type="http://schemas.openxmlformats.org/officeDocument/2006/relationships/customXml" Target="../ink/ink311.xml"/><Relationship Id="rId237" Type="http://schemas.openxmlformats.org/officeDocument/2006/relationships/customXml" Target="../ink/ink339.xml"/><Relationship Id="rId402" Type="http://schemas.openxmlformats.org/officeDocument/2006/relationships/image" Target="../media/image441.png"/><Relationship Id="rId279" Type="http://schemas.openxmlformats.org/officeDocument/2006/relationships/customXml" Target="../ink/ink360.xml"/><Relationship Id="rId43" Type="http://schemas.openxmlformats.org/officeDocument/2006/relationships/customXml" Target="../ink/ink242.xml"/><Relationship Id="rId139" Type="http://schemas.openxmlformats.org/officeDocument/2006/relationships/customXml" Target="../ink/ink290.xml"/><Relationship Id="rId290" Type="http://schemas.openxmlformats.org/officeDocument/2006/relationships/image" Target="../media/image3850.png"/><Relationship Id="rId304" Type="http://schemas.openxmlformats.org/officeDocument/2006/relationships/image" Target="../media/image3920.png"/><Relationship Id="rId346" Type="http://schemas.openxmlformats.org/officeDocument/2006/relationships/image" Target="../media/image4130.png"/><Relationship Id="rId388" Type="http://schemas.openxmlformats.org/officeDocument/2006/relationships/image" Target="../media/image4340.png"/><Relationship Id="rId85" Type="http://schemas.openxmlformats.org/officeDocument/2006/relationships/customXml" Target="../ink/ink263.xml"/><Relationship Id="rId150" Type="http://schemas.openxmlformats.org/officeDocument/2006/relationships/image" Target="../media/image3150.png"/><Relationship Id="rId192" Type="http://schemas.openxmlformats.org/officeDocument/2006/relationships/image" Target="../media/image3360.png"/><Relationship Id="rId206" Type="http://schemas.openxmlformats.org/officeDocument/2006/relationships/image" Target="../media/image3430.png"/><Relationship Id="rId413" Type="http://schemas.openxmlformats.org/officeDocument/2006/relationships/customXml" Target="../ink/ink427.xml"/><Relationship Id="rId248" Type="http://schemas.openxmlformats.org/officeDocument/2006/relationships/image" Target="../media/image3640.png"/><Relationship Id="rId12" Type="http://schemas.openxmlformats.org/officeDocument/2006/relationships/image" Target="../media/image2260.png"/><Relationship Id="rId108" Type="http://schemas.openxmlformats.org/officeDocument/2006/relationships/image" Target="../media/image2940.png"/><Relationship Id="rId315" Type="http://schemas.openxmlformats.org/officeDocument/2006/relationships/customXml" Target="../ink/ink378.xml"/><Relationship Id="rId357" Type="http://schemas.openxmlformats.org/officeDocument/2006/relationships/customXml" Target="../ink/ink399.xml"/><Relationship Id="rId54" Type="http://schemas.openxmlformats.org/officeDocument/2006/relationships/image" Target="../media/image2470.png"/><Relationship Id="rId96" Type="http://schemas.openxmlformats.org/officeDocument/2006/relationships/image" Target="../media/image2880.png"/><Relationship Id="rId161" Type="http://schemas.openxmlformats.org/officeDocument/2006/relationships/customXml" Target="../ink/ink301.xml"/><Relationship Id="rId217" Type="http://schemas.openxmlformats.org/officeDocument/2006/relationships/customXml" Target="../ink/ink329.xml"/><Relationship Id="rId399" Type="http://schemas.openxmlformats.org/officeDocument/2006/relationships/customXml" Target="../ink/ink420.xml"/><Relationship Id="rId259" Type="http://schemas.openxmlformats.org/officeDocument/2006/relationships/customXml" Target="../ink/ink350.xml"/><Relationship Id="rId424" Type="http://schemas.openxmlformats.org/officeDocument/2006/relationships/image" Target="../media/image452.png"/><Relationship Id="rId23" Type="http://schemas.openxmlformats.org/officeDocument/2006/relationships/customXml" Target="../ink/ink232.xml"/><Relationship Id="rId119" Type="http://schemas.openxmlformats.org/officeDocument/2006/relationships/customXml" Target="../ink/ink280.xml"/><Relationship Id="rId270" Type="http://schemas.openxmlformats.org/officeDocument/2006/relationships/image" Target="../media/image3750.png"/><Relationship Id="rId326" Type="http://schemas.openxmlformats.org/officeDocument/2006/relationships/image" Target="../media/image4030.png"/><Relationship Id="rId65" Type="http://schemas.openxmlformats.org/officeDocument/2006/relationships/customXml" Target="../ink/ink253.xml"/><Relationship Id="rId130" Type="http://schemas.openxmlformats.org/officeDocument/2006/relationships/image" Target="../media/image3050.png"/><Relationship Id="rId368" Type="http://schemas.openxmlformats.org/officeDocument/2006/relationships/image" Target="../media/image4240.png"/><Relationship Id="rId172" Type="http://schemas.openxmlformats.org/officeDocument/2006/relationships/image" Target="../media/image3260.png"/><Relationship Id="rId228" Type="http://schemas.openxmlformats.org/officeDocument/2006/relationships/image" Target="../media/image3540.png"/><Relationship Id="rId281" Type="http://schemas.openxmlformats.org/officeDocument/2006/relationships/customXml" Target="../ink/ink361.xml"/><Relationship Id="rId337" Type="http://schemas.openxmlformats.org/officeDocument/2006/relationships/customXml" Target="../ink/ink389.xml"/><Relationship Id="rId34" Type="http://schemas.openxmlformats.org/officeDocument/2006/relationships/image" Target="../media/image2370.png"/><Relationship Id="rId76" Type="http://schemas.openxmlformats.org/officeDocument/2006/relationships/image" Target="../media/image2580.png"/><Relationship Id="rId141" Type="http://schemas.openxmlformats.org/officeDocument/2006/relationships/customXml" Target="../ink/ink291.xml"/><Relationship Id="rId379" Type="http://schemas.openxmlformats.org/officeDocument/2006/relationships/customXml" Target="../ink/ink410.xml"/><Relationship Id="rId7" Type="http://schemas.openxmlformats.org/officeDocument/2006/relationships/customXml" Target="../ink/ink224.xml"/><Relationship Id="rId183" Type="http://schemas.openxmlformats.org/officeDocument/2006/relationships/customXml" Target="../ink/ink312.xml"/><Relationship Id="rId239" Type="http://schemas.openxmlformats.org/officeDocument/2006/relationships/customXml" Target="../ink/ink340.xml"/><Relationship Id="rId390" Type="http://schemas.openxmlformats.org/officeDocument/2006/relationships/image" Target="../media/image4350.png"/><Relationship Id="rId404" Type="http://schemas.openxmlformats.org/officeDocument/2006/relationships/image" Target="../media/image442.png"/><Relationship Id="rId250" Type="http://schemas.openxmlformats.org/officeDocument/2006/relationships/image" Target="../media/image3650.png"/><Relationship Id="rId292" Type="http://schemas.openxmlformats.org/officeDocument/2006/relationships/image" Target="../media/image3860.png"/><Relationship Id="rId306" Type="http://schemas.openxmlformats.org/officeDocument/2006/relationships/image" Target="../media/image3930.png"/><Relationship Id="rId45" Type="http://schemas.openxmlformats.org/officeDocument/2006/relationships/customXml" Target="../ink/ink243.xml"/><Relationship Id="rId87" Type="http://schemas.openxmlformats.org/officeDocument/2006/relationships/customXml" Target="../ink/ink264.xml"/><Relationship Id="rId110" Type="http://schemas.openxmlformats.org/officeDocument/2006/relationships/image" Target="../media/image2950.png"/><Relationship Id="rId348" Type="http://schemas.openxmlformats.org/officeDocument/2006/relationships/image" Target="../media/image4140.png"/><Relationship Id="rId152" Type="http://schemas.openxmlformats.org/officeDocument/2006/relationships/image" Target="../media/image3160.png"/><Relationship Id="rId194" Type="http://schemas.openxmlformats.org/officeDocument/2006/relationships/image" Target="../media/image3370.png"/><Relationship Id="rId208" Type="http://schemas.openxmlformats.org/officeDocument/2006/relationships/image" Target="../media/image3440.png"/><Relationship Id="rId415" Type="http://schemas.openxmlformats.org/officeDocument/2006/relationships/customXml" Target="../ink/ink428.xml"/><Relationship Id="rId261" Type="http://schemas.openxmlformats.org/officeDocument/2006/relationships/customXml" Target="../ink/ink351.xml"/><Relationship Id="rId14" Type="http://schemas.openxmlformats.org/officeDocument/2006/relationships/image" Target="../media/image2270.png"/><Relationship Id="rId56" Type="http://schemas.openxmlformats.org/officeDocument/2006/relationships/image" Target="../media/image2480.png"/><Relationship Id="rId317" Type="http://schemas.openxmlformats.org/officeDocument/2006/relationships/customXml" Target="../ink/ink379.xml"/><Relationship Id="rId359" Type="http://schemas.openxmlformats.org/officeDocument/2006/relationships/customXml" Target="../ink/ink400.xml"/><Relationship Id="rId98" Type="http://schemas.openxmlformats.org/officeDocument/2006/relationships/image" Target="../media/image2890.png"/><Relationship Id="rId121" Type="http://schemas.openxmlformats.org/officeDocument/2006/relationships/customXml" Target="../ink/ink281.xml"/><Relationship Id="rId163" Type="http://schemas.openxmlformats.org/officeDocument/2006/relationships/customXml" Target="../ink/ink302.xml"/><Relationship Id="rId219" Type="http://schemas.openxmlformats.org/officeDocument/2006/relationships/customXml" Target="../ink/ink330.xml"/><Relationship Id="rId370" Type="http://schemas.openxmlformats.org/officeDocument/2006/relationships/image" Target="../media/image4250.png"/><Relationship Id="rId426" Type="http://schemas.openxmlformats.org/officeDocument/2006/relationships/image" Target="../media/image453.png"/><Relationship Id="rId230" Type="http://schemas.openxmlformats.org/officeDocument/2006/relationships/image" Target="../media/image3550.png"/><Relationship Id="rId25" Type="http://schemas.openxmlformats.org/officeDocument/2006/relationships/customXml" Target="../ink/ink233.xml"/><Relationship Id="rId67" Type="http://schemas.openxmlformats.org/officeDocument/2006/relationships/customXml" Target="../ink/ink254.xml"/><Relationship Id="rId272" Type="http://schemas.openxmlformats.org/officeDocument/2006/relationships/image" Target="../media/image3760.png"/><Relationship Id="rId328" Type="http://schemas.openxmlformats.org/officeDocument/2006/relationships/image" Target="../media/image4040.png"/><Relationship Id="rId132" Type="http://schemas.openxmlformats.org/officeDocument/2006/relationships/image" Target="../media/image3060.png"/><Relationship Id="rId174" Type="http://schemas.openxmlformats.org/officeDocument/2006/relationships/image" Target="../media/image3270.png"/><Relationship Id="rId381" Type="http://schemas.openxmlformats.org/officeDocument/2006/relationships/customXml" Target="../ink/ink411.xml"/><Relationship Id="rId241" Type="http://schemas.openxmlformats.org/officeDocument/2006/relationships/customXml" Target="../ink/ink341.xml"/><Relationship Id="rId36" Type="http://schemas.openxmlformats.org/officeDocument/2006/relationships/image" Target="../media/image2380.png"/><Relationship Id="rId283" Type="http://schemas.openxmlformats.org/officeDocument/2006/relationships/customXml" Target="../ink/ink362.xml"/><Relationship Id="rId339" Type="http://schemas.openxmlformats.org/officeDocument/2006/relationships/customXml" Target="../ink/ink390.xml"/><Relationship Id="rId78" Type="http://schemas.openxmlformats.org/officeDocument/2006/relationships/image" Target="../media/image2590.png"/><Relationship Id="rId101" Type="http://schemas.openxmlformats.org/officeDocument/2006/relationships/customXml" Target="../ink/ink271.xml"/><Relationship Id="rId143" Type="http://schemas.openxmlformats.org/officeDocument/2006/relationships/customXml" Target="../ink/ink292.xml"/><Relationship Id="rId185" Type="http://schemas.openxmlformats.org/officeDocument/2006/relationships/customXml" Target="../ink/ink313.xml"/><Relationship Id="rId350" Type="http://schemas.openxmlformats.org/officeDocument/2006/relationships/image" Target="../media/image4150.png"/><Relationship Id="rId406" Type="http://schemas.openxmlformats.org/officeDocument/2006/relationships/image" Target="../media/image443.png"/><Relationship Id="rId9" Type="http://schemas.openxmlformats.org/officeDocument/2006/relationships/customXml" Target="../ink/ink225.xml"/><Relationship Id="rId210" Type="http://schemas.openxmlformats.org/officeDocument/2006/relationships/image" Target="../media/image3450.png"/><Relationship Id="rId392" Type="http://schemas.openxmlformats.org/officeDocument/2006/relationships/image" Target="../media/image4360.png"/><Relationship Id="rId252" Type="http://schemas.openxmlformats.org/officeDocument/2006/relationships/image" Target="../media/image3660.png"/><Relationship Id="rId294" Type="http://schemas.openxmlformats.org/officeDocument/2006/relationships/image" Target="../media/image3870.png"/><Relationship Id="rId308" Type="http://schemas.openxmlformats.org/officeDocument/2006/relationships/image" Target="../media/image3940.png"/><Relationship Id="rId47" Type="http://schemas.openxmlformats.org/officeDocument/2006/relationships/customXml" Target="../ink/ink244.xml"/><Relationship Id="rId89" Type="http://schemas.openxmlformats.org/officeDocument/2006/relationships/customXml" Target="../ink/ink265.xml"/><Relationship Id="rId112" Type="http://schemas.openxmlformats.org/officeDocument/2006/relationships/image" Target="../media/image2960.png"/><Relationship Id="rId154" Type="http://schemas.openxmlformats.org/officeDocument/2006/relationships/image" Target="../media/image3170.png"/><Relationship Id="rId361" Type="http://schemas.openxmlformats.org/officeDocument/2006/relationships/customXml" Target="../ink/ink401.xml"/><Relationship Id="rId196" Type="http://schemas.openxmlformats.org/officeDocument/2006/relationships/image" Target="../media/image3380.png"/><Relationship Id="rId417" Type="http://schemas.openxmlformats.org/officeDocument/2006/relationships/customXml" Target="../ink/ink429.xml"/><Relationship Id="rId16" Type="http://schemas.openxmlformats.org/officeDocument/2006/relationships/image" Target="../media/image2280.png"/><Relationship Id="rId221" Type="http://schemas.openxmlformats.org/officeDocument/2006/relationships/customXml" Target="../ink/ink331.xml"/><Relationship Id="rId263" Type="http://schemas.openxmlformats.org/officeDocument/2006/relationships/customXml" Target="../ink/ink352.xml"/><Relationship Id="rId319" Type="http://schemas.openxmlformats.org/officeDocument/2006/relationships/customXml" Target="../ink/ink380.xml"/><Relationship Id="rId58" Type="http://schemas.openxmlformats.org/officeDocument/2006/relationships/image" Target="../media/image2490.png"/><Relationship Id="rId123" Type="http://schemas.openxmlformats.org/officeDocument/2006/relationships/customXml" Target="../ink/ink282.xml"/><Relationship Id="rId330" Type="http://schemas.openxmlformats.org/officeDocument/2006/relationships/image" Target="../media/image4050.png"/><Relationship Id="rId165" Type="http://schemas.openxmlformats.org/officeDocument/2006/relationships/customXml" Target="../ink/ink303.xml"/><Relationship Id="rId372" Type="http://schemas.openxmlformats.org/officeDocument/2006/relationships/image" Target="../media/image4260.png"/><Relationship Id="rId428" Type="http://schemas.openxmlformats.org/officeDocument/2006/relationships/image" Target="../media/image454.png"/><Relationship Id="rId232" Type="http://schemas.openxmlformats.org/officeDocument/2006/relationships/image" Target="../media/image3560.png"/><Relationship Id="rId274" Type="http://schemas.openxmlformats.org/officeDocument/2006/relationships/image" Target="../media/image3770.png"/><Relationship Id="rId27" Type="http://schemas.openxmlformats.org/officeDocument/2006/relationships/customXml" Target="../ink/ink234.xml"/><Relationship Id="rId69" Type="http://schemas.openxmlformats.org/officeDocument/2006/relationships/customXml" Target="../ink/ink255.xml"/><Relationship Id="rId134" Type="http://schemas.openxmlformats.org/officeDocument/2006/relationships/image" Target="../media/image3070.png"/><Relationship Id="rId80" Type="http://schemas.openxmlformats.org/officeDocument/2006/relationships/image" Target="../media/image2600.png"/><Relationship Id="rId176" Type="http://schemas.openxmlformats.org/officeDocument/2006/relationships/image" Target="../media/image3280.png"/><Relationship Id="rId341" Type="http://schemas.openxmlformats.org/officeDocument/2006/relationships/customXml" Target="../ink/ink391.xml"/><Relationship Id="rId383" Type="http://schemas.openxmlformats.org/officeDocument/2006/relationships/customXml" Target="../ink/ink412.xml"/><Relationship Id="rId201" Type="http://schemas.openxmlformats.org/officeDocument/2006/relationships/customXml" Target="../ink/ink321.xml"/><Relationship Id="rId243" Type="http://schemas.openxmlformats.org/officeDocument/2006/relationships/customXml" Target="../ink/ink342.xml"/><Relationship Id="rId285" Type="http://schemas.openxmlformats.org/officeDocument/2006/relationships/customXml" Target="../ink/ink363.xml"/><Relationship Id="rId38" Type="http://schemas.openxmlformats.org/officeDocument/2006/relationships/image" Target="../media/image2390.png"/><Relationship Id="rId103" Type="http://schemas.openxmlformats.org/officeDocument/2006/relationships/customXml" Target="../ink/ink272.xml"/><Relationship Id="rId310" Type="http://schemas.openxmlformats.org/officeDocument/2006/relationships/image" Target="../media/image3950.png"/><Relationship Id="rId91" Type="http://schemas.openxmlformats.org/officeDocument/2006/relationships/customXml" Target="../ink/ink266.xml"/><Relationship Id="rId145" Type="http://schemas.openxmlformats.org/officeDocument/2006/relationships/customXml" Target="../ink/ink293.xml"/><Relationship Id="rId187" Type="http://schemas.openxmlformats.org/officeDocument/2006/relationships/customXml" Target="../ink/ink314.xml"/><Relationship Id="rId352" Type="http://schemas.openxmlformats.org/officeDocument/2006/relationships/image" Target="../media/image4160.png"/><Relationship Id="rId394" Type="http://schemas.openxmlformats.org/officeDocument/2006/relationships/image" Target="../media/image437.png"/><Relationship Id="rId408" Type="http://schemas.openxmlformats.org/officeDocument/2006/relationships/image" Target="../media/image444.png"/><Relationship Id="rId1" Type="http://schemas.openxmlformats.org/officeDocument/2006/relationships/slideLayout" Target="../slideLayouts/slideLayout2.xml"/><Relationship Id="rId212" Type="http://schemas.openxmlformats.org/officeDocument/2006/relationships/image" Target="../media/image3460.png"/><Relationship Id="rId233" Type="http://schemas.openxmlformats.org/officeDocument/2006/relationships/customXml" Target="../ink/ink337.xml"/><Relationship Id="rId254" Type="http://schemas.openxmlformats.org/officeDocument/2006/relationships/image" Target="../media/image3670.png"/><Relationship Id="rId28" Type="http://schemas.openxmlformats.org/officeDocument/2006/relationships/image" Target="../media/image2340.png"/><Relationship Id="rId49" Type="http://schemas.openxmlformats.org/officeDocument/2006/relationships/customXml" Target="../ink/ink245.xml"/><Relationship Id="rId114" Type="http://schemas.openxmlformats.org/officeDocument/2006/relationships/image" Target="../media/image2970.png"/><Relationship Id="rId275" Type="http://schemas.openxmlformats.org/officeDocument/2006/relationships/customXml" Target="../ink/ink358.xml"/><Relationship Id="rId296" Type="http://schemas.openxmlformats.org/officeDocument/2006/relationships/image" Target="../media/image3880.png"/><Relationship Id="rId300" Type="http://schemas.openxmlformats.org/officeDocument/2006/relationships/image" Target="../media/image3900.png"/><Relationship Id="rId60" Type="http://schemas.openxmlformats.org/officeDocument/2006/relationships/image" Target="../media/image2500.png"/><Relationship Id="rId81" Type="http://schemas.openxmlformats.org/officeDocument/2006/relationships/customXml" Target="../ink/ink261.xml"/><Relationship Id="rId135" Type="http://schemas.openxmlformats.org/officeDocument/2006/relationships/customXml" Target="../ink/ink288.xml"/><Relationship Id="rId156" Type="http://schemas.openxmlformats.org/officeDocument/2006/relationships/image" Target="../media/image3180.png"/><Relationship Id="rId177" Type="http://schemas.openxmlformats.org/officeDocument/2006/relationships/customXml" Target="../ink/ink309.xml"/><Relationship Id="rId198" Type="http://schemas.openxmlformats.org/officeDocument/2006/relationships/image" Target="../media/image3390.png"/><Relationship Id="rId321" Type="http://schemas.openxmlformats.org/officeDocument/2006/relationships/customXml" Target="../ink/ink381.xml"/><Relationship Id="rId342" Type="http://schemas.openxmlformats.org/officeDocument/2006/relationships/image" Target="../media/image4110.png"/><Relationship Id="rId363" Type="http://schemas.openxmlformats.org/officeDocument/2006/relationships/customXml" Target="../ink/ink402.xml"/><Relationship Id="rId384" Type="http://schemas.openxmlformats.org/officeDocument/2006/relationships/image" Target="../media/image4320.png"/><Relationship Id="rId419" Type="http://schemas.openxmlformats.org/officeDocument/2006/relationships/customXml" Target="../ink/ink430.xml"/><Relationship Id="rId202" Type="http://schemas.openxmlformats.org/officeDocument/2006/relationships/image" Target="../media/image3410.png"/><Relationship Id="rId223" Type="http://schemas.openxmlformats.org/officeDocument/2006/relationships/customXml" Target="../ink/ink332.xml"/><Relationship Id="rId244" Type="http://schemas.openxmlformats.org/officeDocument/2006/relationships/image" Target="../media/image3620.png"/><Relationship Id="rId430" Type="http://schemas.openxmlformats.org/officeDocument/2006/relationships/image" Target="../media/image455.png"/><Relationship Id="rId18" Type="http://schemas.openxmlformats.org/officeDocument/2006/relationships/image" Target="../media/image2290.png"/><Relationship Id="rId39" Type="http://schemas.openxmlformats.org/officeDocument/2006/relationships/customXml" Target="../ink/ink240.xml"/><Relationship Id="rId265" Type="http://schemas.openxmlformats.org/officeDocument/2006/relationships/customXml" Target="../ink/ink353.xml"/><Relationship Id="rId286" Type="http://schemas.openxmlformats.org/officeDocument/2006/relationships/image" Target="../media/image3830.png"/><Relationship Id="rId50" Type="http://schemas.openxmlformats.org/officeDocument/2006/relationships/image" Target="../media/image2450.png"/><Relationship Id="rId104" Type="http://schemas.openxmlformats.org/officeDocument/2006/relationships/image" Target="../media/image2920.png"/><Relationship Id="rId125" Type="http://schemas.openxmlformats.org/officeDocument/2006/relationships/customXml" Target="../ink/ink283.xml"/><Relationship Id="rId146" Type="http://schemas.openxmlformats.org/officeDocument/2006/relationships/image" Target="../media/image3130.png"/><Relationship Id="rId167" Type="http://schemas.openxmlformats.org/officeDocument/2006/relationships/customXml" Target="../ink/ink304.xml"/><Relationship Id="rId188" Type="http://schemas.openxmlformats.org/officeDocument/2006/relationships/image" Target="../media/image3340.png"/><Relationship Id="rId311" Type="http://schemas.openxmlformats.org/officeDocument/2006/relationships/customXml" Target="../ink/ink376.xml"/><Relationship Id="rId332" Type="http://schemas.openxmlformats.org/officeDocument/2006/relationships/image" Target="../media/image4060.png"/><Relationship Id="rId353" Type="http://schemas.openxmlformats.org/officeDocument/2006/relationships/customXml" Target="../ink/ink397.xml"/><Relationship Id="rId374" Type="http://schemas.openxmlformats.org/officeDocument/2006/relationships/image" Target="../media/image4270.png"/><Relationship Id="rId395" Type="http://schemas.openxmlformats.org/officeDocument/2006/relationships/customXml" Target="../ink/ink418.xml"/><Relationship Id="rId409" Type="http://schemas.openxmlformats.org/officeDocument/2006/relationships/customXml" Target="../ink/ink425.xml"/><Relationship Id="rId71" Type="http://schemas.openxmlformats.org/officeDocument/2006/relationships/customXml" Target="../ink/ink256.xml"/><Relationship Id="rId92" Type="http://schemas.openxmlformats.org/officeDocument/2006/relationships/image" Target="../media/image2860.png"/><Relationship Id="rId213" Type="http://schemas.openxmlformats.org/officeDocument/2006/relationships/customXml" Target="../ink/ink327.xml"/><Relationship Id="rId234" Type="http://schemas.openxmlformats.org/officeDocument/2006/relationships/image" Target="../media/image3570.png"/><Relationship Id="rId420" Type="http://schemas.openxmlformats.org/officeDocument/2006/relationships/image" Target="../media/image450.png"/><Relationship Id="rId2" Type="http://schemas.openxmlformats.org/officeDocument/2006/relationships/notesSlide" Target="../notesSlides/notesSlide3.xml"/><Relationship Id="rId29" Type="http://schemas.openxmlformats.org/officeDocument/2006/relationships/customXml" Target="../ink/ink235.xml"/><Relationship Id="rId255" Type="http://schemas.openxmlformats.org/officeDocument/2006/relationships/customXml" Target="../ink/ink348.xml"/><Relationship Id="rId276" Type="http://schemas.openxmlformats.org/officeDocument/2006/relationships/image" Target="../media/image3780.png"/><Relationship Id="rId297" Type="http://schemas.openxmlformats.org/officeDocument/2006/relationships/customXml" Target="../ink/ink369.xml"/><Relationship Id="rId40" Type="http://schemas.openxmlformats.org/officeDocument/2006/relationships/image" Target="../media/image2400.png"/><Relationship Id="rId115" Type="http://schemas.openxmlformats.org/officeDocument/2006/relationships/customXml" Target="../ink/ink278.xml"/><Relationship Id="rId136" Type="http://schemas.openxmlformats.org/officeDocument/2006/relationships/image" Target="../media/image3080.png"/><Relationship Id="rId157" Type="http://schemas.openxmlformats.org/officeDocument/2006/relationships/customXml" Target="../ink/ink299.xml"/><Relationship Id="rId178" Type="http://schemas.openxmlformats.org/officeDocument/2006/relationships/image" Target="../media/image3290.png"/><Relationship Id="rId301" Type="http://schemas.openxmlformats.org/officeDocument/2006/relationships/customXml" Target="../ink/ink371.xml"/><Relationship Id="rId322" Type="http://schemas.openxmlformats.org/officeDocument/2006/relationships/image" Target="../media/image4010.png"/><Relationship Id="rId343" Type="http://schemas.openxmlformats.org/officeDocument/2006/relationships/customXml" Target="../ink/ink392.xml"/><Relationship Id="rId364" Type="http://schemas.openxmlformats.org/officeDocument/2006/relationships/image" Target="../media/image4220.png"/><Relationship Id="rId61" Type="http://schemas.openxmlformats.org/officeDocument/2006/relationships/customXml" Target="../ink/ink251.xml"/><Relationship Id="rId82" Type="http://schemas.openxmlformats.org/officeDocument/2006/relationships/image" Target="../media/image2610.png"/><Relationship Id="rId199" Type="http://schemas.openxmlformats.org/officeDocument/2006/relationships/customXml" Target="../ink/ink320.xml"/><Relationship Id="rId203" Type="http://schemas.openxmlformats.org/officeDocument/2006/relationships/customXml" Target="../ink/ink322.xml"/><Relationship Id="rId385" Type="http://schemas.openxmlformats.org/officeDocument/2006/relationships/customXml" Target="../ink/ink413.xml"/><Relationship Id="rId19" Type="http://schemas.openxmlformats.org/officeDocument/2006/relationships/customXml" Target="../ink/ink230.xml"/><Relationship Id="rId224" Type="http://schemas.openxmlformats.org/officeDocument/2006/relationships/image" Target="../media/image3520.png"/><Relationship Id="rId245" Type="http://schemas.openxmlformats.org/officeDocument/2006/relationships/customXml" Target="../ink/ink343.xml"/><Relationship Id="rId266" Type="http://schemas.openxmlformats.org/officeDocument/2006/relationships/image" Target="../media/image3730.png"/><Relationship Id="rId287" Type="http://schemas.openxmlformats.org/officeDocument/2006/relationships/customXml" Target="../ink/ink364.xml"/><Relationship Id="rId410" Type="http://schemas.openxmlformats.org/officeDocument/2006/relationships/image" Target="../media/image445.png"/><Relationship Id="rId30" Type="http://schemas.openxmlformats.org/officeDocument/2006/relationships/image" Target="../media/image2350.png"/><Relationship Id="rId105" Type="http://schemas.openxmlformats.org/officeDocument/2006/relationships/customXml" Target="../ink/ink273.xml"/><Relationship Id="rId126" Type="http://schemas.openxmlformats.org/officeDocument/2006/relationships/image" Target="../media/image3030.png"/><Relationship Id="rId147" Type="http://schemas.openxmlformats.org/officeDocument/2006/relationships/customXml" Target="../ink/ink294.xml"/><Relationship Id="rId168" Type="http://schemas.openxmlformats.org/officeDocument/2006/relationships/image" Target="../media/image3240.png"/><Relationship Id="rId312" Type="http://schemas.openxmlformats.org/officeDocument/2006/relationships/image" Target="../media/image3960.png"/><Relationship Id="rId333" Type="http://schemas.openxmlformats.org/officeDocument/2006/relationships/customXml" Target="../ink/ink387.xml"/><Relationship Id="rId354" Type="http://schemas.openxmlformats.org/officeDocument/2006/relationships/image" Target="../media/image4170.png"/><Relationship Id="rId51" Type="http://schemas.openxmlformats.org/officeDocument/2006/relationships/customXml" Target="../ink/ink246.xml"/><Relationship Id="rId72" Type="http://schemas.openxmlformats.org/officeDocument/2006/relationships/image" Target="../media/image2560.png"/><Relationship Id="rId93" Type="http://schemas.openxmlformats.org/officeDocument/2006/relationships/customXml" Target="../ink/ink267.xml"/><Relationship Id="rId189" Type="http://schemas.openxmlformats.org/officeDocument/2006/relationships/customXml" Target="../ink/ink315.xml"/><Relationship Id="rId375" Type="http://schemas.openxmlformats.org/officeDocument/2006/relationships/customXml" Target="../ink/ink408.xml"/><Relationship Id="rId396" Type="http://schemas.openxmlformats.org/officeDocument/2006/relationships/image" Target="../media/image438.png"/><Relationship Id="rId3" Type="http://schemas.openxmlformats.org/officeDocument/2006/relationships/customXml" Target="../ink/ink222.xml"/><Relationship Id="rId214" Type="http://schemas.openxmlformats.org/officeDocument/2006/relationships/image" Target="../media/image3470.png"/><Relationship Id="rId235" Type="http://schemas.openxmlformats.org/officeDocument/2006/relationships/customXml" Target="../ink/ink338.xml"/><Relationship Id="rId256" Type="http://schemas.openxmlformats.org/officeDocument/2006/relationships/image" Target="../media/image3680.png"/><Relationship Id="rId277" Type="http://schemas.openxmlformats.org/officeDocument/2006/relationships/customXml" Target="../ink/ink359.xml"/><Relationship Id="rId298" Type="http://schemas.openxmlformats.org/officeDocument/2006/relationships/image" Target="../media/image3890.png"/><Relationship Id="rId400" Type="http://schemas.openxmlformats.org/officeDocument/2006/relationships/image" Target="../media/image440.png"/><Relationship Id="rId421" Type="http://schemas.openxmlformats.org/officeDocument/2006/relationships/customXml" Target="../ink/ink431.xml"/><Relationship Id="rId116" Type="http://schemas.openxmlformats.org/officeDocument/2006/relationships/image" Target="../media/image2980.png"/><Relationship Id="rId137" Type="http://schemas.openxmlformats.org/officeDocument/2006/relationships/customXml" Target="../ink/ink289.xml"/><Relationship Id="rId158" Type="http://schemas.openxmlformats.org/officeDocument/2006/relationships/image" Target="../media/image3190.png"/><Relationship Id="rId302" Type="http://schemas.openxmlformats.org/officeDocument/2006/relationships/image" Target="../media/image3910.png"/><Relationship Id="rId323" Type="http://schemas.openxmlformats.org/officeDocument/2006/relationships/customXml" Target="../ink/ink382.xml"/><Relationship Id="rId344" Type="http://schemas.openxmlformats.org/officeDocument/2006/relationships/image" Target="../media/image4120.png"/><Relationship Id="rId20" Type="http://schemas.openxmlformats.org/officeDocument/2006/relationships/image" Target="../media/image2300.png"/><Relationship Id="rId41" Type="http://schemas.openxmlformats.org/officeDocument/2006/relationships/customXml" Target="../ink/ink241.xml"/><Relationship Id="rId62" Type="http://schemas.openxmlformats.org/officeDocument/2006/relationships/image" Target="../media/image2510.png"/><Relationship Id="rId83" Type="http://schemas.openxmlformats.org/officeDocument/2006/relationships/customXml" Target="../ink/ink262.xml"/><Relationship Id="rId179" Type="http://schemas.openxmlformats.org/officeDocument/2006/relationships/customXml" Target="../ink/ink310.xml"/><Relationship Id="rId365" Type="http://schemas.openxmlformats.org/officeDocument/2006/relationships/customXml" Target="../ink/ink403.xml"/><Relationship Id="rId386" Type="http://schemas.openxmlformats.org/officeDocument/2006/relationships/image" Target="../media/image4330.png"/><Relationship Id="rId190" Type="http://schemas.openxmlformats.org/officeDocument/2006/relationships/image" Target="../media/image3350.png"/><Relationship Id="rId204" Type="http://schemas.openxmlformats.org/officeDocument/2006/relationships/image" Target="../media/image3420.png"/><Relationship Id="rId225" Type="http://schemas.openxmlformats.org/officeDocument/2006/relationships/customXml" Target="../ink/ink333.xml"/><Relationship Id="rId246" Type="http://schemas.openxmlformats.org/officeDocument/2006/relationships/image" Target="../media/image3630.png"/><Relationship Id="rId267" Type="http://schemas.openxmlformats.org/officeDocument/2006/relationships/customXml" Target="../ink/ink354.xml"/><Relationship Id="rId288" Type="http://schemas.openxmlformats.org/officeDocument/2006/relationships/image" Target="../media/image3840.png"/><Relationship Id="rId411" Type="http://schemas.openxmlformats.org/officeDocument/2006/relationships/customXml" Target="../ink/ink426.xml"/><Relationship Id="rId106" Type="http://schemas.openxmlformats.org/officeDocument/2006/relationships/image" Target="../media/image2930.png"/><Relationship Id="rId127" Type="http://schemas.openxmlformats.org/officeDocument/2006/relationships/customXml" Target="../ink/ink284.xml"/><Relationship Id="rId313" Type="http://schemas.openxmlformats.org/officeDocument/2006/relationships/customXml" Target="../ink/ink377.xml"/><Relationship Id="rId10" Type="http://schemas.openxmlformats.org/officeDocument/2006/relationships/image" Target="../media/image2250.png"/><Relationship Id="rId31" Type="http://schemas.openxmlformats.org/officeDocument/2006/relationships/customXml" Target="../ink/ink236.xml"/><Relationship Id="rId52" Type="http://schemas.openxmlformats.org/officeDocument/2006/relationships/image" Target="../media/image2460.png"/><Relationship Id="rId73" Type="http://schemas.openxmlformats.org/officeDocument/2006/relationships/customXml" Target="../ink/ink257.xml"/><Relationship Id="rId94" Type="http://schemas.openxmlformats.org/officeDocument/2006/relationships/image" Target="../media/image2870.png"/><Relationship Id="rId148" Type="http://schemas.openxmlformats.org/officeDocument/2006/relationships/image" Target="../media/image3140.png"/><Relationship Id="rId169" Type="http://schemas.openxmlformats.org/officeDocument/2006/relationships/customXml" Target="../ink/ink305.xml"/><Relationship Id="rId334" Type="http://schemas.openxmlformats.org/officeDocument/2006/relationships/image" Target="../media/image4070.png"/><Relationship Id="rId355" Type="http://schemas.openxmlformats.org/officeDocument/2006/relationships/customXml" Target="../ink/ink398.xml"/><Relationship Id="rId376" Type="http://schemas.openxmlformats.org/officeDocument/2006/relationships/image" Target="../media/image4280.png"/><Relationship Id="rId397" Type="http://schemas.openxmlformats.org/officeDocument/2006/relationships/customXml" Target="../ink/ink419.xml"/><Relationship Id="rId4" Type="http://schemas.openxmlformats.org/officeDocument/2006/relationships/image" Target="../media/image2220.png"/><Relationship Id="rId180" Type="http://schemas.openxmlformats.org/officeDocument/2006/relationships/image" Target="../media/image3300.png"/><Relationship Id="rId215" Type="http://schemas.openxmlformats.org/officeDocument/2006/relationships/customXml" Target="../ink/ink328.xml"/><Relationship Id="rId236" Type="http://schemas.openxmlformats.org/officeDocument/2006/relationships/image" Target="../media/image3580.png"/><Relationship Id="rId257" Type="http://schemas.openxmlformats.org/officeDocument/2006/relationships/customXml" Target="../ink/ink349.xml"/><Relationship Id="rId278" Type="http://schemas.openxmlformats.org/officeDocument/2006/relationships/image" Target="../media/image3790.png"/><Relationship Id="rId401" Type="http://schemas.openxmlformats.org/officeDocument/2006/relationships/customXml" Target="../ink/ink421.xml"/><Relationship Id="rId422" Type="http://schemas.openxmlformats.org/officeDocument/2006/relationships/image" Target="../media/image451.png"/><Relationship Id="rId303" Type="http://schemas.openxmlformats.org/officeDocument/2006/relationships/customXml" Target="../ink/ink372.xml"/><Relationship Id="rId42" Type="http://schemas.openxmlformats.org/officeDocument/2006/relationships/image" Target="../media/image2410.png"/><Relationship Id="rId84" Type="http://schemas.openxmlformats.org/officeDocument/2006/relationships/image" Target="../media/image2620.png"/><Relationship Id="rId138" Type="http://schemas.openxmlformats.org/officeDocument/2006/relationships/image" Target="../media/image3090.png"/><Relationship Id="rId345" Type="http://schemas.openxmlformats.org/officeDocument/2006/relationships/customXml" Target="../ink/ink393.xml"/><Relationship Id="rId387" Type="http://schemas.openxmlformats.org/officeDocument/2006/relationships/customXml" Target="../ink/ink414.xml"/><Relationship Id="rId191" Type="http://schemas.openxmlformats.org/officeDocument/2006/relationships/customXml" Target="../ink/ink316.xml"/><Relationship Id="rId205" Type="http://schemas.openxmlformats.org/officeDocument/2006/relationships/customXml" Target="../ink/ink323.xml"/><Relationship Id="rId247" Type="http://schemas.openxmlformats.org/officeDocument/2006/relationships/customXml" Target="../ink/ink344.xml"/><Relationship Id="rId412" Type="http://schemas.openxmlformats.org/officeDocument/2006/relationships/image" Target="../media/image446.png"/><Relationship Id="rId107" Type="http://schemas.openxmlformats.org/officeDocument/2006/relationships/customXml" Target="../ink/ink274.xml"/><Relationship Id="rId289" Type="http://schemas.openxmlformats.org/officeDocument/2006/relationships/customXml" Target="../ink/ink365.xml"/><Relationship Id="rId11" Type="http://schemas.openxmlformats.org/officeDocument/2006/relationships/customXml" Target="../ink/ink226.xml"/><Relationship Id="rId53" Type="http://schemas.openxmlformats.org/officeDocument/2006/relationships/customXml" Target="../ink/ink247.xml"/><Relationship Id="rId149" Type="http://schemas.openxmlformats.org/officeDocument/2006/relationships/customXml" Target="../ink/ink295.xml"/><Relationship Id="rId314" Type="http://schemas.openxmlformats.org/officeDocument/2006/relationships/image" Target="../media/image3970.png"/><Relationship Id="rId356" Type="http://schemas.openxmlformats.org/officeDocument/2006/relationships/image" Target="../media/image4180.png"/><Relationship Id="rId398" Type="http://schemas.openxmlformats.org/officeDocument/2006/relationships/image" Target="../media/image439.png"/><Relationship Id="rId95" Type="http://schemas.openxmlformats.org/officeDocument/2006/relationships/customXml" Target="../ink/ink268.xml"/><Relationship Id="rId160" Type="http://schemas.openxmlformats.org/officeDocument/2006/relationships/image" Target="../media/image3200.png"/><Relationship Id="rId216" Type="http://schemas.openxmlformats.org/officeDocument/2006/relationships/image" Target="../media/image3480.png"/><Relationship Id="rId423" Type="http://schemas.openxmlformats.org/officeDocument/2006/relationships/customXml" Target="../ink/ink432.xml"/><Relationship Id="rId258" Type="http://schemas.openxmlformats.org/officeDocument/2006/relationships/image" Target="../media/image3690.png"/><Relationship Id="rId22" Type="http://schemas.openxmlformats.org/officeDocument/2006/relationships/image" Target="../media/image2310.png"/><Relationship Id="rId64" Type="http://schemas.openxmlformats.org/officeDocument/2006/relationships/image" Target="../media/image2520.png"/><Relationship Id="rId118" Type="http://schemas.openxmlformats.org/officeDocument/2006/relationships/image" Target="../media/image2990.png"/><Relationship Id="rId325" Type="http://schemas.openxmlformats.org/officeDocument/2006/relationships/customXml" Target="../ink/ink383.xml"/><Relationship Id="rId367" Type="http://schemas.openxmlformats.org/officeDocument/2006/relationships/customXml" Target="../ink/ink404.xml"/><Relationship Id="rId171" Type="http://schemas.openxmlformats.org/officeDocument/2006/relationships/customXml" Target="../ink/ink306.xml"/><Relationship Id="rId227" Type="http://schemas.openxmlformats.org/officeDocument/2006/relationships/customXml" Target="../ink/ink334.xml"/><Relationship Id="rId269" Type="http://schemas.openxmlformats.org/officeDocument/2006/relationships/customXml" Target="../ink/ink355.xml"/><Relationship Id="rId33" Type="http://schemas.openxmlformats.org/officeDocument/2006/relationships/customXml" Target="../ink/ink237.xml"/><Relationship Id="rId129" Type="http://schemas.openxmlformats.org/officeDocument/2006/relationships/customXml" Target="../ink/ink285.xml"/><Relationship Id="rId280" Type="http://schemas.openxmlformats.org/officeDocument/2006/relationships/image" Target="../media/image3800.png"/><Relationship Id="rId336" Type="http://schemas.openxmlformats.org/officeDocument/2006/relationships/image" Target="../media/image4080.png"/><Relationship Id="rId75" Type="http://schemas.openxmlformats.org/officeDocument/2006/relationships/customXml" Target="../ink/ink258.xml"/><Relationship Id="rId140" Type="http://schemas.openxmlformats.org/officeDocument/2006/relationships/image" Target="../media/image3100.png"/><Relationship Id="rId182" Type="http://schemas.openxmlformats.org/officeDocument/2006/relationships/image" Target="../media/image3310.png"/><Relationship Id="rId378" Type="http://schemas.openxmlformats.org/officeDocument/2006/relationships/image" Target="../media/image4290.png"/><Relationship Id="rId403" Type="http://schemas.openxmlformats.org/officeDocument/2006/relationships/customXml" Target="../ink/ink422.xml"/><Relationship Id="rId6" Type="http://schemas.openxmlformats.org/officeDocument/2006/relationships/image" Target="../media/image2230.png"/><Relationship Id="rId238" Type="http://schemas.openxmlformats.org/officeDocument/2006/relationships/image" Target="../media/image3590.png"/><Relationship Id="rId291" Type="http://schemas.openxmlformats.org/officeDocument/2006/relationships/customXml" Target="../ink/ink366.xml"/><Relationship Id="rId305" Type="http://schemas.openxmlformats.org/officeDocument/2006/relationships/customXml" Target="../ink/ink373.xml"/><Relationship Id="rId347" Type="http://schemas.openxmlformats.org/officeDocument/2006/relationships/customXml" Target="../ink/ink394.xml"/><Relationship Id="rId44" Type="http://schemas.openxmlformats.org/officeDocument/2006/relationships/image" Target="../media/image2420.png"/><Relationship Id="rId86" Type="http://schemas.openxmlformats.org/officeDocument/2006/relationships/image" Target="../media/image2630.png"/><Relationship Id="rId151" Type="http://schemas.openxmlformats.org/officeDocument/2006/relationships/customXml" Target="../ink/ink296.xml"/><Relationship Id="rId389" Type="http://schemas.openxmlformats.org/officeDocument/2006/relationships/customXml" Target="../ink/ink415.xml"/><Relationship Id="rId193" Type="http://schemas.openxmlformats.org/officeDocument/2006/relationships/customXml" Target="../ink/ink317.xml"/><Relationship Id="rId207" Type="http://schemas.openxmlformats.org/officeDocument/2006/relationships/customXml" Target="../ink/ink324.xml"/><Relationship Id="rId249" Type="http://schemas.openxmlformats.org/officeDocument/2006/relationships/customXml" Target="../ink/ink345.xml"/><Relationship Id="rId414" Type="http://schemas.openxmlformats.org/officeDocument/2006/relationships/image" Target="../media/image447.png"/><Relationship Id="rId13" Type="http://schemas.openxmlformats.org/officeDocument/2006/relationships/customXml" Target="../ink/ink227.xml"/><Relationship Id="rId109" Type="http://schemas.openxmlformats.org/officeDocument/2006/relationships/customXml" Target="../ink/ink275.xml"/><Relationship Id="rId260" Type="http://schemas.openxmlformats.org/officeDocument/2006/relationships/image" Target="../media/image3700.png"/><Relationship Id="rId316" Type="http://schemas.openxmlformats.org/officeDocument/2006/relationships/image" Target="../media/image3980.png"/><Relationship Id="rId55" Type="http://schemas.openxmlformats.org/officeDocument/2006/relationships/customXml" Target="../ink/ink248.xml"/><Relationship Id="rId97" Type="http://schemas.openxmlformats.org/officeDocument/2006/relationships/customXml" Target="../ink/ink269.xml"/><Relationship Id="rId120" Type="http://schemas.openxmlformats.org/officeDocument/2006/relationships/image" Target="../media/image3000.png"/><Relationship Id="rId358" Type="http://schemas.openxmlformats.org/officeDocument/2006/relationships/image" Target="../media/image4190.png"/><Relationship Id="rId162" Type="http://schemas.openxmlformats.org/officeDocument/2006/relationships/image" Target="../media/image3210.png"/><Relationship Id="rId218" Type="http://schemas.openxmlformats.org/officeDocument/2006/relationships/image" Target="../media/image3490.png"/><Relationship Id="rId425" Type="http://schemas.openxmlformats.org/officeDocument/2006/relationships/customXml" Target="../ink/ink433.xml"/><Relationship Id="rId271" Type="http://schemas.openxmlformats.org/officeDocument/2006/relationships/customXml" Target="../ink/ink356.xml"/><Relationship Id="rId24" Type="http://schemas.openxmlformats.org/officeDocument/2006/relationships/image" Target="../media/image2320.png"/><Relationship Id="rId66" Type="http://schemas.openxmlformats.org/officeDocument/2006/relationships/image" Target="../media/image2530.png"/><Relationship Id="rId131" Type="http://schemas.openxmlformats.org/officeDocument/2006/relationships/customXml" Target="../ink/ink286.xml"/><Relationship Id="rId327" Type="http://schemas.openxmlformats.org/officeDocument/2006/relationships/customXml" Target="../ink/ink384.xml"/><Relationship Id="rId369" Type="http://schemas.openxmlformats.org/officeDocument/2006/relationships/customXml" Target="../ink/ink405.xml"/><Relationship Id="rId173" Type="http://schemas.openxmlformats.org/officeDocument/2006/relationships/customXml" Target="../ink/ink307.xml"/><Relationship Id="rId229" Type="http://schemas.openxmlformats.org/officeDocument/2006/relationships/customXml" Target="../ink/ink335.xml"/><Relationship Id="rId380" Type="http://schemas.openxmlformats.org/officeDocument/2006/relationships/image" Target="../media/image4300.png"/><Relationship Id="rId240" Type="http://schemas.openxmlformats.org/officeDocument/2006/relationships/image" Target="../media/image3600.png"/><Relationship Id="rId35" Type="http://schemas.openxmlformats.org/officeDocument/2006/relationships/customXml" Target="../ink/ink238.xml"/><Relationship Id="rId77" Type="http://schemas.openxmlformats.org/officeDocument/2006/relationships/customXml" Target="../ink/ink259.xml"/><Relationship Id="rId100" Type="http://schemas.openxmlformats.org/officeDocument/2006/relationships/image" Target="../media/image2900.png"/><Relationship Id="rId282" Type="http://schemas.openxmlformats.org/officeDocument/2006/relationships/image" Target="../media/image3810.png"/><Relationship Id="rId338" Type="http://schemas.openxmlformats.org/officeDocument/2006/relationships/image" Target="../media/image4090.png"/><Relationship Id="rId8" Type="http://schemas.openxmlformats.org/officeDocument/2006/relationships/image" Target="../media/image2240.png"/><Relationship Id="rId142" Type="http://schemas.openxmlformats.org/officeDocument/2006/relationships/image" Target="../media/image3110.png"/><Relationship Id="rId184" Type="http://schemas.openxmlformats.org/officeDocument/2006/relationships/image" Target="../media/image3320.png"/><Relationship Id="rId391" Type="http://schemas.openxmlformats.org/officeDocument/2006/relationships/customXml" Target="../ink/ink416.xml"/><Relationship Id="rId405" Type="http://schemas.openxmlformats.org/officeDocument/2006/relationships/customXml" Target="../ink/ink423.xml"/><Relationship Id="rId251" Type="http://schemas.openxmlformats.org/officeDocument/2006/relationships/customXml" Target="../ink/ink346.xml"/><Relationship Id="rId46" Type="http://schemas.openxmlformats.org/officeDocument/2006/relationships/image" Target="../media/image2430.png"/><Relationship Id="rId293" Type="http://schemas.openxmlformats.org/officeDocument/2006/relationships/customXml" Target="../ink/ink367.xml"/><Relationship Id="rId307" Type="http://schemas.openxmlformats.org/officeDocument/2006/relationships/customXml" Target="../ink/ink374.xml"/><Relationship Id="rId349" Type="http://schemas.openxmlformats.org/officeDocument/2006/relationships/customXml" Target="../ink/ink395.xml"/><Relationship Id="rId88" Type="http://schemas.openxmlformats.org/officeDocument/2006/relationships/image" Target="../media/image2640.png"/><Relationship Id="rId111" Type="http://schemas.openxmlformats.org/officeDocument/2006/relationships/customXml" Target="../ink/ink276.xml"/><Relationship Id="rId153" Type="http://schemas.openxmlformats.org/officeDocument/2006/relationships/customXml" Target="../ink/ink297.xml"/><Relationship Id="rId195" Type="http://schemas.openxmlformats.org/officeDocument/2006/relationships/customXml" Target="../ink/ink318.xml"/><Relationship Id="rId209" Type="http://schemas.openxmlformats.org/officeDocument/2006/relationships/customXml" Target="../ink/ink325.xml"/><Relationship Id="rId360" Type="http://schemas.openxmlformats.org/officeDocument/2006/relationships/image" Target="../media/image4200.png"/><Relationship Id="rId416" Type="http://schemas.openxmlformats.org/officeDocument/2006/relationships/image" Target="../media/image448.png"/><Relationship Id="rId220" Type="http://schemas.openxmlformats.org/officeDocument/2006/relationships/image" Target="../media/image3500.png"/><Relationship Id="rId15" Type="http://schemas.openxmlformats.org/officeDocument/2006/relationships/customXml" Target="../ink/ink228.xml"/><Relationship Id="rId57" Type="http://schemas.openxmlformats.org/officeDocument/2006/relationships/customXml" Target="../ink/ink249.xml"/><Relationship Id="rId262" Type="http://schemas.openxmlformats.org/officeDocument/2006/relationships/image" Target="../media/image3710.png"/><Relationship Id="rId318" Type="http://schemas.openxmlformats.org/officeDocument/2006/relationships/image" Target="../media/image3990.png"/><Relationship Id="rId99" Type="http://schemas.openxmlformats.org/officeDocument/2006/relationships/customXml" Target="../ink/ink270.xml"/><Relationship Id="rId122" Type="http://schemas.openxmlformats.org/officeDocument/2006/relationships/image" Target="../media/image3010.png"/><Relationship Id="rId164" Type="http://schemas.openxmlformats.org/officeDocument/2006/relationships/image" Target="../media/image3220.png"/><Relationship Id="rId371" Type="http://schemas.openxmlformats.org/officeDocument/2006/relationships/customXml" Target="../ink/ink406.xml"/><Relationship Id="rId427" Type="http://schemas.openxmlformats.org/officeDocument/2006/relationships/customXml" Target="../ink/ink434.xml"/><Relationship Id="rId26" Type="http://schemas.openxmlformats.org/officeDocument/2006/relationships/image" Target="../media/image2330.png"/><Relationship Id="rId231" Type="http://schemas.openxmlformats.org/officeDocument/2006/relationships/customXml" Target="../ink/ink336.xml"/><Relationship Id="rId273" Type="http://schemas.openxmlformats.org/officeDocument/2006/relationships/customXml" Target="../ink/ink357.xml"/><Relationship Id="rId329" Type="http://schemas.openxmlformats.org/officeDocument/2006/relationships/customXml" Target="../ink/ink385.xml"/><Relationship Id="rId68" Type="http://schemas.openxmlformats.org/officeDocument/2006/relationships/image" Target="../media/image2540.png"/><Relationship Id="rId133" Type="http://schemas.openxmlformats.org/officeDocument/2006/relationships/customXml" Target="../ink/ink287.xml"/><Relationship Id="rId175" Type="http://schemas.openxmlformats.org/officeDocument/2006/relationships/customXml" Target="../ink/ink308.xml"/><Relationship Id="rId340" Type="http://schemas.openxmlformats.org/officeDocument/2006/relationships/image" Target="../media/image4100.png"/><Relationship Id="rId200" Type="http://schemas.openxmlformats.org/officeDocument/2006/relationships/image" Target="../media/image3400.png"/><Relationship Id="rId382" Type="http://schemas.openxmlformats.org/officeDocument/2006/relationships/image" Target="../media/image4310.png"/><Relationship Id="rId242" Type="http://schemas.openxmlformats.org/officeDocument/2006/relationships/image" Target="../media/image3610.png"/><Relationship Id="rId284" Type="http://schemas.openxmlformats.org/officeDocument/2006/relationships/image" Target="../media/image3820.png"/><Relationship Id="rId37" Type="http://schemas.openxmlformats.org/officeDocument/2006/relationships/customXml" Target="../ink/ink239.xml"/><Relationship Id="rId79" Type="http://schemas.openxmlformats.org/officeDocument/2006/relationships/customXml" Target="../ink/ink260.xml"/><Relationship Id="rId102" Type="http://schemas.openxmlformats.org/officeDocument/2006/relationships/image" Target="../media/image2910.png"/><Relationship Id="rId144" Type="http://schemas.openxmlformats.org/officeDocument/2006/relationships/image" Target="../media/image3120.png"/><Relationship Id="rId90" Type="http://schemas.openxmlformats.org/officeDocument/2006/relationships/image" Target="../media/image2850.png"/><Relationship Id="rId186" Type="http://schemas.openxmlformats.org/officeDocument/2006/relationships/image" Target="../media/image3330.png"/><Relationship Id="rId351" Type="http://schemas.openxmlformats.org/officeDocument/2006/relationships/customXml" Target="../ink/ink396.xml"/><Relationship Id="rId393" Type="http://schemas.openxmlformats.org/officeDocument/2006/relationships/customXml" Target="../ink/ink417.xml"/><Relationship Id="rId407" Type="http://schemas.openxmlformats.org/officeDocument/2006/relationships/customXml" Target="../ink/ink424.xml"/><Relationship Id="rId211" Type="http://schemas.openxmlformats.org/officeDocument/2006/relationships/customXml" Target="../ink/ink326.xml"/><Relationship Id="rId253" Type="http://schemas.openxmlformats.org/officeDocument/2006/relationships/customXml" Target="../ink/ink347.xml"/><Relationship Id="rId295" Type="http://schemas.openxmlformats.org/officeDocument/2006/relationships/customXml" Target="../ink/ink368.xml"/><Relationship Id="rId309" Type="http://schemas.openxmlformats.org/officeDocument/2006/relationships/customXml" Target="../ink/ink375.xml"/><Relationship Id="rId48" Type="http://schemas.openxmlformats.org/officeDocument/2006/relationships/image" Target="../media/image2440.png"/><Relationship Id="rId113" Type="http://schemas.openxmlformats.org/officeDocument/2006/relationships/customXml" Target="../ink/ink277.xml"/><Relationship Id="rId320" Type="http://schemas.openxmlformats.org/officeDocument/2006/relationships/image" Target="../media/image4000.png"/><Relationship Id="rId155" Type="http://schemas.openxmlformats.org/officeDocument/2006/relationships/customXml" Target="../ink/ink298.xml"/><Relationship Id="rId197" Type="http://schemas.openxmlformats.org/officeDocument/2006/relationships/customXml" Target="../ink/ink319.xml"/><Relationship Id="rId362" Type="http://schemas.openxmlformats.org/officeDocument/2006/relationships/image" Target="../media/image4210.png"/><Relationship Id="rId418" Type="http://schemas.openxmlformats.org/officeDocument/2006/relationships/image" Target="../media/image449.png"/><Relationship Id="rId222" Type="http://schemas.openxmlformats.org/officeDocument/2006/relationships/image" Target="../media/image3510.png"/><Relationship Id="rId264" Type="http://schemas.openxmlformats.org/officeDocument/2006/relationships/image" Target="../media/image3720.png"/><Relationship Id="rId17" Type="http://schemas.openxmlformats.org/officeDocument/2006/relationships/customXml" Target="../ink/ink229.xml"/><Relationship Id="rId59" Type="http://schemas.openxmlformats.org/officeDocument/2006/relationships/customXml" Target="../ink/ink250.xml"/><Relationship Id="rId124" Type="http://schemas.openxmlformats.org/officeDocument/2006/relationships/image" Target="../media/image3020.png"/><Relationship Id="rId70" Type="http://schemas.openxmlformats.org/officeDocument/2006/relationships/image" Target="../media/image2550.png"/><Relationship Id="rId166" Type="http://schemas.openxmlformats.org/officeDocument/2006/relationships/image" Target="../media/image3230.png"/><Relationship Id="rId331" Type="http://schemas.openxmlformats.org/officeDocument/2006/relationships/customXml" Target="../ink/ink386.xml"/><Relationship Id="rId373" Type="http://schemas.openxmlformats.org/officeDocument/2006/relationships/customXml" Target="../ink/ink407.xml"/><Relationship Id="rId429" Type="http://schemas.openxmlformats.org/officeDocument/2006/relationships/customXml" Target="../ink/ink4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493.xml"/><Relationship Id="rId299" Type="http://schemas.openxmlformats.org/officeDocument/2006/relationships/customXml" Target="../ink/ink584.xml"/><Relationship Id="rId21" Type="http://schemas.openxmlformats.org/officeDocument/2006/relationships/customXml" Target="../ink/ink445.xml"/><Relationship Id="rId63" Type="http://schemas.openxmlformats.org/officeDocument/2006/relationships/customXml" Target="../ink/ink466.xml"/><Relationship Id="rId159" Type="http://schemas.openxmlformats.org/officeDocument/2006/relationships/customXml" Target="../ink/ink514.xml"/><Relationship Id="rId324" Type="http://schemas.openxmlformats.org/officeDocument/2006/relationships/image" Target="../media/image49.png"/><Relationship Id="rId366" Type="http://schemas.openxmlformats.org/officeDocument/2006/relationships/image" Target="../media/image4030.png"/><Relationship Id="rId170" Type="http://schemas.openxmlformats.org/officeDocument/2006/relationships/image" Target="../media/image3050.png"/><Relationship Id="rId226" Type="http://schemas.openxmlformats.org/officeDocument/2006/relationships/image" Target="../media/image3330.png"/><Relationship Id="rId433" Type="http://schemas.openxmlformats.org/officeDocument/2006/relationships/customXml" Target="../ink/ink651.xml"/><Relationship Id="rId268" Type="http://schemas.openxmlformats.org/officeDocument/2006/relationships/image" Target="../media/image21.png"/><Relationship Id="rId32" Type="http://schemas.openxmlformats.org/officeDocument/2006/relationships/image" Target="../media/image2360.png"/><Relationship Id="rId74" Type="http://schemas.openxmlformats.org/officeDocument/2006/relationships/image" Target="../media/image2570.png"/><Relationship Id="rId128" Type="http://schemas.openxmlformats.org/officeDocument/2006/relationships/image" Target="../media/image2840.png"/><Relationship Id="rId335" Type="http://schemas.openxmlformats.org/officeDocument/2006/relationships/customXml" Target="../ink/ink602.xml"/><Relationship Id="rId377" Type="http://schemas.openxmlformats.org/officeDocument/2006/relationships/customXml" Target="../ink/ink623.xml"/><Relationship Id="rId5" Type="http://schemas.openxmlformats.org/officeDocument/2006/relationships/customXml" Target="../ink/ink437.xml"/><Relationship Id="rId181" Type="http://schemas.openxmlformats.org/officeDocument/2006/relationships/customXml" Target="../ink/ink525.xml"/><Relationship Id="rId237" Type="http://schemas.openxmlformats.org/officeDocument/2006/relationships/customXml" Target="../ink/ink553.xml"/><Relationship Id="rId402" Type="http://schemas.openxmlformats.org/officeDocument/2006/relationships/image" Target="../media/image73.png"/><Relationship Id="rId279" Type="http://schemas.openxmlformats.org/officeDocument/2006/relationships/customXml" Target="../ink/ink574.xml"/><Relationship Id="rId444" Type="http://schemas.openxmlformats.org/officeDocument/2006/relationships/image" Target="../media/image461.png"/><Relationship Id="rId43" Type="http://schemas.openxmlformats.org/officeDocument/2006/relationships/customXml" Target="../ink/ink456.xml"/><Relationship Id="rId139" Type="http://schemas.openxmlformats.org/officeDocument/2006/relationships/customXml" Target="../ink/ink504.xml"/><Relationship Id="rId290" Type="http://schemas.openxmlformats.org/officeDocument/2006/relationships/image" Target="../media/image32.png"/><Relationship Id="rId304" Type="http://schemas.openxmlformats.org/officeDocument/2006/relationships/image" Target="../media/image39.png"/><Relationship Id="rId346" Type="http://schemas.openxmlformats.org/officeDocument/2006/relationships/image" Target="../media/image60.png"/><Relationship Id="rId388" Type="http://schemas.openxmlformats.org/officeDocument/2006/relationships/image" Target="../media/image66.png"/><Relationship Id="rId85" Type="http://schemas.openxmlformats.org/officeDocument/2006/relationships/customXml" Target="../ink/ink477.xml"/><Relationship Id="rId150" Type="http://schemas.openxmlformats.org/officeDocument/2006/relationships/image" Target="../media/image2950.png"/><Relationship Id="rId192" Type="http://schemas.openxmlformats.org/officeDocument/2006/relationships/image" Target="../media/image3160.png"/><Relationship Id="rId206" Type="http://schemas.openxmlformats.org/officeDocument/2006/relationships/image" Target="../media/image3230.png"/><Relationship Id="rId413" Type="http://schemas.openxmlformats.org/officeDocument/2006/relationships/customXml" Target="../ink/ink641.xml"/><Relationship Id="rId248" Type="http://schemas.openxmlformats.org/officeDocument/2006/relationships/image" Target="../media/image11.png"/><Relationship Id="rId12" Type="http://schemas.openxmlformats.org/officeDocument/2006/relationships/image" Target="../media/image8.png"/><Relationship Id="rId108" Type="http://schemas.openxmlformats.org/officeDocument/2006/relationships/image" Target="../media/image2740.png"/><Relationship Id="rId315" Type="http://schemas.openxmlformats.org/officeDocument/2006/relationships/customXml" Target="../ink/ink592.xml"/><Relationship Id="rId357" Type="http://schemas.openxmlformats.org/officeDocument/2006/relationships/customXml" Target="../ink/ink613.xml"/><Relationship Id="rId54" Type="http://schemas.openxmlformats.org/officeDocument/2006/relationships/image" Target="../media/image2470.png"/><Relationship Id="rId96" Type="http://schemas.openxmlformats.org/officeDocument/2006/relationships/image" Target="../media/image2680.png"/><Relationship Id="rId161" Type="http://schemas.openxmlformats.org/officeDocument/2006/relationships/customXml" Target="../ink/ink515.xml"/><Relationship Id="rId217" Type="http://schemas.openxmlformats.org/officeDocument/2006/relationships/customXml" Target="../ink/ink543.xml"/><Relationship Id="rId399" Type="http://schemas.openxmlformats.org/officeDocument/2006/relationships/customXml" Target="../ink/ink634.xml"/><Relationship Id="rId259" Type="http://schemas.openxmlformats.org/officeDocument/2006/relationships/customXml" Target="../ink/ink564.xml"/><Relationship Id="rId424" Type="http://schemas.openxmlformats.org/officeDocument/2006/relationships/image" Target="../media/image84.png"/><Relationship Id="rId23" Type="http://schemas.openxmlformats.org/officeDocument/2006/relationships/customXml" Target="../ink/ink446.xml"/><Relationship Id="rId119" Type="http://schemas.openxmlformats.org/officeDocument/2006/relationships/customXml" Target="../ink/ink494.xml"/><Relationship Id="rId270" Type="http://schemas.openxmlformats.org/officeDocument/2006/relationships/image" Target="../media/image22.png"/><Relationship Id="rId326" Type="http://schemas.openxmlformats.org/officeDocument/2006/relationships/image" Target="../media/image50.png"/><Relationship Id="rId65" Type="http://schemas.openxmlformats.org/officeDocument/2006/relationships/customXml" Target="../ink/ink467.xml"/><Relationship Id="rId130" Type="http://schemas.openxmlformats.org/officeDocument/2006/relationships/image" Target="../media/image2850.png"/><Relationship Id="rId368" Type="http://schemas.openxmlformats.org/officeDocument/2006/relationships/image" Target="../media/image4040.png"/><Relationship Id="rId172" Type="http://schemas.openxmlformats.org/officeDocument/2006/relationships/image" Target="../media/image3060.png"/><Relationship Id="rId228" Type="http://schemas.openxmlformats.org/officeDocument/2006/relationships/image" Target="../media/image3340.png"/><Relationship Id="rId435" Type="http://schemas.openxmlformats.org/officeDocument/2006/relationships/customXml" Target="../ink/ink652.xml"/><Relationship Id="rId281" Type="http://schemas.openxmlformats.org/officeDocument/2006/relationships/customXml" Target="../ink/ink575.xml"/><Relationship Id="rId337" Type="http://schemas.openxmlformats.org/officeDocument/2006/relationships/customXml" Target="../ink/ink603.xml"/><Relationship Id="rId34" Type="http://schemas.openxmlformats.org/officeDocument/2006/relationships/image" Target="../media/image2370.png"/><Relationship Id="rId76" Type="http://schemas.openxmlformats.org/officeDocument/2006/relationships/image" Target="../media/image2580.png"/><Relationship Id="rId141" Type="http://schemas.openxmlformats.org/officeDocument/2006/relationships/customXml" Target="../ink/ink505.xml"/><Relationship Id="rId379" Type="http://schemas.openxmlformats.org/officeDocument/2006/relationships/customXml" Target="../ink/ink624.xml"/><Relationship Id="rId7" Type="http://schemas.openxmlformats.org/officeDocument/2006/relationships/customXml" Target="../ink/ink438.xml"/><Relationship Id="rId183" Type="http://schemas.openxmlformats.org/officeDocument/2006/relationships/customXml" Target="../ink/ink526.xml"/><Relationship Id="rId239" Type="http://schemas.openxmlformats.org/officeDocument/2006/relationships/customXml" Target="../ink/ink554.xml"/><Relationship Id="rId390" Type="http://schemas.openxmlformats.org/officeDocument/2006/relationships/image" Target="../media/image67.png"/><Relationship Id="rId404" Type="http://schemas.openxmlformats.org/officeDocument/2006/relationships/image" Target="../media/image74.png"/><Relationship Id="rId446" Type="http://schemas.openxmlformats.org/officeDocument/2006/relationships/image" Target="../media/image462.png"/><Relationship Id="rId250" Type="http://schemas.openxmlformats.org/officeDocument/2006/relationships/image" Target="../media/image12.png"/><Relationship Id="rId292" Type="http://schemas.openxmlformats.org/officeDocument/2006/relationships/image" Target="../media/image33.png"/><Relationship Id="rId306" Type="http://schemas.openxmlformats.org/officeDocument/2006/relationships/image" Target="../media/image40.png"/><Relationship Id="rId45" Type="http://schemas.openxmlformats.org/officeDocument/2006/relationships/customXml" Target="../ink/ink457.xml"/><Relationship Id="rId87" Type="http://schemas.openxmlformats.org/officeDocument/2006/relationships/customXml" Target="../ink/ink478.xml"/><Relationship Id="rId110" Type="http://schemas.openxmlformats.org/officeDocument/2006/relationships/image" Target="../media/image2750.png"/><Relationship Id="rId348" Type="http://schemas.openxmlformats.org/officeDocument/2006/relationships/image" Target="../media/image61.png"/><Relationship Id="rId152" Type="http://schemas.openxmlformats.org/officeDocument/2006/relationships/image" Target="../media/image2960.png"/><Relationship Id="rId194" Type="http://schemas.openxmlformats.org/officeDocument/2006/relationships/image" Target="../media/image3170.png"/><Relationship Id="rId208" Type="http://schemas.openxmlformats.org/officeDocument/2006/relationships/image" Target="../media/image3240.png"/><Relationship Id="rId415" Type="http://schemas.openxmlformats.org/officeDocument/2006/relationships/customXml" Target="../ink/ink642.xml"/><Relationship Id="rId261" Type="http://schemas.openxmlformats.org/officeDocument/2006/relationships/customXml" Target="../ink/ink565.xml"/><Relationship Id="rId14" Type="http://schemas.openxmlformats.org/officeDocument/2006/relationships/image" Target="../media/image9.png"/><Relationship Id="rId56" Type="http://schemas.openxmlformats.org/officeDocument/2006/relationships/image" Target="../media/image2480.png"/><Relationship Id="rId317" Type="http://schemas.openxmlformats.org/officeDocument/2006/relationships/customXml" Target="../ink/ink593.xml"/><Relationship Id="rId359" Type="http://schemas.openxmlformats.org/officeDocument/2006/relationships/customXml" Target="../ink/ink614.xml"/><Relationship Id="rId98" Type="http://schemas.openxmlformats.org/officeDocument/2006/relationships/image" Target="../media/image2690.png"/><Relationship Id="rId121" Type="http://schemas.openxmlformats.org/officeDocument/2006/relationships/customXml" Target="../ink/ink495.xml"/><Relationship Id="rId163" Type="http://schemas.openxmlformats.org/officeDocument/2006/relationships/customXml" Target="../ink/ink516.xml"/><Relationship Id="rId219" Type="http://schemas.openxmlformats.org/officeDocument/2006/relationships/customXml" Target="../ink/ink544.xml"/><Relationship Id="rId370" Type="http://schemas.openxmlformats.org/officeDocument/2006/relationships/image" Target="../media/image4050.png"/><Relationship Id="rId426" Type="http://schemas.openxmlformats.org/officeDocument/2006/relationships/image" Target="../media/image85.png"/><Relationship Id="rId230" Type="http://schemas.openxmlformats.org/officeDocument/2006/relationships/image" Target="../media/image3350.png"/><Relationship Id="rId25" Type="http://schemas.openxmlformats.org/officeDocument/2006/relationships/customXml" Target="../ink/ink447.xml"/><Relationship Id="rId67" Type="http://schemas.openxmlformats.org/officeDocument/2006/relationships/customXml" Target="../ink/ink468.xml"/><Relationship Id="rId272" Type="http://schemas.openxmlformats.org/officeDocument/2006/relationships/image" Target="../media/image23.png"/><Relationship Id="rId328" Type="http://schemas.openxmlformats.org/officeDocument/2006/relationships/image" Target="../media/image51.png"/><Relationship Id="rId132" Type="http://schemas.openxmlformats.org/officeDocument/2006/relationships/image" Target="../media/image2860.png"/><Relationship Id="rId174" Type="http://schemas.openxmlformats.org/officeDocument/2006/relationships/image" Target="../media/image3070.png"/><Relationship Id="rId381" Type="http://schemas.openxmlformats.org/officeDocument/2006/relationships/customXml" Target="../ink/ink625.xml"/><Relationship Id="rId241" Type="http://schemas.openxmlformats.org/officeDocument/2006/relationships/customXml" Target="../ink/ink555.xml"/><Relationship Id="rId437" Type="http://schemas.openxmlformats.org/officeDocument/2006/relationships/customXml" Target="../ink/ink653.xml"/><Relationship Id="rId36" Type="http://schemas.openxmlformats.org/officeDocument/2006/relationships/image" Target="../media/image2380.png"/><Relationship Id="rId283" Type="http://schemas.openxmlformats.org/officeDocument/2006/relationships/customXml" Target="../ink/ink576.xml"/><Relationship Id="rId339" Type="http://schemas.openxmlformats.org/officeDocument/2006/relationships/customXml" Target="../ink/ink604.xml"/><Relationship Id="rId78" Type="http://schemas.openxmlformats.org/officeDocument/2006/relationships/image" Target="../media/image2590.png"/><Relationship Id="rId101" Type="http://schemas.openxmlformats.org/officeDocument/2006/relationships/customXml" Target="../ink/ink485.xml"/><Relationship Id="rId143" Type="http://schemas.openxmlformats.org/officeDocument/2006/relationships/customXml" Target="../ink/ink506.xml"/><Relationship Id="rId185" Type="http://schemas.openxmlformats.org/officeDocument/2006/relationships/customXml" Target="../ink/ink527.xml"/><Relationship Id="rId350" Type="http://schemas.openxmlformats.org/officeDocument/2006/relationships/image" Target="../media/image3950.png"/><Relationship Id="rId406" Type="http://schemas.openxmlformats.org/officeDocument/2006/relationships/image" Target="../media/image75.png"/><Relationship Id="rId9" Type="http://schemas.openxmlformats.org/officeDocument/2006/relationships/customXml" Target="../ink/ink439.xml"/><Relationship Id="rId210" Type="http://schemas.openxmlformats.org/officeDocument/2006/relationships/image" Target="../media/image3250.png"/><Relationship Id="rId392" Type="http://schemas.openxmlformats.org/officeDocument/2006/relationships/image" Target="../media/image68.png"/><Relationship Id="rId448" Type="http://schemas.openxmlformats.org/officeDocument/2006/relationships/customXml" Target="../ink/ink659.xml"/><Relationship Id="rId252" Type="http://schemas.openxmlformats.org/officeDocument/2006/relationships/image" Target="../media/image13.png"/><Relationship Id="rId294" Type="http://schemas.openxmlformats.org/officeDocument/2006/relationships/image" Target="../media/image34.png"/><Relationship Id="rId308" Type="http://schemas.openxmlformats.org/officeDocument/2006/relationships/image" Target="../media/image41.png"/><Relationship Id="rId47" Type="http://schemas.openxmlformats.org/officeDocument/2006/relationships/customXml" Target="../ink/ink458.xml"/><Relationship Id="rId89" Type="http://schemas.openxmlformats.org/officeDocument/2006/relationships/customXml" Target="../ink/ink479.xml"/><Relationship Id="rId112" Type="http://schemas.openxmlformats.org/officeDocument/2006/relationships/image" Target="../media/image2760.png"/><Relationship Id="rId154" Type="http://schemas.openxmlformats.org/officeDocument/2006/relationships/image" Target="../media/image2970.png"/><Relationship Id="rId361" Type="http://schemas.openxmlformats.org/officeDocument/2006/relationships/customXml" Target="../ink/ink615.xml"/><Relationship Id="rId196" Type="http://schemas.openxmlformats.org/officeDocument/2006/relationships/image" Target="../media/image3180.png"/><Relationship Id="rId417" Type="http://schemas.openxmlformats.org/officeDocument/2006/relationships/customXml" Target="../ink/ink643.xml"/><Relationship Id="rId16" Type="http://schemas.openxmlformats.org/officeDocument/2006/relationships/image" Target="../media/image2280.png"/><Relationship Id="rId221" Type="http://schemas.openxmlformats.org/officeDocument/2006/relationships/customXml" Target="../ink/ink545.xml"/><Relationship Id="rId263" Type="http://schemas.openxmlformats.org/officeDocument/2006/relationships/customXml" Target="../ink/ink566.xml"/><Relationship Id="rId319" Type="http://schemas.openxmlformats.org/officeDocument/2006/relationships/customXml" Target="../ink/ink594.xml"/><Relationship Id="rId58" Type="http://schemas.openxmlformats.org/officeDocument/2006/relationships/image" Target="../media/image2490.png"/><Relationship Id="rId123" Type="http://schemas.openxmlformats.org/officeDocument/2006/relationships/customXml" Target="../ink/ink496.xml"/><Relationship Id="rId330" Type="http://schemas.openxmlformats.org/officeDocument/2006/relationships/image" Target="../media/image52.png"/><Relationship Id="rId165" Type="http://schemas.openxmlformats.org/officeDocument/2006/relationships/customXml" Target="../ink/ink517.xml"/><Relationship Id="rId372" Type="http://schemas.openxmlformats.org/officeDocument/2006/relationships/image" Target="../media/image4060.png"/><Relationship Id="rId428" Type="http://schemas.openxmlformats.org/officeDocument/2006/relationships/image" Target="../media/image86.png"/><Relationship Id="rId232" Type="http://schemas.openxmlformats.org/officeDocument/2006/relationships/image" Target="../media/image3360.png"/><Relationship Id="rId274" Type="http://schemas.openxmlformats.org/officeDocument/2006/relationships/image" Target="../media/image24.png"/><Relationship Id="rId27" Type="http://schemas.openxmlformats.org/officeDocument/2006/relationships/customXml" Target="../ink/ink448.xml"/><Relationship Id="rId69" Type="http://schemas.openxmlformats.org/officeDocument/2006/relationships/customXml" Target="../ink/ink469.xml"/><Relationship Id="rId134" Type="http://schemas.openxmlformats.org/officeDocument/2006/relationships/image" Target="../media/image2870.png"/><Relationship Id="rId80" Type="http://schemas.openxmlformats.org/officeDocument/2006/relationships/image" Target="../media/image2600.png"/><Relationship Id="rId176" Type="http://schemas.openxmlformats.org/officeDocument/2006/relationships/image" Target="../media/image3080.png"/><Relationship Id="rId341" Type="http://schemas.openxmlformats.org/officeDocument/2006/relationships/customXml" Target="../ink/ink605.xml"/><Relationship Id="rId383" Type="http://schemas.openxmlformats.org/officeDocument/2006/relationships/customXml" Target="../ink/ink626.xml"/><Relationship Id="rId439" Type="http://schemas.openxmlformats.org/officeDocument/2006/relationships/customXml" Target="../ink/ink654.xml"/><Relationship Id="rId201" Type="http://schemas.openxmlformats.org/officeDocument/2006/relationships/customXml" Target="../ink/ink535.xml"/><Relationship Id="rId243" Type="http://schemas.openxmlformats.org/officeDocument/2006/relationships/customXml" Target="../ink/ink556.xml"/><Relationship Id="rId285" Type="http://schemas.openxmlformats.org/officeDocument/2006/relationships/customXml" Target="../ink/ink577.xml"/><Relationship Id="rId450" Type="http://schemas.openxmlformats.org/officeDocument/2006/relationships/customXml" Target="../ink/ink660.xml"/><Relationship Id="rId38" Type="http://schemas.openxmlformats.org/officeDocument/2006/relationships/image" Target="../media/image2390.png"/><Relationship Id="rId103" Type="http://schemas.openxmlformats.org/officeDocument/2006/relationships/customXml" Target="../ink/ink486.xml"/><Relationship Id="rId310" Type="http://schemas.openxmlformats.org/officeDocument/2006/relationships/image" Target="../media/image42.png"/><Relationship Id="rId91" Type="http://schemas.openxmlformats.org/officeDocument/2006/relationships/customXml" Target="../ink/ink480.xml"/><Relationship Id="rId145" Type="http://schemas.openxmlformats.org/officeDocument/2006/relationships/customXml" Target="../ink/ink507.xml"/><Relationship Id="rId187" Type="http://schemas.openxmlformats.org/officeDocument/2006/relationships/customXml" Target="../ink/ink528.xml"/><Relationship Id="rId352" Type="http://schemas.openxmlformats.org/officeDocument/2006/relationships/image" Target="../media/image3960.png"/><Relationship Id="rId394" Type="http://schemas.openxmlformats.org/officeDocument/2006/relationships/image" Target="../media/image69.png"/><Relationship Id="rId408" Type="http://schemas.openxmlformats.org/officeDocument/2006/relationships/image" Target="../media/image76.png"/><Relationship Id="rId212" Type="http://schemas.openxmlformats.org/officeDocument/2006/relationships/image" Target="../media/image3260.png"/><Relationship Id="rId254" Type="http://schemas.openxmlformats.org/officeDocument/2006/relationships/image" Target="../media/image14.png"/><Relationship Id="rId49" Type="http://schemas.openxmlformats.org/officeDocument/2006/relationships/customXml" Target="../ink/ink459.xml"/><Relationship Id="rId114" Type="http://schemas.openxmlformats.org/officeDocument/2006/relationships/image" Target="../media/image2770.png"/><Relationship Id="rId296" Type="http://schemas.openxmlformats.org/officeDocument/2006/relationships/image" Target="../media/image35.png"/><Relationship Id="rId60" Type="http://schemas.openxmlformats.org/officeDocument/2006/relationships/image" Target="../media/image2500.png"/><Relationship Id="rId156" Type="http://schemas.openxmlformats.org/officeDocument/2006/relationships/image" Target="../media/image2980.png"/><Relationship Id="rId198" Type="http://schemas.openxmlformats.org/officeDocument/2006/relationships/image" Target="../media/image3190.png"/><Relationship Id="rId321" Type="http://schemas.openxmlformats.org/officeDocument/2006/relationships/customXml" Target="../ink/ink595.xml"/><Relationship Id="rId363" Type="http://schemas.openxmlformats.org/officeDocument/2006/relationships/customXml" Target="../ink/ink616.xml"/><Relationship Id="rId419" Type="http://schemas.openxmlformats.org/officeDocument/2006/relationships/customXml" Target="../ink/ink644.xml"/><Relationship Id="rId223" Type="http://schemas.openxmlformats.org/officeDocument/2006/relationships/customXml" Target="../ink/ink546.xml"/><Relationship Id="rId430" Type="http://schemas.openxmlformats.org/officeDocument/2006/relationships/image" Target="../media/image87.png"/><Relationship Id="rId18" Type="http://schemas.openxmlformats.org/officeDocument/2006/relationships/image" Target="../media/image2290.png"/><Relationship Id="rId265" Type="http://schemas.openxmlformats.org/officeDocument/2006/relationships/customXml" Target="../ink/ink567.xml"/><Relationship Id="rId125" Type="http://schemas.openxmlformats.org/officeDocument/2006/relationships/customXml" Target="../ink/ink497.xml"/><Relationship Id="rId167" Type="http://schemas.openxmlformats.org/officeDocument/2006/relationships/customXml" Target="../ink/ink518.xml"/><Relationship Id="rId332" Type="http://schemas.openxmlformats.org/officeDocument/2006/relationships/image" Target="../media/image53.png"/><Relationship Id="rId374" Type="http://schemas.openxmlformats.org/officeDocument/2006/relationships/image" Target="../media/image4070.png"/><Relationship Id="rId71" Type="http://schemas.openxmlformats.org/officeDocument/2006/relationships/customXml" Target="../ink/ink470.xml"/><Relationship Id="rId92" Type="http://schemas.openxmlformats.org/officeDocument/2006/relationships/image" Target="../media/image2660.png"/><Relationship Id="rId213" Type="http://schemas.openxmlformats.org/officeDocument/2006/relationships/customXml" Target="../ink/ink541.xml"/><Relationship Id="rId234" Type="http://schemas.openxmlformats.org/officeDocument/2006/relationships/image" Target="../media/image3370.png"/><Relationship Id="rId420" Type="http://schemas.openxmlformats.org/officeDocument/2006/relationships/image" Target="../media/image82.png"/><Relationship Id="rId2" Type="http://schemas.openxmlformats.org/officeDocument/2006/relationships/notesSlide" Target="../notesSlides/notesSlide5.xml"/><Relationship Id="rId29" Type="http://schemas.openxmlformats.org/officeDocument/2006/relationships/customXml" Target="../ink/ink449.xml"/><Relationship Id="rId255" Type="http://schemas.openxmlformats.org/officeDocument/2006/relationships/customXml" Target="../ink/ink562.xml"/><Relationship Id="rId276" Type="http://schemas.openxmlformats.org/officeDocument/2006/relationships/image" Target="../media/image25.png"/><Relationship Id="rId297" Type="http://schemas.openxmlformats.org/officeDocument/2006/relationships/customXml" Target="../ink/ink583.xml"/><Relationship Id="rId441" Type="http://schemas.openxmlformats.org/officeDocument/2006/relationships/customXml" Target="../ink/ink655.xml"/><Relationship Id="rId40" Type="http://schemas.openxmlformats.org/officeDocument/2006/relationships/image" Target="../media/image2400.png"/><Relationship Id="rId115" Type="http://schemas.openxmlformats.org/officeDocument/2006/relationships/customXml" Target="../ink/ink492.xml"/><Relationship Id="rId136" Type="http://schemas.openxmlformats.org/officeDocument/2006/relationships/image" Target="../media/image2880.png"/><Relationship Id="rId157" Type="http://schemas.openxmlformats.org/officeDocument/2006/relationships/customXml" Target="../ink/ink513.xml"/><Relationship Id="rId178" Type="http://schemas.openxmlformats.org/officeDocument/2006/relationships/image" Target="../media/image3090.png"/><Relationship Id="rId301" Type="http://schemas.openxmlformats.org/officeDocument/2006/relationships/customXml" Target="../ink/ink585.xml"/><Relationship Id="rId322" Type="http://schemas.openxmlformats.org/officeDocument/2006/relationships/image" Target="../media/image48.png"/><Relationship Id="rId343" Type="http://schemas.openxmlformats.org/officeDocument/2006/relationships/customXml" Target="../ink/ink606.xml"/><Relationship Id="rId364" Type="http://schemas.openxmlformats.org/officeDocument/2006/relationships/image" Target="../media/image4020.png"/><Relationship Id="rId61" Type="http://schemas.openxmlformats.org/officeDocument/2006/relationships/customXml" Target="../ink/ink465.xml"/><Relationship Id="rId82" Type="http://schemas.openxmlformats.org/officeDocument/2006/relationships/image" Target="../media/image2610.png"/><Relationship Id="rId199" Type="http://schemas.openxmlformats.org/officeDocument/2006/relationships/customXml" Target="../ink/ink534.xml"/><Relationship Id="rId203" Type="http://schemas.openxmlformats.org/officeDocument/2006/relationships/customXml" Target="../ink/ink536.xml"/><Relationship Id="rId385" Type="http://schemas.openxmlformats.org/officeDocument/2006/relationships/customXml" Target="../ink/ink627.xml"/><Relationship Id="rId19" Type="http://schemas.openxmlformats.org/officeDocument/2006/relationships/customXml" Target="../ink/ink444.xml"/><Relationship Id="rId224" Type="http://schemas.openxmlformats.org/officeDocument/2006/relationships/image" Target="../media/image3320.png"/><Relationship Id="rId245" Type="http://schemas.openxmlformats.org/officeDocument/2006/relationships/customXml" Target="../ink/ink557.xml"/><Relationship Id="rId266" Type="http://schemas.openxmlformats.org/officeDocument/2006/relationships/image" Target="../media/image20.png"/><Relationship Id="rId287" Type="http://schemas.openxmlformats.org/officeDocument/2006/relationships/customXml" Target="../ink/ink578.xml"/><Relationship Id="rId410" Type="http://schemas.openxmlformats.org/officeDocument/2006/relationships/image" Target="../media/image77.png"/><Relationship Id="rId431" Type="http://schemas.openxmlformats.org/officeDocument/2006/relationships/customXml" Target="../ink/ink650.xml"/><Relationship Id="rId452" Type="http://schemas.openxmlformats.org/officeDocument/2006/relationships/customXml" Target="../ink/ink662.xml"/><Relationship Id="rId30" Type="http://schemas.openxmlformats.org/officeDocument/2006/relationships/image" Target="../media/image2350.png"/><Relationship Id="rId105" Type="http://schemas.openxmlformats.org/officeDocument/2006/relationships/customXml" Target="../ink/ink487.xml"/><Relationship Id="rId126" Type="http://schemas.openxmlformats.org/officeDocument/2006/relationships/image" Target="../media/image2830.png"/><Relationship Id="rId147" Type="http://schemas.openxmlformats.org/officeDocument/2006/relationships/customXml" Target="../ink/ink508.xml"/><Relationship Id="rId168" Type="http://schemas.openxmlformats.org/officeDocument/2006/relationships/image" Target="../media/image3040.png"/><Relationship Id="rId312" Type="http://schemas.openxmlformats.org/officeDocument/2006/relationships/image" Target="../media/image43.png"/><Relationship Id="rId333" Type="http://schemas.openxmlformats.org/officeDocument/2006/relationships/customXml" Target="../ink/ink601.xml"/><Relationship Id="rId354" Type="http://schemas.openxmlformats.org/officeDocument/2006/relationships/image" Target="../media/image3970.png"/><Relationship Id="rId51" Type="http://schemas.openxmlformats.org/officeDocument/2006/relationships/customXml" Target="../ink/ink460.xml"/><Relationship Id="rId72" Type="http://schemas.openxmlformats.org/officeDocument/2006/relationships/image" Target="../media/image2560.png"/><Relationship Id="rId93" Type="http://schemas.openxmlformats.org/officeDocument/2006/relationships/customXml" Target="../ink/ink481.xml"/><Relationship Id="rId189" Type="http://schemas.openxmlformats.org/officeDocument/2006/relationships/customXml" Target="../ink/ink529.xml"/><Relationship Id="rId375" Type="http://schemas.openxmlformats.org/officeDocument/2006/relationships/customXml" Target="../ink/ink622.xml"/><Relationship Id="rId396" Type="http://schemas.openxmlformats.org/officeDocument/2006/relationships/image" Target="../media/image70.png"/><Relationship Id="rId3" Type="http://schemas.openxmlformats.org/officeDocument/2006/relationships/customXml" Target="../ink/ink436.xml"/><Relationship Id="rId214" Type="http://schemas.openxmlformats.org/officeDocument/2006/relationships/image" Target="../media/image3270.png"/><Relationship Id="rId235" Type="http://schemas.openxmlformats.org/officeDocument/2006/relationships/customXml" Target="../ink/ink552.xml"/><Relationship Id="rId256" Type="http://schemas.openxmlformats.org/officeDocument/2006/relationships/image" Target="../media/image15.png"/><Relationship Id="rId277" Type="http://schemas.openxmlformats.org/officeDocument/2006/relationships/customXml" Target="../ink/ink573.xml"/><Relationship Id="rId298" Type="http://schemas.openxmlformats.org/officeDocument/2006/relationships/image" Target="../media/image36.png"/><Relationship Id="rId400" Type="http://schemas.openxmlformats.org/officeDocument/2006/relationships/image" Target="../media/image72.png"/><Relationship Id="rId421" Type="http://schemas.openxmlformats.org/officeDocument/2006/relationships/customXml" Target="../ink/ink645.xml"/><Relationship Id="rId442" Type="http://schemas.openxmlformats.org/officeDocument/2006/relationships/image" Target="../media/image460.png"/><Relationship Id="rId116" Type="http://schemas.openxmlformats.org/officeDocument/2006/relationships/image" Target="../media/image2780.png"/><Relationship Id="rId137" Type="http://schemas.openxmlformats.org/officeDocument/2006/relationships/customXml" Target="../ink/ink503.xml"/><Relationship Id="rId158" Type="http://schemas.openxmlformats.org/officeDocument/2006/relationships/image" Target="../media/image2990.png"/><Relationship Id="rId302" Type="http://schemas.openxmlformats.org/officeDocument/2006/relationships/image" Target="../media/image38.png"/><Relationship Id="rId323" Type="http://schemas.openxmlformats.org/officeDocument/2006/relationships/customXml" Target="../ink/ink596.xml"/><Relationship Id="rId344" Type="http://schemas.openxmlformats.org/officeDocument/2006/relationships/image" Target="../media/image59.png"/><Relationship Id="rId20" Type="http://schemas.openxmlformats.org/officeDocument/2006/relationships/image" Target="../media/image2300.png"/><Relationship Id="rId41" Type="http://schemas.openxmlformats.org/officeDocument/2006/relationships/customXml" Target="../ink/ink455.xml"/><Relationship Id="rId62" Type="http://schemas.openxmlformats.org/officeDocument/2006/relationships/image" Target="../media/image2510.png"/><Relationship Id="rId83" Type="http://schemas.openxmlformats.org/officeDocument/2006/relationships/customXml" Target="../ink/ink476.xml"/><Relationship Id="rId179" Type="http://schemas.openxmlformats.org/officeDocument/2006/relationships/customXml" Target="../ink/ink524.xml"/><Relationship Id="rId365" Type="http://schemas.openxmlformats.org/officeDocument/2006/relationships/customXml" Target="../ink/ink617.xml"/><Relationship Id="rId386" Type="http://schemas.openxmlformats.org/officeDocument/2006/relationships/image" Target="../media/image65.png"/><Relationship Id="rId190" Type="http://schemas.openxmlformats.org/officeDocument/2006/relationships/image" Target="../media/image3150.png"/><Relationship Id="rId204" Type="http://schemas.openxmlformats.org/officeDocument/2006/relationships/image" Target="../media/image3220.png"/><Relationship Id="rId225" Type="http://schemas.openxmlformats.org/officeDocument/2006/relationships/customXml" Target="../ink/ink547.xml"/><Relationship Id="rId246" Type="http://schemas.openxmlformats.org/officeDocument/2006/relationships/image" Target="../media/image10.png"/><Relationship Id="rId267" Type="http://schemas.openxmlformats.org/officeDocument/2006/relationships/customXml" Target="../ink/ink568.xml"/><Relationship Id="rId288" Type="http://schemas.openxmlformats.org/officeDocument/2006/relationships/image" Target="../media/image31.png"/><Relationship Id="rId411" Type="http://schemas.openxmlformats.org/officeDocument/2006/relationships/customXml" Target="../ink/ink640.xml"/><Relationship Id="rId432" Type="http://schemas.openxmlformats.org/officeDocument/2006/relationships/image" Target="../media/image88.png"/><Relationship Id="rId453" Type="http://schemas.openxmlformats.org/officeDocument/2006/relationships/customXml" Target="../ink/ink663.xml"/><Relationship Id="rId106" Type="http://schemas.openxmlformats.org/officeDocument/2006/relationships/image" Target="../media/image2730.png"/><Relationship Id="rId127" Type="http://schemas.openxmlformats.org/officeDocument/2006/relationships/customXml" Target="../ink/ink498.xml"/><Relationship Id="rId313" Type="http://schemas.openxmlformats.org/officeDocument/2006/relationships/customXml" Target="../ink/ink591.xml"/><Relationship Id="rId10" Type="http://schemas.openxmlformats.org/officeDocument/2006/relationships/image" Target="../media/image7.png"/><Relationship Id="rId31" Type="http://schemas.openxmlformats.org/officeDocument/2006/relationships/customXml" Target="../ink/ink450.xml"/><Relationship Id="rId52" Type="http://schemas.openxmlformats.org/officeDocument/2006/relationships/image" Target="../media/image2460.png"/><Relationship Id="rId73" Type="http://schemas.openxmlformats.org/officeDocument/2006/relationships/customXml" Target="../ink/ink471.xml"/><Relationship Id="rId94" Type="http://schemas.openxmlformats.org/officeDocument/2006/relationships/image" Target="../media/image2670.png"/><Relationship Id="rId148" Type="http://schemas.openxmlformats.org/officeDocument/2006/relationships/image" Target="../media/image2940.png"/><Relationship Id="rId169" Type="http://schemas.openxmlformats.org/officeDocument/2006/relationships/customXml" Target="../ink/ink519.xml"/><Relationship Id="rId334" Type="http://schemas.openxmlformats.org/officeDocument/2006/relationships/image" Target="../media/image54.png"/><Relationship Id="rId355" Type="http://schemas.openxmlformats.org/officeDocument/2006/relationships/customXml" Target="../ink/ink612.xml"/><Relationship Id="rId376" Type="http://schemas.openxmlformats.org/officeDocument/2006/relationships/image" Target="../media/image4080.png"/><Relationship Id="rId397" Type="http://schemas.openxmlformats.org/officeDocument/2006/relationships/customXml" Target="../ink/ink633.xml"/><Relationship Id="rId4" Type="http://schemas.openxmlformats.org/officeDocument/2006/relationships/image" Target="../media/image4.png"/><Relationship Id="rId180" Type="http://schemas.openxmlformats.org/officeDocument/2006/relationships/image" Target="../media/image3100.png"/><Relationship Id="rId215" Type="http://schemas.openxmlformats.org/officeDocument/2006/relationships/customXml" Target="../ink/ink542.xml"/><Relationship Id="rId236" Type="http://schemas.openxmlformats.org/officeDocument/2006/relationships/image" Target="../media/image2.png"/><Relationship Id="rId257" Type="http://schemas.openxmlformats.org/officeDocument/2006/relationships/customXml" Target="../ink/ink563.xml"/><Relationship Id="rId278" Type="http://schemas.openxmlformats.org/officeDocument/2006/relationships/image" Target="../media/image26.png"/><Relationship Id="rId401" Type="http://schemas.openxmlformats.org/officeDocument/2006/relationships/customXml" Target="../ink/ink635.xml"/><Relationship Id="rId422" Type="http://schemas.openxmlformats.org/officeDocument/2006/relationships/image" Target="../media/image83.png"/><Relationship Id="rId443" Type="http://schemas.openxmlformats.org/officeDocument/2006/relationships/customXml" Target="../ink/ink656.xml"/><Relationship Id="rId303" Type="http://schemas.openxmlformats.org/officeDocument/2006/relationships/customXml" Target="../ink/ink586.xml"/><Relationship Id="rId42" Type="http://schemas.openxmlformats.org/officeDocument/2006/relationships/image" Target="../media/image2410.png"/><Relationship Id="rId84" Type="http://schemas.openxmlformats.org/officeDocument/2006/relationships/image" Target="../media/image2620.png"/><Relationship Id="rId138" Type="http://schemas.openxmlformats.org/officeDocument/2006/relationships/image" Target="../media/image2890.png"/><Relationship Id="rId345" Type="http://schemas.openxmlformats.org/officeDocument/2006/relationships/customXml" Target="../ink/ink607.xml"/><Relationship Id="rId387" Type="http://schemas.openxmlformats.org/officeDocument/2006/relationships/customXml" Target="../ink/ink628.xml"/><Relationship Id="rId191" Type="http://schemas.openxmlformats.org/officeDocument/2006/relationships/customXml" Target="../ink/ink530.xml"/><Relationship Id="rId205" Type="http://schemas.openxmlformats.org/officeDocument/2006/relationships/customXml" Target="../ink/ink537.xml"/><Relationship Id="rId247" Type="http://schemas.openxmlformats.org/officeDocument/2006/relationships/customXml" Target="../ink/ink558.xml"/><Relationship Id="rId412" Type="http://schemas.openxmlformats.org/officeDocument/2006/relationships/image" Target="../media/image78.png"/><Relationship Id="rId107" Type="http://schemas.openxmlformats.org/officeDocument/2006/relationships/customXml" Target="../ink/ink488.xml"/><Relationship Id="rId289" Type="http://schemas.openxmlformats.org/officeDocument/2006/relationships/customXml" Target="../ink/ink579.xml"/><Relationship Id="rId11" Type="http://schemas.openxmlformats.org/officeDocument/2006/relationships/customXml" Target="../ink/ink440.xml"/><Relationship Id="rId53" Type="http://schemas.openxmlformats.org/officeDocument/2006/relationships/customXml" Target="../ink/ink461.xml"/><Relationship Id="rId149" Type="http://schemas.openxmlformats.org/officeDocument/2006/relationships/customXml" Target="../ink/ink509.xml"/><Relationship Id="rId314" Type="http://schemas.openxmlformats.org/officeDocument/2006/relationships/image" Target="../media/image44.png"/><Relationship Id="rId356" Type="http://schemas.openxmlformats.org/officeDocument/2006/relationships/image" Target="../media/image3980.png"/><Relationship Id="rId398" Type="http://schemas.openxmlformats.org/officeDocument/2006/relationships/image" Target="../media/image71.png"/><Relationship Id="rId95" Type="http://schemas.openxmlformats.org/officeDocument/2006/relationships/customXml" Target="../ink/ink482.xml"/><Relationship Id="rId160" Type="http://schemas.openxmlformats.org/officeDocument/2006/relationships/image" Target="../media/image3000.png"/><Relationship Id="rId216" Type="http://schemas.openxmlformats.org/officeDocument/2006/relationships/image" Target="../media/image3280.png"/><Relationship Id="rId423" Type="http://schemas.openxmlformats.org/officeDocument/2006/relationships/customXml" Target="../ink/ink646.xml"/><Relationship Id="rId258" Type="http://schemas.openxmlformats.org/officeDocument/2006/relationships/image" Target="../media/image16.png"/><Relationship Id="rId22" Type="http://schemas.openxmlformats.org/officeDocument/2006/relationships/image" Target="../media/image2310.png"/><Relationship Id="rId64" Type="http://schemas.openxmlformats.org/officeDocument/2006/relationships/image" Target="../media/image2520.png"/><Relationship Id="rId118" Type="http://schemas.openxmlformats.org/officeDocument/2006/relationships/image" Target="../media/image2790.png"/><Relationship Id="rId325" Type="http://schemas.openxmlformats.org/officeDocument/2006/relationships/customXml" Target="../ink/ink597.xml"/><Relationship Id="rId367" Type="http://schemas.openxmlformats.org/officeDocument/2006/relationships/customXml" Target="../ink/ink618.xml"/><Relationship Id="rId171" Type="http://schemas.openxmlformats.org/officeDocument/2006/relationships/customXml" Target="../ink/ink520.xml"/><Relationship Id="rId227" Type="http://schemas.openxmlformats.org/officeDocument/2006/relationships/customXml" Target="../ink/ink548.xml"/><Relationship Id="rId269" Type="http://schemas.openxmlformats.org/officeDocument/2006/relationships/customXml" Target="../ink/ink569.xml"/><Relationship Id="rId434" Type="http://schemas.openxmlformats.org/officeDocument/2006/relationships/image" Target="../media/image456.png"/><Relationship Id="rId33" Type="http://schemas.openxmlformats.org/officeDocument/2006/relationships/customXml" Target="../ink/ink451.xml"/><Relationship Id="rId129" Type="http://schemas.openxmlformats.org/officeDocument/2006/relationships/customXml" Target="../ink/ink499.xml"/><Relationship Id="rId280" Type="http://schemas.openxmlformats.org/officeDocument/2006/relationships/image" Target="../media/image27.png"/><Relationship Id="rId336" Type="http://schemas.openxmlformats.org/officeDocument/2006/relationships/image" Target="../media/image55.png"/><Relationship Id="rId75" Type="http://schemas.openxmlformats.org/officeDocument/2006/relationships/customXml" Target="../ink/ink472.xml"/><Relationship Id="rId140" Type="http://schemas.openxmlformats.org/officeDocument/2006/relationships/image" Target="../media/image2900.png"/><Relationship Id="rId182" Type="http://schemas.openxmlformats.org/officeDocument/2006/relationships/image" Target="../media/image3110.png"/><Relationship Id="rId378" Type="http://schemas.openxmlformats.org/officeDocument/2006/relationships/image" Target="../media/image4090.png"/><Relationship Id="rId403" Type="http://schemas.openxmlformats.org/officeDocument/2006/relationships/customXml" Target="../ink/ink636.xml"/><Relationship Id="rId6" Type="http://schemas.openxmlformats.org/officeDocument/2006/relationships/image" Target="../media/image5.png"/><Relationship Id="rId238" Type="http://schemas.openxmlformats.org/officeDocument/2006/relationships/image" Target="../media/image3390.png"/><Relationship Id="rId445" Type="http://schemas.openxmlformats.org/officeDocument/2006/relationships/customXml" Target="../ink/ink657.xml"/><Relationship Id="rId291" Type="http://schemas.openxmlformats.org/officeDocument/2006/relationships/customXml" Target="../ink/ink580.xml"/><Relationship Id="rId305" Type="http://schemas.openxmlformats.org/officeDocument/2006/relationships/customXml" Target="../ink/ink587.xml"/><Relationship Id="rId347" Type="http://schemas.openxmlformats.org/officeDocument/2006/relationships/customXml" Target="../ink/ink608.xml"/><Relationship Id="rId44" Type="http://schemas.openxmlformats.org/officeDocument/2006/relationships/image" Target="../media/image2420.png"/><Relationship Id="rId86" Type="http://schemas.openxmlformats.org/officeDocument/2006/relationships/image" Target="../media/image2630.png"/><Relationship Id="rId151" Type="http://schemas.openxmlformats.org/officeDocument/2006/relationships/customXml" Target="../ink/ink510.xml"/><Relationship Id="rId389" Type="http://schemas.openxmlformats.org/officeDocument/2006/relationships/customXml" Target="../ink/ink629.xml"/><Relationship Id="rId193" Type="http://schemas.openxmlformats.org/officeDocument/2006/relationships/customXml" Target="../ink/ink531.xml"/><Relationship Id="rId207" Type="http://schemas.openxmlformats.org/officeDocument/2006/relationships/customXml" Target="../ink/ink538.xml"/><Relationship Id="rId249" Type="http://schemas.openxmlformats.org/officeDocument/2006/relationships/customXml" Target="../ink/ink559.xml"/><Relationship Id="rId414" Type="http://schemas.openxmlformats.org/officeDocument/2006/relationships/image" Target="../media/image79.png"/><Relationship Id="rId13" Type="http://schemas.openxmlformats.org/officeDocument/2006/relationships/customXml" Target="../ink/ink441.xml"/><Relationship Id="rId109" Type="http://schemas.openxmlformats.org/officeDocument/2006/relationships/customXml" Target="../ink/ink489.xml"/><Relationship Id="rId260" Type="http://schemas.openxmlformats.org/officeDocument/2006/relationships/image" Target="../media/image17.png"/><Relationship Id="rId316" Type="http://schemas.openxmlformats.org/officeDocument/2006/relationships/image" Target="../media/image45.png"/><Relationship Id="rId55" Type="http://schemas.openxmlformats.org/officeDocument/2006/relationships/customXml" Target="../ink/ink462.xml"/><Relationship Id="rId97" Type="http://schemas.openxmlformats.org/officeDocument/2006/relationships/customXml" Target="../ink/ink483.xml"/><Relationship Id="rId120" Type="http://schemas.openxmlformats.org/officeDocument/2006/relationships/image" Target="../media/image2800.png"/><Relationship Id="rId358" Type="http://schemas.openxmlformats.org/officeDocument/2006/relationships/image" Target="../media/image3990.png"/><Relationship Id="rId162" Type="http://schemas.openxmlformats.org/officeDocument/2006/relationships/image" Target="../media/image3010.png"/><Relationship Id="rId218" Type="http://schemas.openxmlformats.org/officeDocument/2006/relationships/image" Target="../media/image3290.png"/><Relationship Id="rId425" Type="http://schemas.openxmlformats.org/officeDocument/2006/relationships/customXml" Target="../ink/ink647.xml"/><Relationship Id="rId271" Type="http://schemas.openxmlformats.org/officeDocument/2006/relationships/customXml" Target="../ink/ink570.xml"/><Relationship Id="rId24" Type="http://schemas.openxmlformats.org/officeDocument/2006/relationships/image" Target="../media/image2320.png"/><Relationship Id="rId66" Type="http://schemas.openxmlformats.org/officeDocument/2006/relationships/image" Target="../media/image2530.png"/><Relationship Id="rId131" Type="http://schemas.openxmlformats.org/officeDocument/2006/relationships/customXml" Target="../ink/ink500.xml"/><Relationship Id="rId327" Type="http://schemas.openxmlformats.org/officeDocument/2006/relationships/customXml" Target="../ink/ink598.xml"/><Relationship Id="rId369" Type="http://schemas.openxmlformats.org/officeDocument/2006/relationships/customXml" Target="../ink/ink619.xml"/><Relationship Id="rId173" Type="http://schemas.openxmlformats.org/officeDocument/2006/relationships/customXml" Target="../ink/ink521.xml"/><Relationship Id="rId229" Type="http://schemas.openxmlformats.org/officeDocument/2006/relationships/customXml" Target="../ink/ink549.xml"/><Relationship Id="rId380" Type="http://schemas.openxmlformats.org/officeDocument/2006/relationships/image" Target="../media/image62.png"/><Relationship Id="rId436" Type="http://schemas.openxmlformats.org/officeDocument/2006/relationships/image" Target="../media/image457.png"/><Relationship Id="rId240" Type="http://schemas.openxmlformats.org/officeDocument/2006/relationships/image" Target="../media/image3400.png"/><Relationship Id="rId35" Type="http://schemas.openxmlformats.org/officeDocument/2006/relationships/customXml" Target="../ink/ink452.xml"/><Relationship Id="rId77" Type="http://schemas.openxmlformats.org/officeDocument/2006/relationships/customXml" Target="../ink/ink473.xml"/><Relationship Id="rId100" Type="http://schemas.openxmlformats.org/officeDocument/2006/relationships/image" Target="../media/image2700.png"/><Relationship Id="rId282" Type="http://schemas.openxmlformats.org/officeDocument/2006/relationships/image" Target="../media/image28.png"/><Relationship Id="rId338" Type="http://schemas.openxmlformats.org/officeDocument/2006/relationships/image" Target="../media/image56.png"/><Relationship Id="rId8" Type="http://schemas.openxmlformats.org/officeDocument/2006/relationships/image" Target="../media/image6.png"/><Relationship Id="rId142" Type="http://schemas.openxmlformats.org/officeDocument/2006/relationships/image" Target="../media/image2910.png"/><Relationship Id="rId184" Type="http://schemas.openxmlformats.org/officeDocument/2006/relationships/image" Target="../media/image3120.png"/><Relationship Id="rId391" Type="http://schemas.openxmlformats.org/officeDocument/2006/relationships/customXml" Target="../ink/ink630.xml"/><Relationship Id="rId405" Type="http://schemas.openxmlformats.org/officeDocument/2006/relationships/customXml" Target="../ink/ink637.xml"/><Relationship Id="rId447" Type="http://schemas.openxmlformats.org/officeDocument/2006/relationships/customXml" Target="../ink/ink658.xml"/><Relationship Id="rId251" Type="http://schemas.openxmlformats.org/officeDocument/2006/relationships/customXml" Target="../ink/ink560.xml"/><Relationship Id="rId46" Type="http://schemas.openxmlformats.org/officeDocument/2006/relationships/image" Target="../media/image2430.png"/><Relationship Id="rId293" Type="http://schemas.openxmlformats.org/officeDocument/2006/relationships/customXml" Target="../ink/ink581.xml"/><Relationship Id="rId307" Type="http://schemas.openxmlformats.org/officeDocument/2006/relationships/customXml" Target="../ink/ink588.xml"/><Relationship Id="rId349" Type="http://schemas.openxmlformats.org/officeDocument/2006/relationships/customXml" Target="../ink/ink609.xml"/><Relationship Id="rId88" Type="http://schemas.openxmlformats.org/officeDocument/2006/relationships/image" Target="../media/image2640.png"/><Relationship Id="rId111" Type="http://schemas.openxmlformats.org/officeDocument/2006/relationships/customXml" Target="../ink/ink490.xml"/><Relationship Id="rId153" Type="http://schemas.openxmlformats.org/officeDocument/2006/relationships/customXml" Target="../ink/ink511.xml"/><Relationship Id="rId195" Type="http://schemas.openxmlformats.org/officeDocument/2006/relationships/customXml" Target="../ink/ink532.xml"/><Relationship Id="rId209" Type="http://schemas.openxmlformats.org/officeDocument/2006/relationships/customXml" Target="../ink/ink539.xml"/><Relationship Id="rId360" Type="http://schemas.openxmlformats.org/officeDocument/2006/relationships/image" Target="../media/image4000.png"/><Relationship Id="rId416" Type="http://schemas.openxmlformats.org/officeDocument/2006/relationships/image" Target="../media/image80.png"/><Relationship Id="rId220" Type="http://schemas.openxmlformats.org/officeDocument/2006/relationships/image" Target="../media/image3300.png"/><Relationship Id="rId15" Type="http://schemas.openxmlformats.org/officeDocument/2006/relationships/customXml" Target="../ink/ink442.xml"/><Relationship Id="rId57" Type="http://schemas.openxmlformats.org/officeDocument/2006/relationships/customXml" Target="../ink/ink463.xml"/><Relationship Id="rId262" Type="http://schemas.openxmlformats.org/officeDocument/2006/relationships/image" Target="../media/image18.png"/><Relationship Id="rId318" Type="http://schemas.openxmlformats.org/officeDocument/2006/relationships/image" Target="../media/image46.png"/><Relationship Id="rId99" Type="http://schemas.openxmlformats.org/officeDocument/2006/relationships/customXml" Target="../ink/ink484.xml"/><Relationship Id="rId122" Type="http://schemas.openxmlformats.org/officeDocument/2006/relationships/image" Target="../media/image2810.png"/><Relationship Id="rId164" Type="http://schemas.openxmlformats.org/officeDocument/2006/relationships/image" Target="../media/image3020.png"/><Relationship Id="rId371" Type="http://schemas.openxmlformats.org/officeDocument/2006/relationships/customXml" Target="../ink/ink620.xml"/><Relationship Id="rId427" Type="http://schemas.openxmlformats.org/officeDocument/2006/relationships/customXml" Target="../ink/ink648.xml"/><Relationship Id="rId26" Type="http://schemas.openxmlformats.org/officeDocument/2006/relationships/image" Target="../media/image2330.png"/><Relationship Id="rId231" Type="http://schemas.openxmlformats.org/officeDocument/2006/relationships/customXml" Target="../ink/ink550.xml"/><Relationship Id="rId273" Type="http://schemas.openxmlformats.org/officeDocument/2006/relationships/customXml" Target="../ink/ink571.xml"/><Relationship Id="rId329" Type="http://schemas.openxmlformats.org/officeDocument/2006/relationships/customXml" Target="../ink/ink599.xml"/><Relationship Id="rId68" Type="http://schemas.openxmlformats.org/officeDocument/2006/relationships/image" Target="../media/image2540.png"/><Relationship Id="rId133" Type="http://schemas.openxmlformats.org/officeDocument/2006/relationships/customXml" Target="../ink/ink501.xml"/><Relationship Id="rId175" Type="http://schemas.openxmlformats.org/officeDocument/2006/relationships/customXml" Target="../ink/ink522.xml"/><Relationship Id="rId340" Type="http://schemas.openxmlformats.org/officeDocument/2006/relationships/image" Target="../media/image57.png"/><Relationship Id="rId200" Type="http://schemas.openxmlformats.org/officeDocument/2006/relationships/image" Target="../media/image3200.png"/><Relationship Id="rId382" Type="http://schemas.openxmlformats.org/officeDocument/2006/relationships/image" Target="../media/image63.png"/><Relationship Id="rId438" Type="http://schemas.openxmlformats.org/officeDocument/2006/relationships/image" Target="../media/image458.png"/><Relationship Id="rId242" Type="http://schemas.openxmlformats.org/officeDocument/2006/relationships/image" Target="../media/image3410.png"/><Relationship Id="rId284" Type="http://schemas.openxmlformats.org/officeDocument/2006/relationships/image" Target="../media/image29.png"/><Relationship Id="rId37" Type="http://schemas.openxmlformats.org/officeDocument/2006/relationships/customXml" Target="../ink/ink453.xml"/><Relationship Id="rId79" Type="http://schemas.openxmlformats.org/officeDocument/2006/relationships/customXml" Target="../ink/ink474.xml"/><Relationship Id="rId102" Type="http://schemas.openxmlformats.org/officeDocument/2006/relationships/image" Target="../media/image2710.png"/><Relationship Id="rId144" Type="http://schemas.openxmlformats.org/officeDocument/2006/relationships/image" Target="../media/image2920.png"/><Relationship Id="rId90" Type="http://schemas.openxmlformats.org/officeDocument/2006/relationships/image" Target="../media/image2650.png"/><Relationship Id="rId186" Type="http://schemas.openxmlformats.org/officeDocument/2006/relationships/image" Target="../media/image3130.png"/><Relationship Id="rId351" Type="http://schemas.openxmlformats.org/officeDocument/2006/relationships/customXml" Target="../ink/ink610.xml"/><Relationship Id="rId393" Type="http://schemas.openxmlformats.org/officeDocument/2006/relationships/customXml" Target="../ink/ink631.xml"/><Relationship Id="rId407" Type="http://schemas.openxmlformats.org/officeDocument/2006/relationships/customXml" Target="../ink/ink638.xml"/><Relationship Id="rId449" Type="http://schemas.openxmlformats.org/officeDocument/2006/relationships/image" Target="../media/image3.png"/><Relationship Id="rId211" Type="http://schemas.openxmlformats.org/officeDocument/2006/relationships/customXml" Target="../ink/ink540.xml"/><Relationship Id="rId253" Type="http://schemas.openxmlformats.org/officeDocument/2006/relationships/customXml" Target="../ink/ink561.xml"/><Relationship Id="rId295" Type="http://schemas.openxmlformats.org/officeDocument/2006/relationships/customXml" Target="../ink/ink582.xml"/><Relationship Id="rId309" Type="http://schemas.openxmlformats.org/officeDocument/2006/relationships/customXml" Target="../ink/ink589.xml"/><Relationship Id="rId48" Type="http://schemas.openxmlformats.org/officeDocument/2006/relationships/image" Target="../media/image2440.png"/><Relationship Id="rId113" Type="http://schemas.openxmlformats.org/officeDocument/2006/relationships/customXml" Target="../ink/ink491.xml"/><Relationship Id="rId320" Type="http://schemas.openxmlformats.org/officeDocument/2006/relationships/image" Target="../media/image47.png"/><Relationship Id="rId155" Type="http://schemas.openxmlformats.org/officeDocument/2006/relationships/customXml" Target="../ink/ink512.xml"/><Relationship Id="rId197" Type="http://schemas.openxmlformats.org/officeDocument/2006/relationships/customXml" Target="../ink/ink533.xml"/><Relationship Id="rId362" Type="http://schemas.openxmlformats.org/officeDocument/2006/relationships/image" Target="../media/image4010.png"/><Relationship Id="rId418" Type="http://schemas.openxmlformats.org/officeDocument/2006/relationships/image" Target="../media/image81.png"/><Relationship Id="rId222" Type="http://schemas.openxmlformats.org/officeDocument/2006/relationships/image" Target="../media/image3310.png"/><Relationship Id="rId264" Type="http://schemas.openxmlformats.org/officeDocument/2006/relationships/image" Target="../media/image19.png"/><Relationship Id="rId17" Type="http://schemas.openxmlformats.org/officeDocument/2006/relationships/customXml" Target="../ink/ink443.xml"/><Relationship Id="rId59" Type="http://schemas.openxmlformats.org/officeDocument/2006/relationships/customXml" Target="../ink/ink464.xml"/><Relationship Id="rId124" Type="http://schemas.openxmlformats.org/officeDocument/2006/relationships/image" Target="../media/image2820.png"/><Relationship Id="rId70" Type="http://schemas.openxmlformats.org/officeDocument/2006/relationships/image" Target="../media/image2550.png"/><Relationship Id="rId166" Type="http://schemas.openxmlformats.org/officeDocument/2006/relationships/image" Target="../media/image3030.png"/><Relationship Id="rId331" Type="http://schemas.openxmlformats.org/officeDocument/2006/relationships/customXml" Target="../ink/ink600.xml"/><Relationship Id="rId373" Type="http://schemas.openxmlformats.org/officeDocument/2006/relationships/customXml" Target="../ink/ink621.xml"/><Relationship Id="rId429" Type="http://schemas.openxmlformats.org/officeDocument/2006/relationships/customXml" Target="../ink/ink649.xml"/><Relationship Id="rId1" Type="http://schemas.openxmlformats.org/officeDocument/2006/relationships/slideLayout" Target="../slideLayouts/slideLayout2.xml"/><Relationship Id="rId233" Type="http://schemas.openxmlformats.org/officeDocument/2006/relationships/customXml" Target="../ink/ink551.xml"/><Relationship Id="rId440" Type="http://schemas.openxmlformats.org/officeDocument/2006/relationships/image" Target="../media/image459.png"/><Relationship Id="rId28" Type="http://schemas.openxmlformats.org/officeDocument/2006/relationships/image" Target="../media/image2340.png"/><Relationship Id="rId275" Type="http://schemas.openxmlformats.org/officeDocument/2006/relationships/customXml" Target="../ink/ink572.xml"/><Relationship Id="rId300" Type="http://schemas.openxmlformats.org/officeDocument/2006/relationships/image" Target="../media/image37.png"/><Relationship Id="rId81" Type="http://schemas.openxmlformats.org/officeDocument/2006/relationships/customXml" Target="../ink/ink475.xml"/><Relationship Id="rId135" Type="http://schemas.openxmlformats.org/officeDocument/2006/relationships/customXml" Target="../ink/ink502.xml"/><Relationship Id="rId177" Type="http://schemas.openxmlformats.org/officeDocument/2006/relationships/customXml" Target="../ink/ink523.xml"/><Relationship Id="rId342" Type="http://schemas.openxmlformats.org/officeDocument/2006/relationships/image" Target="../media/image58.png"/><Relationship Id="rId384" Type="http://schemas.openxmlformats.org/officeDocument/2006/relationships/image" Target="../media/image64.png"/><Relationship Id="rId202" Type="http://schemas.openxmlformats.org/officeDocument/2006/relationships/image" Target="../media/image3210.png"/><Relationship Id="rId244" Type="http://schemas.openxmlformats.org/officeDocument/2006/relationships/image" Target="../media/image3420.png"/><Relationship Id="rId39" Type="http://schemas.openxmlformats.org/officeDocument/2006/relationships/customXml" Target="../ink/ink454.xml"/><Relationship Id="rId286" Type="http://schemas.openxmlformats.org/officeDocument/2006/relationships/image" Target="../media/image30.png"/><Relationship Id="rId451" Type="http://schemas.openxmlformats.org/officeDocument/2006/relationships/customXml" Target="../ink/ink661.xml"/><Relationship Id="rId50" Type="http://schemas.openxmlformats.org/officeDocument/2006/relationships/image" Target="../media/image2450.png"/><Relationship Id="rId104" Type="http://schemas.openxmlformats.org/officeDocument/2006/relationships/image" Target="../media/image2720.png"/><Relationship Id="rId146" Type="http://schemas.openxmlformats.org/officeDocument/2006/relationships/image" Target="../media/image2930.png"/><Relationship Id="rId188" Type="http://schemas.openxmlformats.org/officeDocument/2006/relationships/image" Target="../media/image3140.png"/><Relationship Id="rId311" Type="http://schemas.openxmlformats.org/officeDocument/2006/relationships/customXml" Target="../ink/ink590.xml"/><Relationship Id="rId353" Type="http://schemas.openxmlformats.org/officeDocument/2006/relationships/customXml" Target="../ink/ink611.xml"/><Relationship Id="rId395" Type="http://schemas.openxmlformats.org/officeDocument/2006/relationships/customXml" Target="../ink/ink632.xml"/><Relationship Id="rId409" Type="http://schemas.openxmlformats.org/officeDocument/2006/relationships/customXml" Target="../ink/ink6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GB" sz="5400" dirty="0"/>
              <a:t>Advanced Deep Learning</a:t>
            </a:r>
          </a:p>
        </p:txBody>
      </p:sp>
      <p:sp>
        <p:nvSpPr>
          <p:cNvPr id="3" name="Subtitle 2">
            <a:extLst>
              <a:ext uri="{FF2B5EF4-FFF2-40B4-BE49-F238E27FC236}">
                <a16:creationId xmlns:a16="http://schemas.microsoft.com/office/drawing/2014/main" id="{8DA1A83F-9FEE-6699-0C1A-127ABB21B236}"/>
              </a:ext>
            </a:extLst>
          </p:cNvPr>
          <p:cNvSpPr>
            <a:spLocks noGrp="1"/>
          </p:cNvSpPr>
          <p:nvPr>
            <p:ph type="subTitle" idx="1"/>
          </p:nvPr>
        </p:nvSpPr>
        <p:spPr/>
        <p:txBody>
          <a:bodyPr/>
          <a:lstStyle/>
          <a:p>
            <a:r>
              <a:rPr lang="en-US" dirty="0">
                <a:solidFill>
                  <a:schemeClr val="bg1">
                    <a:lumMod val="50000"/>
                  </a:schemeClr>
                </a:solidFill>
              </a:rPr>
              <a:t>Lecture 9/10</a:t>
            </a:r>
          </a:p>
        </p:txBody>
      </p:sp>
    </p:spTree>
    <p:extLst>
      <p:ext uri="{BB962C8B-B14F-4D97-AF65-F5344CB8AC3E}">
        <p14:creationId xmlns:p14="http://schemas.microsoft.com/office/powerpoint/2010/main" val="366775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sp>
        <p:nvSpPr>
          <p:cNvPr id="4" name="TextBox 3">
            <a:extLst>
              <a:ext uri="{FF2B5EF4-FFF2-40B4-BE49-F238E27FC236}">
                <a16:creationId xmlns:a16="http://schemas.microsoft.com/office/drawing/2014/main" id="{515FBD60-1B09-1BB1-3684-7C5CC62C8AB0}"/>
              </a:ext>
            </a:extLst>
          </p:cNvPr>
          <p:cNvSpPr txBox="1"/>
          <p:nvPr/>
        </p:nvSpPr>
        <p:spPr>
          <a:xfrm>
            <a:off x="1322012" y="1690688"/>
            <a:ext cx="9352532" cy="1200329"/>
          </a:xfrm>
          <a:prstGeom prst="rect">
            <a:avLst/>
          </a:prstGeom>
          <a:noFill/>
        </p:spPr>
        <p:txBody>
          <a:bodyPr wrap="square">
            <a:spAutoFit/>
          </a:bodyPr>
          <a:lstStyle/>
          <a:p>
            <a:pPr algn="just"/>
            <a:r>
              <a:rPr lang="en-US" dirty="0"/>
              <a:t>Boston is a historic city located in Massachusetts, known for its prestigious universities, rich culture, and vibrant sports scene (Football, Basketball, Tennis, Golf, Swimming, Boxing, Volleyball, Rowing, Rock Climbing, Gymnastics, …). It is also the </a:t>
            </a:r>
            <a:r>
              <a:rPr lang="en-US" i="1" dirty="0"/>
              <a:t>[largest city in New England, with a population of over 700,000 people].</a:t>
            </a:r>
            <a:endParaRPr lang="fr-FR" i="1" dirty="0"/>
          </a:p>
        </p:txBody>
      </p:sp>
      <p:grpSp>
        <p:nvGrpSpPr>
          <p:cNvPr id="13" name="Group 12">
            <a:extLst>
              <a:ext uri="{FF2B5EF4-FFF2-40B4-BE49-F238E27FC236}">
                <a16:creationId xmlns:a16="http://schemas.microsoft.com/office/drawing/2014/main" id="{41B9059F-58E9-A9A4-506E-EB6F071AE65E}"/>
              </a:ext>
            </a:extLst>
          </p:cNvPr>
          <p:cNvGrpSpPr/>
          <p:nvPr/>
        </p:nvGrpSpPr>
        <p:grpSpPr>
          <a:xfrm>
            <a:off x="1105515" y="1995779"/>
            <a:ext cx="9481680" cy="1816920"/>
            <a:chOff x="1105515" y="1995779"/>
            <a:chExt cx="9481680" cy="181692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BE2FD2C-8E4A-46AE-5608-AE95118123BD}"/>
                    </a:ext>
                  </a:extLst>
                </p14:cNvPr>
                <p14:cNvContentPartPr/>
                <p14:nvPr/>
              </p14:nvContentPartPr>
              <p14:xfrm>
                <a:off x="6915195" y="2620379"/>
                <a:ext cx="3672000" cy="453600"/>
              </p14:xfrm>
            </p:contentPart>
          </mc:Choice>
          <mc:Fallback xmlns="">
            <p:pic>
              <p:nvPicPr>
                <p:cNvPr id="10" name="Ink 9">
                  <a:extLst>
                    <a:ext uri="{FF2B5EF4-FFF2-40B4-BE49-F238E27FC236}">
                      <a16:creationId xmlns:a16="http://schemas.microsoft.com/office/drawing/2014/main" id="{DBE2FD2C-8E4A-46AE-5608-AE95118123BD}"/>
                    </a:ext>
                  </a:extLst>
                </p:cNvPr>
                <p:cNvPicPr/>
                <p:nvPr/>
              </p:nvPicPr>
              <p:blipFill>
                <a:blip r:embed="rId4"/>
                <a:stretch>
                  <a:fillRect/>
                </a:stretch>
              </p:blipFill>
              <p:spPr>
                <a:xfrm>
                  <a:off x="6906555" y="2611379"/>
                  <a:ext cx="36896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D438971-7F0B-45D9-F274-D031AAA9D1D1}"/>
                    </a:ext>
                  </a:extLst>
                </p14:cNvPr>
                <p14:cNvContentPartPr/>
                <p14:nvPr/>
              </p14:nvContentPartPr>
              <p14:xfrm>
                <a:off x="1105515" y="1995779"/>
                <a:ext cx="7508520" cy="1816920"/>
              </p14:xfrm>
            </p:contentPart>
          </mc:Choice>
          <mc:Fallback xmlns="">
            <p:pic>
              <p:nvPicPr>
                <p:cNvPr id="11" name="Ink 10">
                  <a:extLst>
                    <a:ext uri="{FF2B5EF4-FFF2-40B4-BE49-F238E27FC236}">
                      <a16:creationId xmlns:a16="http://schemas.microsoft.com/office/drawing/2014/main" id="{CD438971-7F0B-45D9-F274-D031AAA9D1D1}"/>
                    </a:ext>
                  </a:extLst>
                </p:cNvPr>
                <p:cNvPicPr/>
                <p:nvPr/>
              </p:nvPicPr>
              <p:blipFill>
                <a:blip r:embed="rId6"/>
                <a:stretch>
                  <a:fillRect/>
                </a:stretch>
              </p:blipFill>
              <p:spPr>
                <a:xfrm>
                  <a:off x="1096515" y="1986779"/>
                  <a:ext cx="7526160" cy="183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D8F76127-A4ED-18EF-9A05-430742AE9DF6}"/>
                  </a:ext>
                </a:extLst>
              </p14:cNvPr>
              <p14:cNvContentPartPr/>
              <p14:nvPr/>
            </p14:nvContentPartPr>
            <p14:xfrm>
              <a:off x="1121715" y="1972019"/>
              <a:ext cx="255600" cy="283680"/>
            </p14:xfrm>
          </p:contentPart>
        </mc:Choice>
        <mc:Fallback xmlns="">
          <p:pic>
            <p:nvPicPr>
              <p:cNvPr id="24" name="Ink 23">
                <a:extLst>
                  <a:ext uri="{FF2B5EF4-FFF2-40B4-BE49-F238E27FC236}">
                    <a16:creationId xmlns:a16="http://schemas.microsoft.com/office/drawing/2014/main" id="{D8F76127-A4ED-18EF-9A05-430742AE9DF6}"/>
                  </a:ext>
                </a:extLst>
              </p:cNvPr>
              <p:cNvPicPr/>
              <p:nvPr/>
            </p:nvPicPr>
            <p:blipFill>
              <a:blip r:embed="rId8"/>
              <a:stretch>
                <a:fillRect/>
              </a:stretch>
            </p:blipFill>
            <p:spPr>
              <a:xfrm>
                <a:off x="1112715" y="1963019"/>
                <a:ext cx="273240" cy="301320"/>
              </a:xfrm>
              <a:prstGeom prst="rect">
                <a:avLst/>
              </a:prstGeom>
            </p:spPr>
          </p:pic>
        </mc:Fallback>
      </mc:AlternateContent>
    </p:spTree>
    <p:extLst>
      <p:ext uri="{BB962C8B-B14F-4D97-AF65-F5344CB8AC3E}">
        <p14:creationId xmlns:p14="http://schemas.microsoft.com/office/powerpoint/2010/main" val="257604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13" name="Picture 12">
            <a:extLst>
              <a:ext uri="{FF2B5EF4-FFF2-40B4-BE49-F238E27FC236}">
                <a16:creationId xmlns:a16="http://schemas.microsoft.com/office/drawing/2014/main" id="{43DA112F-42E9-9548-E943-19F973BE0428}"/>
              </a:ext>
            </a:extLst>
          </p:cNvPr>
          <p:cNvPicPr>
            <a:picLocks noChangeAspect="1"/>
          </p:cNvPicPr>
          <p:nvPr/>
        </p:nvPicPr>
        <p:blipFill>
          <a:blip r:embed="rId3"/>
          <a:stretch>
            <a:fillRect/>
          </a:stretch>
        </p:blipFill>
        <p:spPr>
          <a:xfrm>
            <a:off x="1384697" y="1612108"/>
            <a:ext cx="9422606" cy="4219569"/>
          </a:xfrm>
          <a:prstGeom prst="rect">
            <a:avLst/>
          </a:prstGeom>
        </p:spPr>
      </p:pic>
    </p:spTree>
    <p:extLst>
      <p:ext uri="{BB962C8B-B14F-4D97-AF65-F5344CB8AC3E}">
        <p14:creationId xmlns:p14="http://schemas.microsoft.com/office/powerpoint/2010/main" val="193464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4" name="Picture 3">
            <a:extLst>
              <a:ext uri="{FF2B5EF4-FFF2-40B4-BE49-F238E27FC236}">
                <a16:creationId xmlns:a16="http://schemas.microsoft.com/office/drawing/2014/main" id="{202433D7-C3DB-FD58-899D-16DF2A752AD9}"/>
              </a:ext>
            </a:extLst>
          </p:cNvPr>
          <p:cNvPicPr>
            <a:picLocks noChangeAspect="1"/>
          </p:cNvPicPr>
          <p:nvPr/>
        </p:nvPicPr>
        <p:blipFill>
          <a:blip r:embed="rId3"/>
          <a:stretch>
            <a:fillRect/>
          </a:stretch>
        </p:blipFill>
        <p:spPr>
          <a:xfrm>
            <a:off x="1632022" y="1785938"/>
            <a:ext cx="8927955" cy="3828604"/>
          </a:xfrm>
          <a:prstGeom prst="rect">
            <a:avLst/>
          </a:prstGeom>
        </p:spPr>
      </p:pic>
    </p:spTree>
    <p:extLst>
      <p:ext uri="{BB962C8B-B14F-4D97-AF65-F5344CB8AC3E}">
        <p14:creationId xmlns:p14="http://schemas.microsoft.com/office/powerpoint/2010/main" val="289325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53270" y="1985878"/>
                <a:ext cx="680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1750" y="2145718"/>
                <a:ext cx="806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0190" y="2268838"/>
                <a:ext cx="28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0670" y="2208718"/>
                <a:ext cx="189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1870" y="1978318"/>
                <a:ext cx="5065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58910" y="2248318"/>
                <a:ext cx="69120" cy="5940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0470" y="2292238"/>
                  <a:ext cx="358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75830" y="2278198"/>
                  <a:ext cx="25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76790" y="2283238"/>
                  <a:ext cx="22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05750" y="2277838"/>
                  <a:ext cx="213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22830" y="2257318"/>
                  <a:ext cx="148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296710" y="2301238"/>
                  <a:ext cx="270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27830" y="1999198"/>
                  <a:ext cx="2188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1710" y="2255878"/>
                  <a:ext cx="7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797470" y="2299438"/>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792070" y="2243638"/>
                  <a:ext cx="37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32830" y="2306278"/>
                  <a:ext cx="20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42710" y="2304838"/>
                  <a:ext cx="230400" cy="115560"/>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34910" y="2041318"/>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75310" y="2243638"/>
                  <a:ext cx="6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2550" y="2089918"/>
                  <a:ext cx="2998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78510" y="2305198"/>
                  <a:ext cx="166320" cy="15696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1270" y="2089918"/>
                  <a:ext cx="1407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82510" y="2320318"/>
                  <a:ext cx="7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35510" y="2006038"/>
                  <a:ext cx="23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43230" y="2321038"/>
                  <a:ext cx="245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395590" y="2062198"/>
                  <a:ext cx="159480" cy="376920"/>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85910" y="2306278"/>
                  <a:ext cx="372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1550" y="2391598"/>
                  <a:ext cx="249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2310" y="2347318"/>
                  <a:ext cx="162720" cy="185040"/>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23150" y="2390158"/>
                  <a:ext cx="54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29990" y="2319238"/>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1950" y="2389438"/>
                  <a:ext cx="397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09230" y="2439118"/>
                  <a:ext cx="43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0990" y="2416078"/>
                  <a:ext cx="266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25230" y="2417518"/>
                  <a:ext cx="21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37990" y="241715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75870" y="2423998"/>
                  <a:ext cx="180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75030" y="2459998"/>
                  <a:ext cx="50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07870" y="2166598"/>
                  <a:ext cx="22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0990" y="2264518"/>
                  <a:ext cx="41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65630" y="2180638"/>
                  <a:ext cx="716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0750" y="2431558"/>
                  <a:ext cx="286560" cy="212040"/>
                </a:xfrm>
                <a:prstGeom prst="rect">
                  <a:avLst/>
                </a:prstGeom>
              </p:spPr>
            </p:pic>
          </mc:Fallback>
        </mc:AlternateContent>
      </p:grpSp>
      <p:grpSp>
        <p:nvGrpSpPr>
          <p:cNvPr id="209" name="Group 208">
            <a:extLst>
              <a:ext uri="{FF2B5EF4-FFF2-40B4-BE49-F238E27FC236}">
                <a16:creationId xmlns:a16="http://schemas.microsoft.com/office/drawing/2014/main" id="{91F20961-263C-5A84-35C4-1AC17300077F}"/>
              </a:ext>
            </a:extLst>
          </p:cNvPr>
          <p:cNvGrpSpPr/>
          <p:nvPr/>
        </p:nvGrpSpPr>
        <p:grpSpPr>
          <a:xfrm>
            <a:off x="8508790" y="886078"/>
            <a:ext cx="572760" cy="474840"/>
            <a:chOff x="8508790" y="886078"/>
            <a:chExt cx="572760" cy="474840"/>
          </a:xfrm>
        </p:grpSpPr>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21626B6B-5479-A904-E407-8BADADABE31B}"/>
                    </a:ext>
                  </a:extLst>
                </p14:cNvPr>
                <p14:cNvContentPartPr/>
                <p14:nvPr/>
              </p14:nvContentPartPr>
              <p14:xfrm>
                <a:off x="8508790" y="1075078"/>
                <a:ext cx="175680" cy="183960"/>
              </p14:xfrm>
            </p:contentPart>
          </mc:Choice>
          <mc:Fallback xmlns="">
            <p:pic>
              <p:nvPicPr>
                <p:cNvPr id="193" name="Ink 192">
                  <a:extLst>
                    <a:ext uri="{FF2B5EF4-FFF2-40B4-BE49-F238E27FC236}">
                      <a16:creationId xmlns:a16="http://schemas.microsoft.com/office/drawing/2014/main" id="{21626B6B-5479-A904-E407-8BADADABE31B}"/>
                    </a:ext>
                  </a:extLst>
                </p:cNvPr>
                <p:cNvPicPr/>
                <p:nvPr/>
              </p:nvPicPr>
              <p:blipFill>
                <a:blip r:embed="rId90"/>
                <a:stretch>
                  <a:fillRect/>
                </a:stretch>
              </p:blipFill>
              <p:spPr>
                <a:xfrm>
                  <a:off x="8490790" y="1057078"/>
                  <a:ext cx="211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 name="Ink 193">
                  <a:extLst>
                    <a:ext uri="{FF2B5EF4-FFF2-40B4-BE49-F238E27FC236}">
                      <a16:creationId xmlns:a16="http://schemas.microsoft.com/office/drawing/2014/main" id="{0450FBD1-B225-2D1A-B244-9876E86E4E04}"/>
                    </a:ext>
                  </a:extLst>
                </p14:cNvPr>
                <p14:cNvContentPartPr/>
                <p14:nvPr/>
              </p14:nvContentPartPr>
              <p14:xfrm>
                <a:off x="8772310" y="1263358"/>
                <a:ext cx="15840" cy="97560"/>
              </p14:xfrm>
            </p:contentPart>
          </mc:Choice>
          <mc:Fallback xmlns="">
            <p:pic>
              <p:nvPicPr>
                <p:cNvPr id="194" name="Ink 193">
                  <a:extLst>
                    <a:ext uri="{FF2B5EF4-FFF2-40B4-BE49-F238E27FC236}">
                      <a16:creationId xmlns:a16="http://schemas.microsoft.com/office/drawing/2014/main" id="{0450FBD1-B225-2D1A-B244-9876E86E4E04}"/>
                    </a:ext>
                  </a:extLst>
                </p:cNvPr>
                <p:cNvPicPr/>
                <p:nvPr/>
              </p:nvPicPr>
              <p:blipFill>
                <a:blip r:embed="rId92"/>
                <a:stretch>
                  <a:fillRect/>
                </a:stretch>
              </p:blipFill>
              <p:spPr>
                <a:xfrm>
                  <a:off x="8754670" y="1245358"/>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4A00EABD-7838-9FA8-D76B-5E30650BCCB5}"/>
                    </a:ext>
                  </a:extLst>
                </p14:cNvPr>
                <p14:cNvContentPartPr/>
                <p14:nvPr/>
              </p14:nvContentPartPr>
              <p14:xfrm>
                <a:off x="8634430" y="949078"/>
                <a:ext cx="174960" cy="21960"/>
              </p14:xfrm>
            </p:contentPart>
          </mc:Choice>
          <mc:Fallback xmlns="">
            <p:pic>
              <p:nvPicPr>
                <p:cNvPr id="195" name="Ink 194">
                  <a:extLst>
                    <a:ext uri="{FF2B5EF4-FFF2-40B4-BE49-F238E27FC236}">
                      <a16:creationId xmlns:a16="http://schemas.microsoft.com/office/drawing/2014/main" id="{4A00EABD-7838-9FA8-D76B-5E30650BCCB5}"/>
                    </a:ext>
                  </a:extLst>
                </p:cNvPr>
                <p:cNvPicPr/>
                <p:nvPr/>
              </p:nvPicPr>
              <p:blipFill>
                <a:blip r:embed="rId94"/>
                <a:stretch>
                  <a:fillRect/>
                </a:stretch>
              </p:blipFill>
              <p:spPr>
                <a:xfrm>
                  <a:off x="8616430" y="931438"/>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A5C09B0B-DD07-1275-EA30-D466CF4054C0}"/>
                    </a:ext>
                  </a:extLst>
                </p14:cNvPr>
                <p14:cNvContentPartPr/>
                <p14:nvPr/>
              </p14:nvContentPartPr>
              <p14:xfrm>
                <a:off x="8885710" y="886078"/>
                <a:ext cx="113760" cy="167760"/>
              </p14:xfrm>
            </p:contentPart>
          </mc:Choice>
          <mc:Fallback xmlns="">
            <p:pic>
              <p:nvPicPr>
                <p:cNvPr id="196" name="Ink 195">
                  <a:extLst>
                    <a:ext uri="{FF2B5EF4-FFF2-40B4-BE49-F238E27FC236}">
                      <a16:creationId xmlns:a16="http://schemas.microsoft.com/office/drawing/2014/main" id="{A5C09B0B-DD07-1275-EA30-D466CF4054C0}"/>
                    </a:ext>
                  </a:extLst>
                </p:cNvPr>
                <p:cNvPicPr/>
                <p:nvPr/>
              </p:nvPicPr>
              <p:blipFill>
                <a:blip r:embed="rId96"/>
                <a:stretch>
                  <a:fillRect/>
                </a:stretch>
              </p:blipFill>
              <p:spPr>
                <a:xfrm>
                  <a:off x="8867710" y="868438"/>
                  <a:ext cx="149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7D5AC62C-8622-C45C-5AD1-E237FAB439F4}"/>
                    </a:ext>
                  </a:extLst>
                </p14:cNvPr>
                <p14:cNvContentPartPr/>
                <p14:nvPr/>
              </p14:nvContentPartPr>
              <p14:xfrm>
                <a:off x="8982550" y="1256158"/>
                <a:ext cx="99000" cy="99000"/>
              </p14:xfrm>
            </p:contentPart>
          </mc:Choice>
          <mc:Fallback xmlns="">
            <p:pic>
              <p:nvPicPr>
                <p:cNvPr id="197" name="Ink 196">
                  <a:extLst>
                    <a:ext uri="{FF2B5EF4-FFF2-40B4-BE49-F238E27FC236}">
                      <a16:creationId xmlns:a16="http://schemas.microsoft.com/office/drawing/2014/main" id="{7D5AC62C-8622-C45C-5AD1-E237FAB439F4}"/>
                    </a:ext>
                  </a:extLst>
                </p:cNvPr>
                <p:cNvPicPr/>
                <p:nvPr/>
              </p:nvPicPr>
              <p:blipFill>
                <a:blip r:embed="rId98"/>
                <a:stretch>
                  <a:fillRect/>
                </a:stretch>
              </p:blipFill>
              <p:spPr>
                <a:xfrm>
                  <a:off x="8964550" y="1238518"/>
                  <a:ext cx="134640" cy="134640"/>
                </a:xfrm>
                <a:prstGeom prst="rect">
                  <a:avLst/>
                </a:prstGeom>
              </p:spPr>
            </p:pic>
          </mc:Fallback>
        </mc:AlternateContent>
      </p:grpSp>
      <p:grpSp>
        <p:nvGrpSpPr>
          <p:cNvPr id="208" name="Group 207">
            <a:extLst>
              <a:ext uri="{FF2B5EF4-FFF2-40B4-BE49-F238E27FC236}">
                <a16:creationId xmlns:a16="http://schemas.microsoft.com/office/drawing/2014/main" id="{A2327E7A-7F42-3A8C-CA24-F8F94CBCEB8F}"/>
              </a:ext>
            </a:extLst>
          </p:cNvPr>
          <p:cNvGrpSpPr/>
          <p:nvPr/>
        </p:nvGrpSpPr>
        <p:grpSpPr>
          <a:xfrm>
            <a:off x="9262630" y="1263358"/>
            <a:ext cx="370080" cy="85680"/>
            <a:chOff x="9262630" y="1263358"/>
            <a:chExt cx="370080" cy="85680"/>
          </a:xfrm>
        </p:grpSpPr>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E3995FD9-88BF-5202-84E7-E4A825871B3F}"/>
                    </a:ext>
                  </a:extLst>
                </p14:cNvPr>
                <p14:cNvContentPartPr/>
                <p14:nvPr/>
              </p14:nvContentPartPr>
              <p14:xfrm>
                <a:off x="9262630" y="1263358"/>
                <a:ext cx="154080" cy="8280"/>
              </p14:xfrm>
            </p:contentPart>
          </mc:Choice>
          <mc:Fallback xmlns="">
            <p:pic>
              <p:nvPicPr>
                <p:cNvPr id="198" name="Ink 197">
                  <a:extLst>
                    <a:ext uri="{FF2B5EF4-FFF2-40B4-BE49-F238E27FC236}">
                      <a16:creationId xmlns:a16="http://schemas.microsoft.com/office/drawing/2014/main" id="{E3995FD9-88BF-5202-84E7-E4A825871B3F}"/>
                    </a:ext>
                  </a:extLst>
                </p:cNvPr>
                <p:cNvPicPr/>
                <p:nvPr/>
              </p:nvPicPr>
              <p:blipFill>
                <a:blip r:embed="rId100"/>
                <a:stretch>
                  <a:fillRect/>
                </a:stretch>
              </p:blipFill>
              <p:spPr>
                <a:xfrm>
                  <a:off x="9244990" y="1245358"/>
                  <a:ext cx="189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E28F5725-FE76-E3E7-B25E-FE814B01DFCB}"/>
                    </a:ext>
                  </a:extLst>
                </p14:cNvPr>
                <p14:cNvContentPartPr/>
                <p14:nvPr/>
              </p14:nvContentPartPr>
              <p14:xfrm>
                <a:off x="9546670" y="1270198"/>
                <a:ext cx="86040" cy="78840"/>
              </p14:xfrm>
            </p:contentPart>
          </mc:Choice>
          <mc:Fallback xmlns="">
            <p:pic>
              <p:nvPicPr>
                <p:cNvPr id="199" name="Ink 198">
                  <a:extLst>
                    <a:ext uri="{FF2B5EF4-FFF2-40B4-BE49-F238E27FC236}">
                      <a16:creationId xmlns:a16="http://schemas.microsoft.com/office/drawing/2014/main" id="{E28F5725-FE76-E3E7-B25E-FE814B01DFCB}"/>
                    </a:ext>
                  </a:extLst>
                </p:cNvPr>
                <p:cNvPicPr/>
                <p:nvPr/>
              </p:nvPicPr>
              <p:blipFill>
                <a:blip r:embed="rId102"/>
                <a:stretch>
                  <a:fillRect/>
                </a:stretch>
              </p:blipFill>
              <p:spPr>
                <a:xfrm>
                  <a:off x="9528670" y="1252198"/>
                  <a:ext cx="121680" cy="114480"/>
                </a:xfrm>
                <a:prstGeom prst="rect">
                  <a:avLst/>
                </a:prstGeom>
              </p:spPr>
            </p:pic>
          </mc:Fallback>
        </mc:AlternateContent>
      </p:grpSp>
      <p:grpSp>
        <p:nvGrpSpPr>
          <p:cNvPr id="207" name="Group 206">
            <a:extLst>
              <a:ext uri="{FF2B5EF4-FFF2-40B4-BE49-F238E27FC236}">
                <a16:creationId xmlns:a16="http://schemas.microsoft.com/office/drawing/2014/main" id="{8CFE91CB-0C96-82E8-D33B-12FE6BA9DF1B}"/>
              </a:ext>
            </a:extLst>
          </p:cNvPr>
          <p:cNvGrpSpPr/>
          <p:nvPr/>
        </p:nvGrpSpPr>
        <p:grpSpPr>
          <a:xfrm>
            <a:off x="9945910" y="935398"/>
            <a:ext cx="734040" cy="467640"/>
            <a:chOff x="9945910" y="935398"/>
            <a:chExt cx="734040" cy="467640"/>
          </a:xfrm>
        </p:grpSpPr>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56F59DCB-D448-A3E2-C1EA-6EABEAC3C6BC}"/>
                    </a:ext>
                  </a:extLst>
                </p14:cNvPr>
                <p14:cNvContentPartPr/>
                <p14:nvPr/>
              </p14:nvContentPartPr>
              <p14:xfrm>
                <a:off x="9945910" y="1158598"/>
                <a:ext cx="177480" cy="127800"/>
              </p14:xfrm>
            </p:contentPart>
          </mc:Choice>
          <mc:Fallback xmlns="">
            <p:pic>
              <p:nvPicPr>
                <p:cNvPr id="200" name="Ink 199">
                  <a:extLst>
                    <a:ext uri="{FF2B5EF4-FFF2-40B4-BE49-F238E27FC236}">
                      <a16:creationId xmlns:a16="http://schemas.microsoft.com/office/drawing/2014/main" id="{56F59DCB-D448-A3E2-C1EA-6EABEAC3C6BC}"/>
                    </a:ext>
                  </a:extLst>
                </p:cNvPr>
                <p:cNvPicPr/>
                <p:nvPr/>
              </p:nvPicPr>
              <p:blipFill>
                <a:blip r:embed="rId104"/>
                <a:stretch>
                  <a:fillRect/>
                </a:stretch>
              </p:blipFill>
              <p:spPr>
                <a:xfrm>
                  <a:off x="9928270" y="1140598"/>
                  <a:ext cx="213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F0C47CE4-CC2C-8B04-EEFB-B7A35ED84218}"/>
                    </a:ext>
                  </a:extLst>
                </p14:cNvPr>
                <p14:cNvContentPartPr/>
                <p14:nvPr/>
              </p14:nvContentPartPr>
              <p14:xfrm>
                <a:off x="10169110" y="1235278"/>
                <a:ext cx="99000" cy="167760"/>
              </p14:xfrm>
            </p:contentPart>
          </mc:Choice>
          <mc:Fallback xmlns="">
            <p:pic>
              <p:nvPicPr>
                <p:cNvPr id="201" name="Ink 200">
                  <a:extLst>
                    <a:ext uri="{FF2B5EF4-FFF2-40B4-BE49-F238E27FC236}">
                      <a16:creationId xmlns:a16="http://schemas.microsoft.com/office/drawing/2014/main" id="{F0C47CE4-CC2C-8B04-EEFB-B7A35ED84218}"/>
                    </a:ext>
                  </a:extLst>
                </p:cNvPr>
                <p:cNvPicPr/>
                <p:nvPr/>
              </p:nvPicPr>
              <p:blipFill>
                <a:blip r:embed="rId106"/>
                <a:stretch>
                  <a:fillRect/>
                </a:stretch>
              </p:blipFill>
              <p:spPr>
                <a:xfrm>
                  <a:off x="10151470" y="1217278"/>
                  <a:ext cx="134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D30B6EAB-9642-A8EF-EFBA-B380AE96717A}"/>
                    </a:ext>
                  </a:extLst>
                </p14:cNvPr>
                <p14:cNvContentPartPr/>
                <p14:nvPr/>
              </p14:nvContentPartPr>
              <p14:xfrm>
                <a:off x="10002430" y="998038"/>
                <a:ext cx="145440" cy="21240"/>
              </p14:xfrm>
            </p:contentPart>
          </mc:Choice>
          <mc:Fallback xmlns="">
            <p:pic>
              <p:nvPicPr>
                <p:cNvPr id="202" name="Ink 201">
                  <a:extLst>
                    <a:ext uri="{FF2B5EF4-FFF2-40B4-BE49-F238E27FC236}">
                      <a16:creationId xmlns:a16="http://schemas.microsoft.com/office/drawing/2014/main" id="{D30B6EAB-9642-A8EF-EFBA-B380AE96717A}"/>
                    </a:ext>
                  </a:extLst>
                </p:cNvPr>
                <p:cNvPicPr/>
                <p:nvPr/>
              </p:nvPicPr>
              <p:blipFill>
                <a:blip r:embed="rId108"/>
                <a:stretch>
                  <a:fillRect/>
                </a:stretch>
              </p:blipFill>
              <p:spPr>
                <a:xfrm>
                  <a:off x="9984430" y="980398"/>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E2FE65ED-9BFF-3091-1841-F4B4345A0A77}"/>
                    </a:ext>
                  </a:extLst>
                </p14:cNvPr>
                <p14:cNvContentPartPr/>
                <p14:nvPr/>
              </p14:nvContentPartPr>
              <p14:xfrm>
                <a:off x="10267750" y="935398"/>
                <a:ext cx="84240" cy="131040"/>
              </p14:xfrm>
            </p:contentPart>
          </mc:Choice>
          <mc:Fallback xmlns="">
            <p:pic>
              <p:nvPicPr>
                <p:cNvPr id="203" name="Ink 202">
                  <a:extLst>
                    <a:ext uri="{FF2B5EF4-FFF2-40B4-BE49-F238E27FC236}">
                      <a16:creationId xmlns:a16="http://schemas.microsoft.com/office/drawing/2014/main" id="{E2FE65ED-9BFF-3091-1841-F4B4345A0A77}"/>
                    </a:ext>
                  </a:extLst>
                </p:cNvPr>
                <p:cNvPicPr/>
                <p:nvPr/>
              </p:nvPicPr>
              <p:blipFill>
                <a:blip r:embed="rId110"/>
                <a:stretch>
                  <a:fillRect/>
                </a:stretch>
              </p:blipFill>
              <p:spPr>
                <a:xfrm>
                  <a:off x="10250110" y="917398"/>
                  <a:ext cx="11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B90A2859-B87B-DC51-E8C9-9933656B4C77}"/>
                    </a:ext>
                  </a:extLst>
                </p14:cNvPr>
                <p14:cNvContentPartPr/>
                <p14:nvPr/>
              </p14:nvContentPartPr>
              <p14:xfrm>
                <a:off x="10516870" y="1144558"/>
                <a:ext cx="163080" cy="218520"/>
              </p14:xfrm>
            </p:contentPart>
          </mc:Choice>
          <mc:Fallback xmlns="">
            <p:pic>
              <p:nvPicPr>
                <p:cNvPr id="204" name="Ink 203">
                  <a:extLst>
                    <a:ext uri="{FF2B5EF4-FFF2-40B4-BE49-F238E27FC236}">
                      <a16:creationId xmlns:a16="http://schemas.microsoft.com/office/drawing/2014/main" id="{B90A2859-B87B-DC51-E8C9-9933656B4C77}"/>
                    </a:ext>
                  </a:extLst>
                </p:cNvPr>
                <p:cNvPicPr/>
                <p:nvPr/>
              </p:nvPicPr>
              <p:blipFill>
                <a:blip r:embed="rId112"/>
                <a:stretch>
                  <a:fillRect/>
                </a:stretch>
              </p:blipFill>
              <p:spPr>
                <a:xfrm>
                  <a:off x="10498870" y="1126558"/>
                  <a:ext cx="198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 name="Ink 205">
                  <a:extLst>
                    <a:ext uri="{FF2B5EF4-FFF2-40B4-BE49-F238E27FC236}">
                      <a16:creationId xmlns:a16="http://schemas.microsoft.com/office/drawing/2014/main" id="{B0E11B8F-4382-284B-BC7F-6D533048B5E8}"/>
                    </a:ext>
                  </a:extLst>
                </p14:cNvPr>
                <p14:cNvContentPartPr/>
                <p14:nvPr/>
              </p14:nvContentPartPr>
              <p14:xfrm>
                <a:off x="10519030" y="1207558"/>
                <a:ext cx="47160" cy="14400"/>
              </p14:xfrm>
            </p:contentPart>
          </mc:Choice>
          <mc:Fallback xmlns="">
            <p:pic>
              <p:nvPicPr>
                <p:cNvPr id="206" name="Ink 205">
                  <a:extLst>
                    <a:ext uri="{FF2B5EF4-FFF2-40B4-BE49-F238E27FC236}">
                      <a16:creationId xmlns:a16="http://schemas.microsoft.com/office/drawing/2014/main" id="{B0E11B8F-4382-284B-BC7F-6D533048B5E8}"/>
                    </a:ext>
                  </a:extLst>
                </p:cNvPr>
                <p:cNvPicPr/>
                <p:nvPr/>
              </p:nvPicPr>
              <p:blipFill>
                <a:blip r:embed="rId114"/>
                <a:stretch>
                  <a:fillRect/>
                </a:stretch>
              </p:blipFill>
              <p:spPr>
                <a:xfrm>
                  <a:off x="10501390" y="1189558"/>
                  <a:ext cx="82800" cy="50040"/>
                </a:xfrm>
                <a:prstGeom prst="rect">
                  <a:avLst/>
                </a:prstGeom>
              </p:spPr>
            </p:pic>
          </mc:Fallback>
        </mc:AlternateContent>
      </p:grpSp>
      <p:grpSp>
        <p:nvGrpSpPr>
          <p:cNvPr id="212" name="Group 211">
            <a:extLst>
              <a:ext uri="{FF2B5EF4-FFF2-40B4-BE49-F238E27FC236}">
                <a16:creationId xmlns:a16="http://schemas.microsoft.com/office/drawing/2014/main" id="{E64737E6-9291-7D46-4222-E728D98B12BC}"/>
              </a:ext>
            </a:extLst>
          </p:cNvPr>
          <p:cNvGrpSpPr/>
          <p:nvPr/>
        </p:nvGrpSpPr>
        <p:grpSpPr>
          <a:xfrm>
            <a:off x="10895590" y="1164358"/>
            <a:ext cx="240840" cy="230760"/>
            <a:chOff x="10895590" y="1164358"/>
            <a:chExt cx="240840" cy="230760"/>
          </a:xfrm>
        </p:grpSpPr>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B01F09A9-4E0B-9A2F-0895-BF9007AE32A4}"/>
                    </a:ext>
                  </a:extLst>
                </p14:cNvPr>
                <p14:cNvContentPartPr/>
                <p14:nvPr/>
              </p14:nvContentPartPr>
              <p14:xfrm>
                <a:off x="10895590" y="1221238"/>
                <a:ext cx="7920" cy="132120"/>
              </p14:xfrm>
            </p:contentPart>
          </mc:Choice>
          <mc:Fallback xmlns="">
            <p:pic>
              <p:nvPicPr>
                <p:cNvPr id="205" name="Ink 204">
                  <a:extLst>
                    <a:ext uri="{FF2B5EF4-FFF2-40B4-BE49-F238E27FC236}">
                      <a16:creationId xmlns:a16="http://schemas.microsoft.com/office/drawing/2014/main" id="{B01F09A9-4E0B-9A2F-0895-BF9007AE32A4}"/>
                    </a:ext>
                  </a:extLst>
                </p:cNvPr>
                <p:cNvPicPr/>
                <p:nvPr/>
              </p:nvPicPr>
              <p:blipFill>
                <a:blip r:embed="rId116"/>
                <a:stretch>
                  <a:fillRect/>
                </a:stretch>
              </p:blipFill>
              <p:spPr>
                <a:xfrm>
                  <a:off x="10877590" y="1203598"/>
                  <a:ext cx="43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F7E86288-237F-FC71-BEE2-4298038123D4}"/>
                    </a:ext>
                  </a:extLst>
                </p14:cNvPr>
                <p14:cNvContentPartPr/>
                <p14:nvPr/>
              </p14:nvContentPartPr>
              <p14:xfrm>
                <a:off x="10940230" y="1200358"/>
                <a:ext cx="61560" cy="194760"/>
              </p14:xfrm>
            </p:contentPart>
          </mc:Choice>
          <mc:Fallback xmlns="">
            <p:pic>
              <p:nvPicPr>
                <p:cNvPr id="210" name="Ink 209">
                  <a:extLst>
                    <a:ext uri="{FF2B5EF4-FFF2-40B4-BE49-F238E27FC236}">
                      <a16:creationId xmlns:a16="http://schemas.microsoft.com/office/drawing/2014/main" id="{F7E86288-237F-FC71-BEE2-4298038123D4}"/>
                    </a:ext>
                  </a:extLst>
                </p:cNvPr>
                <p:cNvPicPr/>
                <p:nvPr/>
              </p:nvPicPr>
              <p:blipFill>
                <a:blip r:embed="rId118"/>
                <a:stretch>
                  <a:fillRect/>
                </a:stretch>
              </p:blipFill>
              <p:spPr>
                <a:xfrm>
                  <a:off x="10922590" y="1182718"/>
                  <a:ext cx="9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EEA82F29-F7D9-E71F-2A4C-3497E6B3F31F}"/>
                    </a:ext>
                  </a:extLst>
                </p14:cNvPr>
                <p14:cNvContentPartPr/>
                <p14:nvPr/>
              </p14:nvContentPartPr>
              <p14:xfrm>
                <a:off x="11017630" y="1164358"/>
                <a:ext cx="118800" cy="223920"/>
              </p14:xfrm>
            </p:contentPart>
          </mc:Choice>
          <mc:Fallback xmlns="">
            <p:pic>
              <p:nvPicPr>
                <p:cNvPr id="211" name="Ink 210">
                  <a:extLst>
                    <a:ext uri="{FF2B5EF4-FFF2-40B4-BE49-F238E27FC236}">
                      <a16:creationId xmlns:a16="http://schemas.microsoft.com/office/drawing/2014/main" id="{EEA82F29-F7D9-E71F-2A4C-3497E6B3F31F}"/>
                    </a:ext>
                  </a:extLst>
                </p:cNvPr>
                <p:cNvPicPr/>
                <p:nvPr/>
              </p:nvPicPr>
              <p:blipFill>
                <a:blip r:embed="rId120"/>
                <a:stretch>
                  <a:fillRect/>
                </a:stretch>
              </p:blipFill>
              <p:spPr>
                <a:xfrm>
                  <a:off x="10999630" y="1146718"/>
                  <a:ext cx="15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8" name="Ink 217">
                <a:extLst>
                  <a:ext uri="{FF2B5EF4-FFF2-40B4-BE49-F238E27FC236}">
                    <a16:creationId xmlns:a16="http://schemas.microsoft.com/office/drawing/2014/main" id="{9BC08653-D4D2-C368-56EE-635084F6F05B}"/>
                  </a:ext>
                </a:extLst>
              </p14:cNvPr>
              <p14:cNvContentPartPr/>
              <p14:nvPr/>
            </p14:nvContentPartPr>
            <p14:xfrm>
              <a:off x="11203030" y="998038"/>
              <a:ext cx="105120" cy="133920"/>
            </p14:xfrm>
          </p:contentPart>
        </mc:Choice>
        <mc:Fallback xmlns="">
          <p:pic>
            <p:nvPicPr>
              <p:cNvPr id="218" name="Ink 217">
                <a:extLst>
                  <a:ext uri="{FF2B5EF4-FFF2-40B4-BE49-F238E27FC236}">
                    <a16:creationId xmlns:a16="http://schemas.microsoft.com/office/drawing/2014/main" id="{9BC08653-D4D2-C368-56EE-635084F6F05B}"/>
                  </a:ext>
                </a:extLst>
              </p:cNvPr>
              <p:cNvPicPr/>
              <p:nvPr/>
            </p:nvPicPr>
            <p:blipFill>
              <a:blip r:embed="rId122"/>
              <a:stretch>
                <a:fillRect/>
              </a:stretch>
            </p:blipFill>
            <p:spPr>
              <a:xfrm>
                <a:off x="11185030" y="980398"/>
                <a:ext cx="140760" cy="169560"/>
              </a:xfrm>
              <a:prstGeom prst="rect">
                <a:avLst/>
              </a:prstGeom>
            </p:spPr>
          </p:pic>
        </mc:Fallback>
      </mc:AlternateContent>
      <p:grpSp>
        <p:nvGrpSpPr>
          <p:cNvPr id="224" name="Group 223">
            <a:extLst>
              <a:ext uri="{FF2B5EF4-FFF2-40B4-BE49-F238E27FC236}">
                <a16:creationId xmlns:a16="http://schemas.microsoft.com/office/drawing/2014/main" id="{1298CA03-4029-9C50-33F7-5019BA049887}"/>
              </a:ext>
            </a:extLst>
          </p:cNvPr>
          <p:cNvGrpSpPr/>
          <p:nvPr/>
        </p:nvGrpSpPr>
        <p:grpSpPr>
          <a:xfrm>
            <a:off x="11343790" y="1039078"/>
            <a:ext cx="307080" cy="99720"/>
            <a:chOff x="11343790" y="1039078"/>
            <a:chExt cx="307080" cy="99720"/>
          </a:xfrm>
        </p:grpSpPr>
        <mc:AlternateContent xmlns:mc="http://schemas.openxmlformats.org/markup-compatibility/2006" xmlns:p14="http://schemas.microsoft.com/office/powerpoint/2010/main">
          <mc:Choice Requires="p14">
            <p:contentPart p14:bwMode="auto" r:id="rId123">
              <p14:nvContentPartPr>
                <p14:cNvPr id="221" name="Ink 220">
                  <a:extLst>
                    <a:ext uri="{FF2B5EF4-FFF2-40B4-BE49-F238E27FC236}">
                      <a16:creationId xmlns:a16="http://schemas.microsoft.com/office/drawing/2014/main" id="{A4669F8C-F1CA-CA31-C28D-39E4AF800954}"/>
                    </a:ext>
                  </a:extLst>
                </p14:cNvPr>
                <p14:cNvContentPartPr/>
                <p14:nvPr/>
              </p14:nvContentPartPr>
              <p14:xfrm>
                <a:off x="11343790" y="1039078"/>
                <a:ext cx="110880" cy="79200"/>
              </p14:xfrm>
            </p:contentPart>
          </mc:Choice>
          <mc:Fallback xmlns="">
            <p:pic>
              <p:nvPicPr>
                <p:cNvPr id="221" name="Ink 220">
                  <a:extLst>
                    <a:ext uri="{FF2B5EF4-FFF2-40B4-BE49-F238E27FC236}">
                      <a16:creationId xmlns:a16="http://schemas.microsoft.com/office/drawing/2014/main" id="{A4669F8C-F1CA-CA31-C28D-39E4AF800954}"/>
                    </a:ext>
                  </a:extLst>
                </p:cNvPr>
                <p:cNvPicPr/>
                <p:nvPr/>
              </p:nvPicPr>
              <p:blipFill>
                <a:blip r:embed="rId124"/>
                <a:stretch>
                  <a:fillRect/>
                </a:stretch>
              </p:blipFill>
              <p:spPr>
                <a:xfrm>
                  <a:off x="11326150" y="1021078"/>
                  <a:ext cx="146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7AC8B3FE-284E-3280-3F6B-129140E5232C}"/>
                    </a:ext>
                  </a:extLst>
                </p14:cNvPr>
                <p14:cNvContentPartPr/>
                <p14:nvPr/>
              </p14:nvContentPartPr>
              <p14:xfrm>
                <a:off x="11431990" y="1039798"/>
                <a:ext cx="113760" cy="99000"/>
              </p14:xfrm>
            </p:contentPart>
          </mc:Choice>
          <mc:Fallback xmlns="">
            <p:pic>
              <p:nvPicPr>
                <p:cNvPr id="222" name="Ink 221">
                  <a:extLst>
                    <a:ext uri="{FF2B5EF4-FFF2-40B4-BE49-F238E27FC236}">
                      <a16:creationId xmlns:a16="http://schemas.microsoft.com/office/drawing/2014/main" id="{7AC8B3FE-284E-3280-3F6B-129140E5232C}"/>
                    </a:ext>
                  </a:extLst>
                </p:cNvPr>
                <p:cNvPicPr/>
                <p:nvPr/>
              </p:nvPicPr>
              <p:blipFill>
                <a:blip r:embed="rId126"/>
                <a:stretch>
                  <a:fillRect/>
                </a:stretch>
              </p:blipFill>
              <p:spPr>
                <a:xfrm>
                  <a:off x="11414350" y="1021798"/>
                  <a:ext cx="14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B7AD0752-DCBA-2FF1-A96D-5011B88C0F95}"/>
                    </a:ext>
                  </a:extLst>
                </p14:cNvPr>
                <p14:cNvContentPartPr/>
                <p14:nvPr/>
              </p14:nvContentPartPr>
              <p14:xfrm>
                <a:off x="11538190" y="1046638"/>
                <a:ext cx="112680" cy="92160"/>
              </p14:xfrm>
            </p:contentPart>
          </mc:Choice>
          <mc:Fallback xmlns="">
            <p:pic>
              <p:nvPicPr>
                <p:cNvPr id="223" name="Ink 222">
                  <a:extLst>
                    <a:ext uri="{FF2B5EF4-FFF2-40B4-BE49-F238E27FC236}">
                      <a16:creationId xmlns:a16="http://schemas.microsoft.com/office/drawing/2014/main" id="{B7AD0752-DCBA-2FF1-A96D-5011B88C0F95}"/>
                    </a:ext>
                  </a:extLst>
                </p:cNvPr>
                <p:cNvPicPr/>
                <p:nvPr/>
              </p:nvPicPr>
              <p:blipFill>
                <a:blip r:embed="rId128"/>
                <a:stretch>
                  <a:fillRect/>
                </a:stretch>
              </p:blipFill>
              <p:spPr>
                <a:xfrm>
                  <a:off x="11520190" y="1028998"/>
                  <a:ext cx="148320" cy="127800"/>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12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130"/>
                <a:stretch>
                  <a:fillRect/>
                </a:stretch>
              </p:blipFill>
              <p:spPr>
                <a:xfrm>
                  <a:off x="120790" y="3939598"/>
                  <a:ext cx="22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132"/>
                <a:stretch>
                  <a:fillRect/>
                </a:stretch>
              </p:blipFill>
              <p:spPr>
                <a:xfrm>
                  <a:off x="366670" y="4288798"/>
                  <a:ext cx="152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134"/>
                <a:stretch>
                  <a:fillRect/>
                </a:stretch>
              </p:blipFill>
              <p:spPr>
                <a:xfrm>
                  <a:off x="107470" y="3819358"/>
                  <a:ext cx="18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136"/>
                <a:stretch>
                  <a:fillRect/>
                </a:stretch>
              </p:blipFill>
              <p:spPr>
                <a:xfrm>
                  <a:off x="345070" y="3716398"/>
                  <a:ext cx="114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138"/>
                <a:stretch>
                  <a:fillRect/>
                </a:stretch>
              </p:blipFill>
              <p:spPr>
                <a:xfrm>
                  <a:off x="2500030" y="3444238"/>
                  <a:ext cx="69876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40"/>
                <a:stretch>
                  <a:fillRect/>
                </a:stretch>
              </p:blipFill>
              <p:spPr>
                <a:xfrm>
                  <a:off x="2927350" y="3472318"/>
                  <a:ext cx="2095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42"/>
                <a:stretch>
                  <a:fillRect/>
                </a:stretch>
              </p:blipFill>
              <p:spPr>
                <a:xfrm>
                  <a:off x="3185830" y="4043638"/>
                  <a:ext cx="275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44"/>
                <a:stretch>
                  <a:fillRect/>
                </a:stretch>
              </p:blipFill>
              <p:spPr>
                <a:xfrm>
                  <a:off x="3520990" y="4227958"/>
                  <a:ext cx="202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46"/>
                <a:stretch>
                  <a:fillRect/>
                </a:stretch>
              </p:blipFill>
              <p:spPr>
                <a:xfrm>
                  <a:off x="3423430" y="3996838"/>
                  <a:ext cx="20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48"/>
                <a:stretch>
                  <a:fillRect/>
                </a:stretch>
              </p:blipFill>
              <p:spPr>
                <a:xfrm>
                  <a:off x="3618910" y="3898198"/>
                  <a:ext cx="191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50"/>
                <a:stretch>
                  <a:fillRect/>
                </a:stretch>
              </p:blipFill>
              <p:spPr>
                <a:xfrm>
                  <a:off x="1119790" y="3457918"/>
                  <a:ext cx="3657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52"/>
                <a:stretch>
                  <a:fillRect/>
                </a:stretch>
              </p:blipFill>
              <p:spPr>
                <a:xfrm>
                  <a:off x="744310" y="3528118"/>
                  <a:ext cx="3484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54"/>
                <a:stretch>
                  <a:fillRect/>
                </a:stretch>
              </p:blipFill>
              <p:spPr>
                <a:xfrm>
                  <a:off x="749710" y="4155958"/>
                  <a:ext cx="600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56"/>
                <a:stretch>
                  <a:fillRect/>
                </a:stretch>
              </p:blipFill>
              <p:spPr>
                <a:xfrm>
                  <a:off x="1277470" y="3932758"/>
                  <a:ext cx="234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58"/>
                <a:stretch>
                  <a:fillRect/>
                </a:stretch>
              </p:blipFill>
              <p:spPr>
                <a:xfrm>
                  <a:off x="1496350" y="4100158"/>
                  <a:ext cx="260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60"/>
                <a:stretch>
                  <a:fillRect/>
                </a:stretch>
              </p:blipFill>
              <p:spPr>
                <a:xfrm>
                  <a:off x="1810630" y="4344598"/>
                  <a:ext cx="65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62"/>
                <a:stretch>
                  <a:fillRect/>
                </a:stretch>
              </p:blipFill>
              <p:spPr>
                <a:xfrm>
                  <a:off x="1636030" y="4094758"/>
                  <a:ext cx="16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64"/>
                <a:stretch>
                  <a:fillRect/>
                </a:stretch>
              </p:blipFill>
              <p:spPr>
                <a:xfrm>
                  <a:off x="1775710" y="3981718"/>
                  <a:ext cx="191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66"/>
                <a:stretch>
                  <a:fillRect/>
                </a:stretch>
              </p:blipFill>
              <p:spPr>
                <a:xfrm>
                  <a:off x="2055430" y="3758158"/>
                  <a:ext cx="383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68"/>
                <a:stretch>
                  <a:fillRect/>
                </a:stretch>
              </p:blipFill>
              <p:spPr>
                <a:xfrm>
                  <a:off x="2348110" y="3688318"/>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70"/>
                <a:stretch>
                  <a:fillRect/>
                </a:stretch>
              </p:blipFill>
              <p:spPr>
                <a:xfrm>
                  <a:off x="2599390" y="3087838"/>
                  <a:ext cx="245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72"/>
                <a:stretch>
                  <a:fillRect/>
                </a:stretch>
              </p:blipFill>
              <p:spPr>
                <a:xfrm>
                  <a:off x="2508670" y="3417598"/>
                  <a:ext cx="226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74"/>
                <a:stretch>
                  <a:fillRect/>
                </a:stretch>
              </p:blipFill>
              <p:spPr>
                <a:xfrm>
                  <a:off x="540550" y="3772558"/>
                  <a:ext cx="258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76"/>
                <a:stretch>
                  <a:fillRect/>
                </a:stretch>
              </p:blipFill>
              <p:spPr>
                <a:xfrm>
                  <a:off x="652150" y="3702718"/>
                  <a:ext cx="189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78"/>
                <a:stretch>
                  <a:fillRect/>
                </a:stretch>
              </p:blipFill>
              <p:spPr>
                <a:xfrm>
                  <a:off x="769870" y="3248758"/>
                  <a:ext cx="86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80"/>
                <a:stretch>
                  <a:fillRect/>
                </a:stretch>
              </p:blipFill>
              <p:spPr>
                <a:xfrm>
                  <a:off x="721990" y="3484558"/>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82"/>
                <a:stretch>
                  <a:fillRect/>
                </a:stretch>
              </p:blipFill>
              <p:spPr>
                <a:xfrm>
                  <a:off x="1026910" y="3861478"/>
                  <a:ext cx="29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84"/>
                <a:stretch>
                  <a:fillRect/>
                </a:stretch>
              </p:blipFill>
              <p:spPr>
                <a:xfrm>
                  <a:off x="2725390" y="3759958"/>
                  <a:ext cx="279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86"/>
                <a:stretch>
                  <a:fillRect/>
                </a:stretch>
              </p:blipFill>
              <p:spPr>
                <a:xfrm>
                  <a:off x="4535110" y="3290518"/>
                  <a:ext cx="432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88"/>
                <a:stretch>
                  <a:fillRect/>
                </a:stretch>
              </p:blipFill>
              <p:spPr>
                <a:xfrm>
                  <a:off x="4944790" y="3297718"/>
                  <a:ext cx="2142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90"/>
                <a:stretch>
                  <a:fillRect/>
                </a:stretch>
              </p:blipFill>
              <p:spPr>
                <a:xfrm>
                  <a:off x="4484350" y="3814318"/>
                  <a:ext cx="34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92"/>
                <a:stretch>
                  <a:fillRect/>
                </a:stretch>
              </p:blipFill>
              <p:spPr>
                <a:xfrm>
                  <a:off x="4859110" y="3597598"/>
                  <a:ext cx="324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94"/>
                <a:stretch>
                  <a:fillRect/>
                </a:stretch>
              </p:blipFill>
              <p:spPr>
                <a:xfrm>
                  <a:off x="5119390" y="3841678"/>
                  <a:ext cx="280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96"/>
                <a:stretch>
                  <a:fillRect/>
                </a:stretch>
              </p:blipFill>
              <p:spPr>
                <a:xfrm>
                  <a:off x="5416750" y="4134718"/>
                  <a:ext cx="185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98"/>
                <a:stretch>
                  <a:fillRect/>
                </a:stretch>
              </p:blipFill>
              <p:spPr>
                <a:xfrm>
                  <a:off x="5293990" y="3800278"/>
                  <a:ext cx="24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200"/>
                <a:stretch>
                  <a:fillRect/>
                </a:stretch>
              </p:blipFill>
              <p:spPr>
                <a:xfrm>
                  <a:off x="5461390" y="3660598"/>
                  <a:ext cx="225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202"/>
                <a:stretch>
                  <a:fillRect/>
                </a:stretch>
              </p:blipFill>
              <p:spPr>
                <a:xfrm>
                  <a:off x="5500630" y="4200598"/>
                  <a:ext cx="45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204"/>
                <a:stretch>
                  <a:fillRect/>
                </a:stretch>
              </p:blipFill>
              <p:spPr>
                <a:xfrm>
                  <a:off x="4805110" y="3625318"/>
                  <a:ext cx="23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206"/>
                <a:stretch>
                  <a:fillRect/>
                </a:stretch>
              </p:blipFill>
              <p:spPr>
                <a:xfrm>
                  <a:off x="3974590" y="3562678"/>
                  <a:ext cx="4471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208"/>
                <a:stretch>
                  <a:fillRect/>
                </a:stretch>
              </p:blipFill>
              <p:spPr>
                <a:xfrm>
                  <a:off x="4288870" y="3506518"/>
                  <a:ext cx="185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210"/>
                <a:stretch>
                  <a:fillRect/>
                </a:stretch>
              </p:blipFill>
              <p:spPr>
                <a:xfrm>
                  <a:off x="4400470" y="3248758"/>
                  <a:ext cx="28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212"/>
                <a:stretch>
                  <a:fillRect/>
                </a:stretch>
              </p:blipFill>
              <p:spPr>
                <a:xfrm>
                  <a:off x="5977990" y="3702718"/>
                  <a:ext cx="12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214"/>
                <a:stretch>
                  <a:fillRect/>
                </a:stretch>
              </p:blipFill>
              <p:spPr>
                <a:xfrm>
                  <a:off x="6710950" y="3667438"/>
                  <a:ext cx="4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216"/>
                <a:stretch>
                  <a:fillRect/>
                </a:stretch>
              </p:blipFill>
              <p:spPr>
                <a:xfrm>
                  <a:off x="6759550" y="37027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218"/>
                <a:stretch>
                  <a:fillRect/>
                </a:stretch>
              </p:blipFill>
              <p:spPr>
                <a:xfrm>
                  <a:off x="7024870" y="3701638"/>
                  <a:ext cx="66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220"/>
                <a:stretch>
                  <a:fillRect/>
                </a:stretch>
              </p:blipFill>
              <p:spPr>
                <a:xfrm>
                  <a:off x="7904350" y="3698398"/>
                  <a:ext cx="440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222"/>
                <a:stretch>
                  <a:fillRect/>
                </a:stretch>
              </p:blipFill>
              <p:spPr>
                <a:xfrm>
                  <a:off x="8588350" y="3724678"/>
                  <a:ext cx="71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224"/>
                <a:stretch>
                  <a:fillRect/>
                </a:stretch>
              </p:blipFill>
              <p:spPr>
                <a:xfrm>
                  <a:off x="9523990" y="3753838"/>
                  <a:ext cx="70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226"/>
                <a:stretch>
                  <a:fillRect/>
                </a:stretch>
              </p:blipFill>
              <p:spPr>
                <a:xfrm>
                  <a:off x="10012870" y="3661678"/>
                  <a:ext cx="2422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228"/>
                <a:stretch>
                  <a:fillRect/>
                </a:stretch>
              </p:blipFill>
              <p:spPr>
                <a:xfrm>
                  <a:off x="10304110" y="4004398"/>
                  <a:ext cx="191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230"/>
                <a:stretch>
                  <a:fillRect/>
                </a:stretch>
              </p:blipFill>
              <p:spPr>
                <a:xfrm>
                  <a:off x="10157950" y="3528118"/>
                  <a:ext cx="24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232"/>
                <a:stretch>
                  <a:fillRect/>
                </a:stretch>
              </p:blipFill>
              <p:spPr>
                <a:xfrm>
                  <a:off x="10354510" y="3437038"/>
                  <a:ext cx="219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234"/>
                <a:stretch>
                  <a:fillRect/>
                </a:stretch>
              </p:blipFill>
              <p:spPr>
                <a:xfrm>
                  <a:off x="567550" y="3995398"/>
                  <a:ext cx="10353960" cy="20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236"/>
              <a:stretch>
                <a:fillRect/>
              </a:stretch>
            </p:blipFill>
            <p:spPr>
              <a:xfrm>
                <a:off x="2483830" y="6501358"/>
                <a:ext cx="159480" cy="212040"/>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23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238"/>
                <a:stretch>
                  <a:fillRect/>
                </a:stretch>
              </p:blipFill>
              <p:spPr>
                <a:xfrm>
                  <a:off x="9918910" y="566147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40"/>
                <a:stretch>
                  <a:fillRect/>
                </a:stretch>
              </p:blipFill>
              <p:spPr>
                <a:xfrm>
                  <a:off x="10012510" y="5621878"/>
                  <a:ext cx="225720" cy="65160"/>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650870" y="6391690"/>
            <a:ext cx="243000" cy="14400"/>
            <a:chOff x="11568790" y="6281758"/>
            <a:chExt cx="243000" cy="14400"/>
          </a:xfrm>
        </p:grpSpPr>
        <mc:AlternateContent xmlns:mc="http://schemas.openxmlformats.org/markup-compatibility/2006" xmlns:p14="http://schemas.microsoft.com/office/powerpoint/2010/main">
          <mc:Choice Requires="p14">
            <p:contentPart p14:bwMode="auto" r:id="rId24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42"/>
                <a:stretch>
                  <a:fillRect/>
                </a:stretch>
              </p:blipFill>
              <p:spPr>
                <a:xfrm>
                  <a:off x="11551150" y="6277798"/>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44"/>
                <a:stretch>
                  <a:fillRect/>
                </a:stretch>
              </p:blipFill>
              <p:spPr>
                <a:xfrm>
                  <a:off x="11673910" y="6264118"/>
                  <a:ext cx="1558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46"/>
              <a:stretch>
                <a:fillRect/>
              </a:stretch>
            </p:blipFill>
            <p:spPr>
              <a:xfrm>
                <a:off x="1545670" y="5489038"/>
                <a:ext cx="117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48"/>
              <a:stretch>
                <a:fillRect/>
              </a:stretch>
            </p:blipFill>
            <p:spPr>
              <a:xfrm>
                <a:off x="1524430" y="5705758"/>
                <a:ext cx="98604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50"/>
              <a:stretch>
                <a:fillRect/>
              </a:stretch>
            </p:blipFill>
            <p:spPr>
              <a:xfrm>
                <a:off x="2529190" y="5503078"/>
                <a:ext cx="1828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52"/>
              <a:stretch>
                <a:fillRect/>
              </a:stretch>
            </p:blipFill>
            <p:spPr>
              <a:xfrm>
                <a:off x="1963270" y="5663638"/>
                <a:ext cx="2458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54"/>
              <a:stretch>
                <a:fillRect/>
              </a:stretch>
            </p:blipFill>
            <p:spPr>
              <a:xfrm>
                <a:off x="2250190" y="6361678"/>
                <a:ext cx="3290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56"/>
              <a:stretch>
                <a:fillRect/>
              </a:stretch>
            </p:blipFill>
            <p:spPr>
              <a:xfrm>
                <a:off x="2713870" y="6283918"/>
                <a:ext cx="4194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58"/>
              <a:stretch>
                <a:fillRect/>
              </a:stretch>
            </p:blipFill>
            <p:spPr>
              <a:xfrm>
                <a:off x="3058750" y="6571198"/>
                <a:ext cx="3358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60"/>
              <a:stretch>
                <a:fillRect/>
              </a:stretch>
            </p:blipFill>
            <p:spPr>
              <a:xfrm>
                <a:off x="2570590" y="5860198"/>
                <a:ext cx="534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62"/>
              <a:stretch>
                <a:fillRect/>
              </a:stretch>
            </p:blipFill>
            <p:spPr>
              <a:xfrm>
                <a:off x="3029950" y="5747518"/>
                <a:ext cx="228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64"/>
              <a:stretch>
                <a:fillRect/>
              </a:stretch>
            </p:blipFill>
            <p:spPr>
              <a:xfrm>
                <a:off x="3360430" y="5559238"/>
                <a:ext cx="2602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66"/>
              <a:stretch>
                <a:fillRect/>
              </a:stretch>
            </p:blipFill>
            <p:spPr>
              <a:xfrm>
                <a:off x="3688390" y="5922118"/>
                <a:ext cx="118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68"/>
              <a:stretch>
                <a:fillRect/>
              </a:stretch>
            </p:blipFill>
            <p:spPr>
              <a:xfrm>
                <a:off x="3674710" y="6002398"/>
                <a:ext cx="177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70"/>
              <a:stretch>
                <a:fillRect/>
              </a:stretch>
            </p:blipFill>
            <p:spPr>
              <a:xfrm>
                <a:off x="3520990" y="5612158"/>
                <a:ext cx="19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72"/>
              <a:stretch>
                <a:fillRect/>
              </a:stretch>
            </p:blipFill>
            <p:spPr>
              <a:xfrm>
                <a:off x="3693430" y="5517478"/>
                <a:ext cx="150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74"/>
              <a:stretch>
                <a:fillRect/>
              </a:stretch>
            </p:blipFill>
            <p:spPr>
              <a:xfrm>
                <a:off x="3939670" y="5837878"/>
                <a:ext cx="272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76"/>
              <a:stretch>
                <a:fillRect/>
              </a:stretch>
            </p:blipFill>
            <p:spPr>
              <a:xfrm>
                <a:off x="4163230" y="5747518"/>
                <a:ext cx="212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78"/>
              <a:stretch>
                <a:fillRect/>
              </a:stretch>
            </p:blipFill>
            <p:spPr>
              <a:xfrm>
                <a:off x="4637710" y="5420638"/>
                <a:ext cx="963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80"/>
              <a:stretch>
                <a:fillRect/>
              </a:stretch>
            </p:blipFill>
            <p:spPr>
              <a:xfrm>
                <a:off x="4489030" y="5517478"/>
                <a:ext cx="1069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82"/>
              <a:stretch>
                <a:fillRect/>
              </a:stretch>
            </p:blipFill>
            <p:spPr>
              <a:xfrm>
                <a:off x="5405590" y="5461678"/>
                <a:ext cx="210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84"/>
              <a:stretch>
                <a:fillRect/>
              </a:stretch>
            </p:blipFill>
            <p:spPr>
              <a:xfrm>
                <a:off x="5019670" y="5522878"/>
                <a:ext cx="2052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86"/>
              <a:stretch>
                <a:fillRect/>
              </a:stretch>
            </p:blipFill>
            <p:spPr>
              <a:xfrm>
                <a:off x="4149550" y="6444478"/>
                <a:ext cx="295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88"/>
              <a:stretch>
                <a:fillRect/>
              </a:stretch>
            </p:blipFill>
            <p:spPr>
              <a:xfrm>
                <a:off x="4484350" y="6489118"/>
                <a:ext cx="246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90"/>
              <a:stretch>
                <a:fillRect/>
              </a:stretch>
            </p:blipFill>
            <p:spPr>
              <a:xfrm>
                <a:off x="4199590" y="6452038"/>
                <a:ext cx="194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92"/>
              <a:stretch>
                <a:fillRect/>
              </a:stretch>
            </p:blipFill>
            <p:spPr>
              <a:xfrm>
                <a:off x="4546270" y="6271318"/>
                <a:ext cx="169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94"/>
              <a:stretch>
                <a:fillRect/>
              </a:stretch>
            </p:blipFill>
            <p:spPr>
              <a:xfrm>
                <a:off x="4751830" y="6490918"/>
                <a:ext cx="308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96"/>
              <a:stretch>
                <a:fillRect/>
              </a:stretch>
            </p:blipFill>
            <p:spPr>
              <a:xfrm>
                <a:off x="4911310" y="6313078"/>
                <a:ext cx="1882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98"/>
              <a:stretch>
                <a:fillRect/>
              </a:stretch>
            </p:blipFill>
            <p:spPr>
              <a:xfrm>
                <a:off x="5091310" y="6431518"/>
                <a:ext cx="154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300"/>
              <a:stretch>
                <a:fillRect/>
              </a:stretch>
            </p:blipFill>
            <p:spPr>
              <a:xfrm>
                <a:off x="5296870" y="6173398"/>
                <a:ext cx="3805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302"/>
              <a:stretch>
                <a:fillRect/>
              </a:stretch>
            </p:blipFill>
            <p:spPr>
              <a:xfrm>
                <a:off x="5601070" y="6478318"/>
                <a:ext cx="203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304"/>
              <a:stretch>
                <a:fillRect/>
              </a:stretch>
            </p:blipFill>
            <p:spPr>
              <a:xfrm>
                <a:off x="5871790" y="6468598"/>
                <a:ext cx="186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306"/>
              <a:stretch>
                <a:fillRect/>
              </a:stretch>
            </p:blipFill>
            <p:spPr>
              <a:xfrm>
                <a:off x="6078070" y="6499558"/>
                <a:ext cx="215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308"/>
              <a:stretch>
                <a:fillRect/>
              </a:stretch>
            </p:blipFill>
            <p:spPr>
              <a:xfrm>
                <a:off x="5705830" y="6368878"/>
                <a:ext cx="43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310"/>
              <a:stretch>
                <a:fillRect/>
              </a:stretch>
            </p:blipFill>
            <p:spPr>
              <a:xfrm>
                <a:off x="5526190" y="5733118"/>
                <a:ext cx="5515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312"/>
              <a:stretch>
                <a:fillRect/>
              </a:stretch>
            </p:blipFill>
            <p:spPr>
              <a:xfrm>
                <a:off x="5921830" y="5615038"/>
                <a:ext cx="219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314"/>
              <a:stretch>
                <a:fillRect/>
              </a:stretch>
            </p:blipFill>
            <p:spPr>
              <a:xfrm>
                <a:off x="6181750" y="5433598"/>
                <a:ext cx="3542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316"/>
              <a:stretch>
                <a:fillRect/>
              </a:stretch>
            </p:blipFill>
            <p:spPr>
              <a:xfrm>
                <a:off x="6578830" y="5733118"/>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318"/>
              <a:stretch>
                <a:fillRect/>
              </a:stretch>
            </p:blipFill>
            <p:spPr>
              <a:xfrm>
                <a:off x="6442390" y="5452678"/>
                <a:ext cx="189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320"/>
              <a:stretch>
                <a:fillRect/>
              </a:stretch>
            </p:blipFill>
            <p:spPr>
              <a:xfrm>
                <a:off x="6578470" y="5370598"/>
                <a:ext cx="169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322"/>
              <a:stretch>
                <a:fillRect/>
              </a:stretch>
            </p:blipFill>
            <p:spPr>
              <a:xfrm>
                <a:off x="6864670" y="5676238"/>
                <a:ext cx="580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324"/>
              <a:stretch>
                <a:fillRect/>
              </a:stretch>
            </p:blipFill>
            <p:spPr>
              <a:xfrm>
                <a:off x="7283350" y="5573278"/>
                <a:ext cx="253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326"/>
              <a:stretch>
                <a:fillRect/>
              </a:stretch>
            </p:blipFill>
            <p:spPr>
              <a:xfrm>
                <a:off x="7808950" y="5287078"/>
                <a:ext cx="1073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328"/>
              <a:stretch>
                <a:fillRect/>
              </a:stretch>
            </p:blipFill>
            <p:spPr>
              <a:xfrm>
                <a:off x="7625350" y="5307958"/>
                <a:ext cx="9666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330"/>
              <a:stretch>
                <a:fillRect/>
              </a:stretch>
            </p:blipFill>
            <p:spPr>
              <a:xfrm>
                <a:off x="8474590" y="5335678"/>
                <a:ext cx="1832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332"/>
              <a:stretch>
                <a:fillRect/>
              </a:stretch>
            </p:blipFill>
            <p:spPr>
              <a:xfrm>
                <a:off x="8014870" y="5418118"/>
                <a:ext cx="219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334"/>
              <a:stretch>
                <a:fillRect/>
              </a:stretch>
            </p:blipFill>
            <p:spPr>
              <a:xfrm>
                <a:off x="7588990" y="6075838"/>
                <a:ext cx="2390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336"/>
              <a:stretch>
                <a:fillRect/>
              </a:stretch>
            </p:blipFill>
            <p:spPr>
              <a:xfrm>
                <a:off x="7861510" y="6228838"/>
                <a:ext cx="207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338"/>
              <a:stretch>
                <a:fillRect/>
              </a:stretch>
            </p:blipFill>
            <p:spPr>
              <a:xfrm>
                <a:off x="8937190" y="5597038"/>
                <a:ext cx="568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40"/>
              <a:stretch>
                <a:fillRect/>
              </a:stretch>
            </p:blipFill>
            <p:spPr>
              <a:xfrm>
                <a:off x="9342190" y="5503078"/>
                <a:ext cx="218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42"/>
              <a:stretch>
                <a:fillRect/>
              </a:stretch>
            </p:blipFill>
            <p:spPr>
              <a:xfrm>
                <a:off x="5250790" y="6103558"/>
                <a:ext cx="50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44"/>
              <a:stretch>
                <a:fillRect/>
              </a:stretch>
            </p:blipFill>
            <p:spPr>
              <a:xfrm>
                <a:off x="5167990" y="6203638"/>
                <a:ext cx="298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46"/>
              <a:stretch>
                <a:fillRect/>
              </a:stretch>
            </p:blipFill>
            <p:spPr>
              <a:xfrm>
                <a:off x="8125390" y="5964238"/>
                <a:ext cx="87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48"/>
              <a:stretch>
                <a:fillRect/>
              </a:stretch>
            </p:blipFill>
            <p:spPr>
              <a:xfrm>
                <a:off x="8050870" y="5998798"/>
                <a:ext cx="237600" cy="183960"/>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872372" y="5961313"/>
            <a:ext cx="2597760" cy="614520"/>
            <a:chOff x="8604910" y="5793238"/>
            <a:chExt cx="2597760" cy="614520"/>
          </a:xfrm>
        </p:grpSpPr>
        <mc:AlternateContent xmlns:mc="http://schemas.openxmlformats.org/markup-compatibility/2006" xmlns:p14="http://schemas.microsoft.com/office/powerpoint/2010/main">
          <mc:Choice Requires="p14">
            <p:contentPart p14:bwMode="auto" r:id="rId34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50"/>
                <a:stretch>
                  <a:fillRect/>
                </a:stretch>
              </p:blipFill>
              <p:spPr>
                <a:xfrm>
                  <a:off x="9983350" y="6173398"/>
                  <a:ext cx="24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52"/>
                <a:stretch>
                  <a:fillRect/>
                </a:stretch>
              </p:blipFill>
              <p:spPr>
                <a:xfrm>
                  <a:off x="10250470" y="6202918"/>
                  <a:ext cx="18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54"/>
                <a:stretch>
                  <a:fillRect/>
                </a:stretch>
              </p:blipFill>
              <p:spPr>
                <a:xfrm>
                  <a:off x="10453150" y="6213718"/>
                  <a:ext cx="295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56"/>
                <a:stretch>
                  <a:fillRect/>
                </a:stretch>
              </p:blipFill>
              <p:spPr>
                <a:xfrm>
                  <a:off x="10772470" y="6203278"/>
                  <a:ext cx="29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58"/>
                <a:stretch>
                  <a:fillRect/>
                </a:stretch>
              </p:blipFill>
              <p:spPr>
                <a:xfrm>
                  <a:off x="11070910" y="6217678"/>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60"/>
                <a:stretch>
                  <a:fillRect/>
                </a:stretch>
              </p:blipFill>
              <p:spPr>
                <a:xfrm>
                  <a:off x="8587270" y="6068638"/>
                  <a:ext cx="1962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62"/>
                <a:stretch>
                  <a:fillRect/>
                </a:stretch>
              </p:blipFill>
              <p:spPr>
                <a:xfrm>
                  <a:off x="8672230" y="6247198"/>
                  <a:ext cx="55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64"/>
                <a:stretch>
                  <a:fillRect/>
                </a:stretch>
              </p:blipFill>
              <p:spPr>
                <a:xfrm>
                  <a:off x="8830990" y="6229198"/>
                  <a:ext cx="303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66"/>
                <a:stretch>
                  <a:fillRect/>
                </a:stretch>
              </p:blipFill>
              <p:spPr>
                <a:xfrm>
                  <a:off x="9028270" y="6271318"/>
                  <a:ext cx="77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68"/>
                <a:stretch>
                  <a:fillRect/>
                </a:stretch>
              </p:blipFill>
              <p:spPr>
                <a:xfrm>
                  <a:off x="9189190" y="6012838"/>
                  <a:ext cx="151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70"/>
                <a:stretch>
                  <a:fillRect/>
                </a:stretch>
              </p:blipFill>
              <p:spPr>
                <a:xfrm>
                  <a:off x="9409510" y="6244678"/>
                  <a:ext cx="198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793238"/>
                <a:ext cx="212760" cy="208080"/>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72"/>
                <a:stretch>
                  <a:fillRect/>
                </a:stretch>
              </p:blipFill>
              <p:spPr>
                <a:xfrm>
                  <a:off x="9569710" y="5775238"/>
                  <a:ext cx="248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74"/>
                <a:stretch>
                  <a:fillRect/>
                </a:stretch>
              </p:blipFill>
              <p:spPr>
                <a:xfrm>
                  <a:off x="9474310" y="5845438"/>
                  <a:ext cx="181800" cy="225000"/>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7789" y="5751478"/>
            <a:ext cx="356361" cy="425172"/>
            <a:chOff x="10497790" y="5751478"/>
            <a:chExt cx="229320" cy="273600"/>
          </a:xfrm>
        </p:grpSpPr>
        <mc:AlternateContent xmlns:mc="http://schemas.openxmlformats.org/markup-compatibility/2006" xmlns:p14="http://schemas.microsoft.com/office/powerpoint/2010/main">
          <mc:Choice Requires="p14">
            <p:contentPart p14:bwMode="auto" r:id="rId37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76"/>
                <a:stretch>
                  <a:fillRect/>
                </a:stretch>
              </p:blipFill>
              <p:spPr>
                <a:xfrm>
                  <a:off x="10563670" y="5733838"/>
                  <a:ext cx="7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78"/>
                <a:stretch>
                  <a:fillRect/>
                </a:stretch>
              </p:blipFill>
              <p:spPr>
                <a:xfrm>
                  <a:off x="10479790" y="5887198"/>
                  <a:ext cx="26496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80"/>
              <a:stretch>
                <a:fillRect/>
              </a:stretch>
            </p:blipFill>
            <p:spPr>
              <a:xfrm>
                <a:off x="5984110" y="2787958"/>
                <a:ext cx="19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82"/>
              <a:stretch>
                <a:fillRect/>
              </a:stretch>
            </p:blipFill>
            <p:spPr>
              <a:xfrm>
                <a:off x="6215230" y="2906758"/>
                <a:ext cx="142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84"/>
              <a:stretch>
                <a:fillRect/>
              </a:stretch>
            </p:blipFill>
            <p:spPr>
              <a:xfrm>
                <a:off x="6026950" y="2662318"/>
                <a:ext cx="193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86"/>
              <a:stretch>
                <a:fillRect/>
              </a:stretch>
            </p:blipFill>
            <p:spPr>
              <a:xfrm>
                <a:off x="6236110" y="2557558"/>
                <a:ext cx="17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88"/>
              <a:stretch>
                <a:fillRect/>
              </a:stretch>
            </p:blipFill>
            <p:spPr>
              <a:xfrm>
                <a:off x="7045030" y="2843758"/>
                <a:ext cx="297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90"/>
              <a:stretch>
                <a:fillRect/>
              </a:stretch>
            </p:blipFill>
            <p:spPr>
              <a:xfrm>
                <a:off x="7306750" y="2997118"/>
                <a:ext cx="15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92"/>
              <a:stretch>
                <a:fillRect/>
              </a:stretch>
            </p:blipFill>
            <p:spPr>
              <a:xfrm>
                <a:off x="7192630" y="2739358"/>
                <a:ext cx="237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94"/>
              <a:stretch>
                <a:fillRect/>
              </a:stretch>
            </p:blipFill>
            <p:spPr>
              <a:xfrm>
                <a:off x="7380910" y="2634598"/>
                <a:ext cx="183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96"/>
              <a:stretch>
                <a:fillRect/>
              </a:stretch>
            </p:blipFill>
            <p:spPr>
              <a:xfrm>
                <a:off x="8833150" y="2836558"/>
                <a:ext cx="232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98"/>
              <a:stretch>
                <a:fillRect/>
              </a:stretch>
            </p:blipFill>
            <p:spPr>
              <a:xfrm>
                <a:off x="9047350" y="2969758"/>
                <a:ext cx="126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400"/>
              <a:stretch>
                <a:fillRect/>
              </a:stretch>
            </p:blipFill>
            <p:spPr>
              <a:xfrm>
                <a:off x="8854030" y="2746198"/>
                <a:ext cx="262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402"/>
              <a:stretch>
                <a:fillRect/>
              </a:stretch>
            </p:blipFill>
            <p:spPr>
              <a:xfrm>
                <a:off x="9105310" y="2711278"/>
                <a:ext cx="12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404"/>
              <a:stretch>
                <a:fillRect/>
              </a:stretch>
            </p:blipFill>
            <p:spPr>
              <a:xfrm>
                <a:off x="219430" y="2383318"/>
                <a:ext cx="32112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406"/>
              <a:stretch>
                <a:fillRect/>
              </a:stretch>
            </p:blipFill>
            <p:spPr>
              <a:xfrm>
                <a:off x="396190" y="2899558"/>
                <a:ext cx="222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408"/>
              <a:stretch>
                <a:fillRect/>
              </a:stretch>
            </p:blipFill>
            <p:spPr>
              <a:xfrm>
                <a:off x="791830" y="2962918"/>
                <a:ext cx="275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410"/>
              <a:stretch>
                <a:fillRect/>
              </a:stretch>
            </p:blipFill>
            <p:spPr>
              <a:xfrm>
                <a:off x="826390" y="2808838"/>
                <a:ext cx="24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412"/>
              <a:stretch>
                <a:fillRect/>
              </a:stretch>
            </p:blipFill>
            <p:spPr>
              <a:xfrm>
                <a:off x="993790" y="2704078"/>
                <a:ext cx="1627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414"/>
              <a:stretch>
                <a:fillRect/>
              </a:stretch>
            </p:blipFill>
            <p:spPr>
              <a:xfrm>
                <a:off x="1154710" y="3115918"/>
                <a:ext cx="36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416"/>
              <a:stretch>
                <a:fillRect/>
              </a:stretch>
            </p:blipFill>
            <p:spPr>
              <a:xfrm>
                <a:off x="2913310" y="2850958"/>
                <a:ext cx="205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418"/>
              <a:stretch>
                <a:fillRect/>
              </a:stretch>
            </p:blipFill>
            <p:spPr>
              <a:xfrm>
                <a:off x="2885950" y="2744038"/>
                <a:ext cx="239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420"/>
              <a:stretch>
                <a:fillRect/>
              </a:stretch>
            </p:blipFill>
            <p:spPr>
              <a:xfrm>
                <a:off x="3101950" y="2634598"/>
                <a:ext cx="184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422"/>
              <a:stretch>
                <a:fillRect/>
              </a:stretch>
            </p:blipFill>
            <p:spPr>
              <a:xfrm>
                <a:off x="3144070" y="2969398"/>
                <a:ext cx="223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424"/>
              <a:stretch>
                <a:fillRect/>
              </a:stretch>
            </p:blipFill>
            <p:spPr>
              <a:xfrm>
                <a:off x="4825270" y="2822878"/>
                <a:ext cx="219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426"/>
              <a:stretch>
                <a:fillRect/>
              </a:stretch>
            </p:blipFill>
            <p:spPr>
              <a:xfrm>
                <a:off x="5045950" y="2969038"/>
                <a:ext cx="154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428"/>
              <a:stretch>
                <a:fillRect/>
              </a:stretch>
            </p:blipFill>
            <p:spPr>
              <a:xfrm>
                <a:off x="4931110" y="2683198"/>
                <a:ext cx="20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430"/>
              <a:stretch>
                <a:fillRect/>
              </a:stretch>
            </p:blipFill>
            <p:spPr>
              <a:xfrm>
                <a:off x="5098510" y="2571598"/>
                <a:ext cx="185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432"/>
              <a:stretch>
                <a:fillRect/>
              </a:stretch>
            </p:blipFill>
            <p:spPr>
              <a:xfrm>
                <a:off x="4475710" y="2976238"/>
                <a:ext cx="2538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 name="Ink 2">
                <a:extLst>
                  <a:ext uri="{FF2B5EF4-FFF2-40B4-BE49-F238E27FC236}">
                    <a16:creationId xmlns:a16="http://schemas.microsoft.com/office/drawing/2014/main" id="{8EAFF277-A420-79CE-F458-E51C58C96DCD}"/>
                  </a:ext>
                </a:extLst>
              </p14:cNvPr>
              <p14:cNvContentPartPr/>
              <p14:nvPr/>
            </p14:nvContentPartPr>
            <p14:xfrm>
              <a:off x="7663150" y="4760398"/>
              <a:ext cx="219240" cy="435240"/>
            </p14:xfrm>
          </p:contentPart>
        </mc:Choice>
        <mc:Fallback xmlns="">
          <p:pic>
            <p:nvPicPr>
              <p:cNvPr id="3" name="Ink 2">
                <a:extLst>
                  <a:ext uri="{FF2B5EF4-FFF2-40B4-BE49-F238E27FC236}">
                    <a16:creationId xmlns:a16="http://schemas.microsoft.com/office/drawing/2014/main" id="{8EAFF277-A420-79CE-F458-E51C58C96DCD}"/>
                  </a:ext>
                </a:extLst>
              </p:cNvPr>
              <p:cNvPicPr/>
              <p:nvPr/>
            </p:nvPicPr>
            <p:blipFill>
              <a:blip r:embed="rId434"/>
              <a:stretch>
                <a:fillRect/>
              </a:stretch>
            </p:blipFill>
            <p:spPr>
              <a:xfrm>
                <a:off x="7645510" y="4742398"/>
                <a:ext cx="2548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3" name="Ink 12">
                <a:extLst>
                  <a:ext uri="{FF2B5EF4-FFF2-40B4-BE49-F238E27FC236}">
                    <a16:creationId xmlns:a16="http://schemas.microsoft.com/office/drawing/2014/main" id="{19329CB8-CEB6-DED1-F8EB-77D9C90C3A35}"/>
                  </a:ext>
                </a:extLst>
              </p14:cNvPr>
              <p14:cNvContentPartPr/>
              <p14:nvPr/>
            </p14:nvContentPartPr>
            <p14:xfrm>
              <a:off x="8026750" y="5130478"/>
              <a:ext cx="12240" cy="105480"/>
            </p14:xfrm>
          </p:contentPart>
        </mc:Choice>
        <mc:Fallback xmlns="">
          <p:pic>
            <p:nvPicPr>
              <p:cNvPr id="13" name="Ink 12">
                <a:extLst>
                  <a:ext uri="{FF2B5EF4-FFF2-40B4-BE49-F238E27FC236}">
                    <a16:creationId xmlns:a16="http://schemas.microsoft.com/office/drawing/2014/main" id="{19329CB8-CEB6-DED1-F8EB-77D9C90C3A35}"/>
                  </a:ext>
                </a:extLst>
              </p:cNvPr>
              <p:cNvPicPr/>
              <p:nvPr/>
            </p:nvPicPr>
            <p:blipFill>
              <a:blip r:embed="rId436"/>
              <a:stretch>
                <a:fillRect/>
              </a:stretch>
            </p:blipFill>
            <p:spPr>
              <a:xfrm>
                <a:off x="8009110" y="5112478"/>
                <a:ext cx="47880" cy="141120"/>
              </a:xfrm>
              <a:prstGeom prst="rect">
                <a:avLst/>
              </a:prstGeom>
            </p:spPr>
          </p:pic>
        </mc:Fallback>
      </mc:AlternateContent>
      <p:grpSp>
        <p:nvGrpSpPr>
          <p:cNvPr id="31" name="Group 30">
            <a:extLst>
              <a:ext uri="{FF2B5EF4-FFF2-40B4-BE49-F238E27FC236}">
                <a16:creationId xmlns:a16="http://schemas.microsoft.com/office/drawing/2014/main" id="{7489D722-3A0C-F594-A866-39B5C792C6EA}"/>
              </a:ext>
            </a:extLst>
          </p:cNvPr>
          <p:cNvGrpSpPr/>
          <p:nvPr/>
        </p:nvGrpSpPr>
        <p:grpSpPr>
          <a:xfrm>
            <a:off x="7851430" y="4788118"/>
            <a:ext cx="323640" cy="122760"/>
            <a:chOff x="7851430" y="4788118"/>
            <a:chExt cx="323640" cy="122760"/>
          </a:xfrm>
        </p:grpSpPr>
        <mc:AlternateContent xmlns:mc="http://schemas.openxmlformats.org/markup-compatibility/2006" xmlns:p14="http://schemas.microsoft.com/office/powerpoint/2010/main">
          <mc:Choice Requires="p14">
            <p:contentPart p14:bwMode="auto" r:id="rId437">
              <p14:nvContentPartPr>
                <p14:cNvPr id="14" name="Ink 13">
                  <a:extLst>
                    <a:ext uri="{FF2B5EF4-FFF2-40B4-BE49-F238E27FC236}">
                      <a16:creationId xmlns:a16="http://schemas.microsoft.com/office/drawing/2014/main" id="{740FE6AF-3D19-7F7D-C09F-068BDED6B08F}"/>
                    </a:ext>
                  </a:extLst>
                </p14:cNvPr>
                <p14:cNvContentPartPr/>
                <p14:nvPr/>
              </p14:nvContentPartPr>
              <p14:xfrm>
                <a:off x="7851430" y="4857958"/>
                <a:ext cx="126720" cy="7200"/>
              </p14:xfrm>
            </p:contentPart>
          </mc:Choice>
          <mc:Fallback xmlns="">
            <p:pic>
              <p:nvPicPr>
                <p:cNvPr id="14" name="Ink 13">
                  <a:extLst>
                    <a:ext uri="{FF2B5EF4-FFF2-40B4-BE49-F238E27FC236}">
                      <a16:creationId xmlns:a16="http://schemas.microsoft.com/office/drawing/2014/main" id="{740FE6AF-3D19-7F7D-C09F-068BDED6B08F}"/>
                    </a:ext>
                  </a:extLst>
                </p:cNvPr>
                <p:cNvPicPr/>
                <p:nvPr/>
              </p:nvPicPr>
              <p:blipFill>
                <a:blip r:embed="rId438"/>
                <a:stretch>
                  <a:fillRect/>
                </a:stretch>
              </p:blipFill>
              <p:spPr>
                <a:xfrm>
                  <a:off x="7833790" y="4840318"/>
                  <a:ext cx="162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15" name="Ink 14">
                  <a:extLst>
                    <a:ext uri="{FF2B5EF4-FFF2-40B4-BE49-F238E27FC236}">
                      <a16:creationId xmlns:a16="http://schemas.microsoft.com/office/drawing/2014/main" id="{C8FC42F8-3009-24E0-C636-835B5C6EF8FE}"/>
                    </a:ext>
                  </a:extLst>
                </p14:cNvPr>
                <p14:cNvContentPartPr/>
                <p14:nvPr/>
              </p14:nvContentPartPr>
              <p14:xfrm>
                <a:off x="8047630" y="4788118"/>
                <a:ext cx="127440" cy="122760"/>
              </p14:xfrm>
            </p:contentPart>
          </mc:Choice>
          <mc:Fallback xmlns="">
            <p:pic>
              <p:nvPicPr>
                <p:cNvPr id="15" name="Ink 14">
                  <a:extLst>
                    <a:ext uri="{FF2B5EF4-FFF2-40B4-BE49-F238E27FC236}">
                      <a16:creationId xmlns:a16="http://schemas.microsoft.com/office/drawing/2014/main" id="{C8FC42F8-3009-24E0-C636-835B5C6EF8FE}"/>
                    </a:ext>
                  </a:extLst>
                </p:cNvPr>
                <p:cNvPicPr/>
                <p:nvPr/>
              </p:nvPicPr>
              <p:blipFill>
                <a:blip r:embed="rId440"/>
                <a:stretch>
                  <a:fillRect/>
                </a:stretch>
              </p:blipFill>
              <p:spPr>
                <a:xfrm>
                  <a:off x="8029990" y="4770118"/>
                  <a:ext cx="16308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1">
            <p14:nvContentPartPr>
              <p14:cNvPr id="16" name="Ink 15">
                <a:extLst>
                  <a:ext uri="{FF2B5EF4-FFF2-40B4-BE49-F238E27FC236}">
                    <a16:creationId xmlns:a16="http://schemas.microsoft.com/office/drawing/2014/main" id="{CBCD6C73-6A81-B415-A90D-F60A35A3941B}"/>
                  </a:ext>
                </a:extLst>
              </p14:cNvPr>
              <p14:cNvContentPartPr/>
              <p14:nvPr/>
            </p14:nvContentPartPr>
            <p14:xfrm>
              <a:off x="8307910" y="5130478"/>
              <a:ext cx="40680" cy="105840"/>
            </p14:xfrm>
          </p:contentPart>
        </mc:Choice>
        <mc:Fallback xmlns="">
          <p:pic>
            <p:nvPicPr>
              <p:cNvPr id="16" name="Ink 15">
                <a:extLst>
                  <a:ext uri="{FF2B5EF4-FFF2-40B4-BE49-F238E27FC236}">
                    <a16:creationId xmlns:a16="http://schemas.microsoft.com/office/drawing/2014/main" id="{CBCD6C73-6A81-B415-A90D-F60A35A3941B}"/>
                  </a:ext>
                </a:extLst>
              </p:cNvPr>
              <p:cNvPicPr/>
              <p:nvPr/>
            </p:nvPicPr>
            <p:blipFill>
              <a:blip r:embed="rId442"/>
              <a:stretch>
                <a:fillRect/>
              </a:stretch>
            </p:blipFill>
            <p:spPr>
              <a:xfrm>
                <a:off x="8289910" y="5112478"/>
                <a:ext cx="76320" cy="141480"/>
              </a:xfrm>
              <a:prstGeom prst="rect">
                <a:avLst/>
              </a:prstGeom>
            </p:spPr>
          </p:pic>
        </mc:Fallback>
      </mc:AlternateContent>
      <p:grpSp>
        <p:nvGrpSpPr>
          <p:cNvPr id="30" name="Group 29">
            <a:extLst>
              <a:ext uri="{FF2B5EF4-FFF2-40B4-BE49-F238E27FC236}">
                <a16:creationId xmlns:a16="http://schemas.microsoft.com/office/drawing/2014/main" id="{FA52F682-C66D-9673-B0E0-2A630A970EDD}"/>
              </a:ext>
            </a:extLst>
          </p:cNvPr>
          <p:cNvGrpSpPr/>
          <p:nvPr/>
        </p:nvGrpSpPr>
        <p:grpSpPr>
          <a:xfrm>
            <a:off x="8564230" y="4767238"/>
            <a:ext cx="572760" cy="470160"/>
            <a:chOff x="8564230" y="4767238"/>
            <a:chExt cx="572760" cy="470160"/>
          </a:xfrm>
        </p:grpSpPr>
        <mc:AlternateContent xmlns:mc="http://schemas.openxmlformats.org/markup-compatibility/2006" xmlns:p14="http://schemas.microsoft.com/office/powerpoint/2010/main">
          <mc:Choice Requires="p14">
            <p:contentPart p14:bwMode="auto" r:id="rId443">
              <p14:nvContentPartPr>
                <p14:cNvPr id="17" name="Ink 16">
                  <a:extLst>
                    <a:ext uri="{FF2B5EF4-FFF2-40B4-BE49-F238E27FC236}">
                      <a16:creationId xmlns:a16="http://schemas.microsoft.com/office/drawing/2014/main" id="{586D5611-405A-AB8B-C8B2-2C6B77C13C15}"/>
                    </a:ext>
                  </a:extLst>
                </p14:cNvPr>
                <p14:cNvContentPartPr/>
                <p14:nvPr/>
              </p14:nvContentPartPr>
              <p14:xfrm>
                <a:off x="8564230" y="4816198"/>
                <a:ext cx="185040" cy="309600"/>
              </p14:xfrm>
            </p:contentPart>
          </mc:Choice>
          <mc:Fallback xmlns="">
            <p:pic>
              <p:nvPicPr>
                <p:cNvPr id="17" name="Ink 16">
                  <a:extLst>
                    <a:ext uri="{FF2B5EF4-FFF2-40B4-BE49-F238E27FC236}">
                      <a16:creationId xmlns:a16="http://schemas.microsoft.com/office/drawing/2014/main" id="{586D5611-405A-AB8B-C8B2-2C6B77C13C15}"/>
                    </a:ext>
                  </a:extLst>
                </p:cNvPr>
                <p:cNvPicPr/>
                <p:nvPr/>
              </p:nvPicPr>
              <p:blipFill>
                <a:blip r:embed="rId444"/>
                <a:stretch>
                  <a:fillRect/>
                </a:stretch>
              </p:blipFill>
              <p:spPr>
                <a:xfrm>
                  <a:off x="8546590" y="4798198"/>
                  <a:ext cx="22068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8" name="Ink 17">
                  <a:extLst>
                    <a:ext uri="{FF2B5EF4-FFF2-40B4-BE49-F238E27FC236}">
                      <a16:creationId xmlns:a16="http://schemas.microsoft.com/office/drawing/2014/main" id="{EE3BC318-BE78-3D10-191A-D1C1951348C0}"/>
                    </a:ext>
                  </a:extLst>
                </p14:cNvPr>
                <p14:cNvContentPartPr/>
                <p14:nvPr/>
              </p14:nvContentPartPr>
              <p14:xfrm>
                <a:off x="8828830" y="5074318"/>
                <a:ext cx="120960" cy="163080"/>
              </p14:xfrm>
            </p:contentPart>
          </mc:Choice>
          <mc:Fallback xmlns="">
            <p:pic>
              <p:nvPicPr>
                <p:cNvPr id="18" name="Ink 17">
                  <a:extLst>
                    <a:ext uri="{FF2B5EF4-FFF2-40B4-BE49-F238E27FC236}">
                      <a16:creationId xmlns:a16="http://schemas.microsoft.com/office/drawing/2014/main" id="{EE3BC318-BE78-3D10-191A-D1C1951348C0}"/>
                    </a:ext>
                  </a:extLst>
                </p:cNvPr>
                <p:cNvPicPr/>
                <p:nvPr/>
              </p:nvPicPr>
              <p:blipFill>
                <a:blip r:embed="rId446"/>
                <a:stretch>
                  <a:fillRect/>
                </a:stretch>
              </p:blipFill>
              <p:spPr>
                <a:xfrm>
                  <a:off x="8810830" y="5056678"/>
                  <a:ext cx="156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9" name="Ink 18">
                  <a:extLst>
                    <a:ext uri="{FF2B5EF4-FFF2-40B4-BE49-F238E27FC236}">
                      <a16:creationId xmlns:a16="http://schemas.microsoft.com/office/drawing/2014/main" id="{52BEE2A1-97B8-71AC-A047-210B3371AB21}"/>
                    </a:ext>
                  </a:extLst>
                </p14:cNvPr>
                <p14:cNvContentPartPr/>
                <p14:nvPr/>
              </p14:nvContentPartPr>
              <p14:xfrm>
                <a:off x="8780590" y="4863358"/>
                <a:ext cx="71640" cy="9000"/>
              </p14:xfrm>
            </p:contentPart>
          </mc:Choice>
          <mc:Fallback xmlns="">
            <p:pic>
              <p:nvPicPr>
                <p:cNvPr id="19" name="Ink 18">
                  <a:extLst>
                    <a:ext uri="{FF2B5EF4-FFF2-40B4-BE49-F238E27FC236}">
                      <a16:creationId xmlns:a16="http://schemas.microsoft.com/office/drawing/2014/main" id="{52BEE2A1-97B8-71AC-A047-210B3371AB21}"/>
                    </a:ext>
                  </a:extLst>
                </p:cNvPr>
                <p:cNvPicPr/>
                <p:nvPr/>
              </p:nvPicPr>
              <p:blipFill>
                <a:blip r:embed="rId448"/>
                <a:stretch>
                  <a:fillRect/>
                </a:stretch>
              </p:blipFill>
              <p:spPr>
                <a:xfrm>
                  <a:off x="8762950" y="4845718"/>
                  <a:ext cx="107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0" name="Ink 19">
                  <a:extLst>
                    <a:ext uri="{FF2B5EF4-FFF2-40B4-BE49-F238E27FC236}">
                      <a16:creationId xmlns:a16="http://schemas.microsoft.com/office/drawing/2014/main" id="{5BE143EE-A52F-8ABA-6BDD-7A0B22D260B8}"/>
                    </a:ext>
                  </a:extLst>
                </p14:cNvPr>
                <p14:cNvContentPartPr/>
                <p14:nvPr/>
              </p14:nvContentPartPr>
              <p14:xfrm>
                <a:off x="8906590" y="4767238"/>
                <a:ext cx="148320" cy="176760"/>
              </p14:xfrm>
            </p:contentPart>
          </mc:Choice>
          <mc:Fallback xmlns="">
            <p:pic>
              <p:nvPicPr>
                <p:cNvPr id="20" name="Ink 19">
                  <a:extLst>
                    <a:ext uri="{FF2B5EF4-FFF2-40B4-BE49-F238E27FC236}">
                      <a16:creationId xmlns:a16="http://schemas.microsoft.com/office/drawing/2014/main" id="{5BE143EE-A52F-8ABA-6BDD-7A0B22D260B8}"/>
                    </a:ext>
                  </a:extLst>
                </p:cNvPr>
                <p:cNvPicPr/>
                <p:nvPr/>
              </p:nvPicPr>
              <p:blipFill>
                <a:blip r:embed="rId450"/>
                <a:stretch>
                  <a:fillRect/>
                </a:stretch>
              </p:blipFill>
              <p:spPr>
                <a:xfrm>
                  <a:off x="8888590" y="4749238"/>
                  <a:ext cx="183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1" name="Ink 20">
                  <a:extLst>
                    <a:ext uri="{FF2B5EF4-FFF2-40B4-BE49-F238E27FC236}">
                      <a16:creationId xmlns:a16="http://schemas.microsoft.com/office/drawing/2014/main" id="{5B4A353F-C38D-111D-385A-2CB6AE6E3742}"/>
                    </a:ext>
                  </a:extLst>
                </p14:cNvPr>
                <p14:cNvContentPartPr/>
                <p14:nvPr/>
              </p14:nvContentPartPr>
              <p14:xfrm>
                <a:off x="9081910" y="5046598"/>
                <a:ext cx="55080" cy="174960"/>
              </p14:xfrm>
            </p:contentPart>
          </mc:Choice>
          <mc:Fallback xmlns="">
            <p:pic>
              <p:nvPicPr>
                <p:cNvPr id="21" name="Ink 20">
                  <a:extLst>
                    <a:ext uri="{FF2B5EF4-FFF2-40B4-BE49-F238E27FC236}">
                      <a16:creationId xmlns:a16="http://schemas.microsoft.com/office/drawing/2014/main" id="{5B4A353F-C38D-111D-385A-2CB6AE6E3742}"/>
                    </a:ext>
                  </a:extLst>
                </p:cNvPr>
                <p:cNvPicPr/>
                <p:nvPr/>
              </p:nvPicPr>
              <p:blipFill>
                <a:blip r:embed="rId452"/>
                <a:stretch>
                  <a:fillRect/>
                </a:stretch>
              </p:blipFill>
              <p:spPr>
                <a:xfrm>
                  <a:off x="9064270" y="5028598"/>
                  <a:ext cx="90720" cy="210600"/>
                </a:xfrm>
                <a:prstGeom prst="rect">
                  <a:avLst/>
                </a:prstGeom>
              </p:spPr>
            </p:pic>
          </mc:Fallback>
        </mc:AlternateContent>
      </p:grpSp>
      <p:grpSp>
        <p:nvGrpSpPr>
          <p:cNvPr id="29" name="Group 28">
            <a:extLst>
              <a:ext uri="{FF2B5EF4-FFF2-40B4-BE49-F238E27FC236}">
                <a16:creationId xmlns:a16="http://schemas.microsoft.com/office/drawing/2014/main" id="{5681627D-ED65-85B3-F8E5-70B478CA7CF0}"/>
              </a:ext>
            </a:extLst>
          </p:cNvPr>
          <p:cNvGrpSpPr/>
          <p:nvPr/>
        </p:nvGrpSpPr>
        <p:grpSpPr>
          <a:xfrm>
            <a:off x="9339310" y="5067478"/>
            <a:ext cx="205560" cy="7560"/>
            <a:chOff x="9339310" y="5067478"/>
            <a:chExt cx="205560" cy="7560"/>
          </a:xfrm>
        </p:grpSpPr>
        <mc:AlternateContent xmlns:mc="http://schemas.openxmlformats.org/markup-compatibility/2006" xmlns:p14="http://schemas.microsoft.com/office/powerpoint/2010/main">
          <mc:Choice Requires="p14">
            <p:contentPart p14:bwMode="auto" r:id="rId453">
              <p14:nvContentPartPr>
                <p14:cNvPr id="22" name="Ink 21">
                  <a:extLst>
                    <a:ext uri="{FF2B5EF4-FFF2-40B4-BE49-F238E27FC236}">
                      <a16:creationId xmlns:a16="http://schemas.microsoft.com/office/drawing/2014/main" id="{E9FE0830-FD0A-0278-86C3-6EBD4355FD4E}"/>
                    </a:ext>
                  </a:extLst>
                </p14:cNvPr>
                <p14:cNvContentPartPr/>
                <p14:nvPr/>
              </p14:nvContentPartPr>
              <p14:xfrm>
                <a:off x="9339310" y="5074678"/>
                <a:ext cx="360" cy="360"/>
              </p14:xfrm>
            </p:contentPart>
          </mc:Choice>
          <mc:Fallback xmlns="">
            <p:pic>
              <p:nvPicPr>
                <p:cNvPr id="22" name="Ink 21">
                  <a:extLst>
                    <a:ext uri="{FF2B5EF4-FFF2-40B4-BE49-F238E27FC236}">
                      <a16:creationId xmlns:a16="http://schemas.microsoft.com/office/drawing/2014/main" id="{E9FE0830-FD0A-0278-86C3-6EBD4355FD4E}"/>
                    </a:ext>
                  </a:extLst>
                </p:cNvPr>
                <p:cNvPicPr/>
                <p:nvPr/>
              </p:nvPicPr>
              <p:blipFill>
                <a:blip r:embed="rId454"/>
                <a:stretch>
                  <a:fillRect/>
                </a:stretch>
              </p:blipFill>
              <p:spPr>
                <a:xfrm>
                  <a:off x="9321670" y="505667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3" name="Ink 22">
                  <a:extLst>
                    <a:ext uri="{FF2B5EF4-FFF2-40B4-BE49-F238E27FC236}">
                      <a16:creationId xmlns:a16="http://schemas.microsoft.com/office/drawing/2014/main" id="{824D40D9-8D40-8AF9-C3A3-FD4D62053990}"/>
                    </a:ext>
                  </a:extLst>
                </p14:cNvPr>
                <p14:cNvContentPartPr/>
                <p14:nvPr/>
              </p14:nvContentPartPr>
              <p14:xfrm>
                <a:off x="9456670" y="5067478"/>
                <a:ext cx="88200" cy="1440"/>
              </p14:xfrm>
            </p:contentPart>
          </mc:Choice>
          <mc:Fallback xmlns="">
            <p:pic>
              <p:nvPicPr>
                <p:cNvPr id="23" name="Ink 22">
                  <a:extLst>
                    <a:ext uri="{FF2B5EF4-FFF2-40B4-BE49-F238E27FC236}">
                      <a16:creationId xmlns:a16="http://schemas.microsoft.com/office/drawing/2014/main" id="{824D40D9-8D40-8AF9-C3A3-FD4D62053990}"/>
                    </a:ext>
                  </a:extLst>
                </p:cNvPr>
                <p:cNvPicPr/>
                <p:nvPr/>
              </p:nvPicPr>
              <p:blipFill>
                <a:blip r:embed="rId456"/>
                <a:stretch>
                  <a:fillRect/>
                </a:stretch>
              </p:blipFill>
              <p:spPr>
                <a:xfrm>
                  <a:off x="9438670" y="5049478"/>
                  <a:ext cx="12384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7">
            <p14:nvContentPartPr>
              <p14:cNvPr id="24" name="Ink 23">
                <a:extLst>
                  <a:ext uri="{FF2B5EF4-FFF2-40B4-BE49-F238E27FC236}">
                    <a16:creationId xmlns:a16="http://schemas.microsoft.com/office/drawing/2014/main" id="{1E799672-AB26-4B25-A56E-D4FDB1C5A053}"/>
                  </a:ext>
                </a:extLst>
              </p14:cNvPr>
              <p14:cNvContentPartPr/>
              <p14:nvPr/>
            </p14:nvContentPartPr>
            <p14:xfrm>
              <a:off x="9715150" y="5081158"/>
              <a:ext cx="36000" cy="113040"/>
            </p14:xfrm>
          </p:contentPart>
        </mc:Choice>
        <mc:Fallback xmlns="">
          <p:pic>
            <p:nvPicPr>
              <p:cNvPr id="24" name="Ink 23">
                <a:extLst>
                  <a:ext uri="{FF2B5EF4-FFF2-40B4-BE49-F238E27FC236}">
                    <a16:creationId xmlns:a16="http://schemas.microsoft.com/office/drawing/2014/main" id="{1E799672-AB26-4B25-A56E-D4FDB1C5A053}"/>
                  </a:ext>
                </a:extLst>
              </p:cNvPr>
              <p:cNvPicPr/>
              <p:nvPr/>
            </p:nvPicPr>
            <p:blipFill>
              <a:blip r:embed="rId458"/>
              <a:stretch>
                <a:fillRect/>
              </a:stretch>
            </p:blipFill>
            <p:spPr>
              <a:xfrm>
                <a:off x="9697510" y="5063518"/>
                <a:ext cx="71640" cy="148680"/>
              </a:xfrm>
              <a:prstGeom prst="rect">
                <a:avLst/>
              </a:prstGeom>
            </p:spPr>
          </p:pic>
        </mc:Fallback>
      </mc:AlternateContent>
      <p:grpSp>
        <p:nvGrpSpPr>
          <p:cNvPr id="36" name="Group 35">
            <a:extLst>
              <a:ext uri="{FF2B5EF4-FFF2-40B4-BE49-F238E27FC236}">
                <a16:creationId xmlns:a16="http://schemas.microsoft.com/office/drawing/2014/main" id="{F44BD79D-336E-C1DC-6E1D-CD81F05026C3}"/>
              </a:ext>
            </a:extLst>
          </p:cNvPr>
          <p:cNvGrpSpPr/>
          <p:nvPr/>
        </p:nvGrpSpPr>
        <p:grpSpPr>
          <a:xfrm>
            <a:off x="9932590" y="4683718"/>
            <a:ext cx="635760" cy="439200"/>
            <a:chOff x="9932590" y="4683718"/>
            <a:chExt cx="635760" cy="439200"/>
          </a:xfrm>
        </p:grpSpPr>
        <mc:AlternateContent xmlns:mc="http://schemas.openxmlformats.org/markup-compatibility/2006" xmlns:p14="http://schemas.microsoft.com/office/powerpoint/2010/main">
          <mc:Choice Requires="p14">
            <p:contentPart p14:bwMode="auto" r:id="rId459">
              <p14:nvContentPartPr>
                <p14:cNvPr id="25" name="Ink 24">
                  <a:extLst>
                    <a:ext uri="{FF2B5EF4-FFF2-40B4-BE49-F238E27FC236}">
                      <a16:creationId xmlns:a16="http://schemas.microsoft.com/office/drawing/2014/main" id="{A858BCFF-D402-8C7F-18FC-EFF9FF6471C8}"/>
                    </a:ext>
                  </a:extLst>
                </p14:cNvPr>
                <p14:cNvContentPartPr/>
                <p14:nvPr/>
              </p14:nvContentPartPr>
              <p14:xfrm>
                <a:off x="9932590" y="4753198"/>
                <a:ext cx="198360" cy="278280"/>
              </p14:xfrm>
            </p:contentPart>
          </mc:Choice>
          <mc:Fallback xmlns="">
            <p:pic>
              <p:nvPicPr>
                <p:cNvPr id="25" name="Ink 24">
                  <a:extLst>
                    <a:ext uri="{FF2B5EF4-FFF2-40B4-BE49-F238E27FC236}">
                      <a16:creationId xmlns:a16="http://schemas.microsoft.com/office/drawing/2014/main" id="{A858BCFF-D402-8C7F-18FC-EFF9FF6471C8}"/>
                    </a:ext>
                  </a:extLst>
                </p:cNvPr>
                <p:cNvPicPr/>
                <p:nvPr/>
              </p:nvPicPr>
              <p:blipFill>
                <a:blip r:embed="rId460"/>
                <a:stretch>
                  <a:fillRect/>
                </a:stretch>
              </p:blipFill>
              <p:spPr>
                <a:xfrm>
                  <a:off x="9914950" y="4735558"/>
                  <a:ext cx="2340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6" name="Ink 25">
                  <a:extLst>
                    <a:ext uri="{FF2B5EF4-FFF2-40B4-BE49-F238E27FC236}">
                      <a16:creationId xmlns:a16="http://schemas.microsoft.com/office/drawing/2014/main" id="{E0BDD87B-5833-B413-9817-54B8A72E04A1}"/>
                    </a:ext>
                  </a:extLst>
                </p14:cNvPr>
                <p14:cNvContentPartPr/>
                <p14:nvPr/>
              </p14:nvContentPartPr>
              <p14:xfrm>
                <a:off x="10259470" y="4948678"/>
                <a:ext cx="100080" cy="169560"/>
              </p14:xfrm>
            </p:contentPart>
          </mc:Choice>
          <mc:Fallback xmlns="">
            <p:pic>
              <p:nvPicPr>
                <p:cNvPr id="26" name="Ink 25">
                  <a:extLst>
                    <a:ext uri="{FF2B5EF4-FFF2-40B4-BE49-F238E27FC236}">
                      <a16:creationId xmlns:a16="http://schemas.microsoft.com/office/drawing/2014/main" id="{E0BDD87B-5833-B413-9817-54B8A72E04A1}"/>
                    </a:ext>
                  </a:extLst>
                </p:cNvPr>
                <p:cNvPicPr/>
                <p:nvPr/>
              </p:nvPicPr>
              <p:blipFill>
                <a:blip r:embed="rId462"/>
                <a:stretch>
                  <a:fillRect/>
                </a:stretch>
              </p:blipFill>
              <p:spPr>
                <a:xfrm>
                  <a:off x="10241470" y="4931038"/>
                  <a:ext cx="135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7" name="Ink 26">
                  <a:extLst>
                    <a:ext uri="{FF2B5EF4-FFF2-40B4-BE49-F238E27FC236}">
                      <a16:creationId xmlns:a16="http://schemas.microsoft.com/office/drawing/2014/main" id="{ED9F52B6-E8E5-4C84-30FE-9204CC294DC5}"/>
                    </a:ext>
                  </a:extLst>
                </p14:cNvPr>
                <p14:cNvContentPartPr/>
                <p14:nvPr/>
              </p14:nvContentPartPr>
              <p14:xfrm>
                <a:off x="10246870" y="5018518"/>
                <a:ext cx="25200" cy="14040"/>
              </p14:xfrm>
            </p:contentPart>
          </mc:Choice>
          <mc:Fallback xmlns="">
            <p:pic>
              <p:nvPicPr>
                <p:cNvPr id="27" name="Ink 26">
                  <a:extLst>
                    <a:ext uri="{FF2B5EF4-FFF2-40B4-BE49-F238E27FC236}">
                      <a16:creationId xmlns:a16="http://schemas.microsoft.com/office/drawing/2014/main" id="{ED9F52B6-E8E5-4C84-30FE-9204CC294DC5}"/>
                    </a:ext>
                  </a:extLst>
                </p:cNvPr>
                <p:cNvPicPr/>
                <p:nvPr/>
              </p:nvPicPr>
              <p:blipFill>
                <a:blip r:embed="rId464"/>
                <a:stretch>
                  <a:fillRect/>
                </a:stretch>
              </p:blipFill>
              <p:spPr>
                <a:xfrm>
                  <a:off x="10228870" y="5000518"/>
                  <a:ext cx="60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2" name="Ink 31">
                  <a:extLst>
                    <a:ext uri="{FF2B5EF4-FFF2-40B4-BE49-F238E27FC236}">
                      <a16:creationId xmlns:a16="http://schemas.microsoft.com/office/drawing/2014/main" id="{641E00CA-A753-61A0-848F-72AB0197644A}"/>
                    </a:ext>
                  </a:extLst>
                </p14:cNvPr>
                <p14:cNvContentPartPr/>
                <p14:nvPr/>
              </p14:nvContentPartPr>
              <p14:xfrm>
                <a:off x="10267750" y="5032558"/>
                <a:ext cx="28800" cy="22320"/>
              </p14:xfrm>
            </p:contentPart>
          </mc:Choice>
          <mc:Fallback xmlns="">
            <p:pic>
              <p:nvPicPr>
                <p:cNvPr id="32" name="Ink 31">
                  <a:extLst>
                    <a:ext uri="{FF2B5EF4-FFF2-40B4-BE49-F238E27FC236}">
                      <a16:creationId xmlns:a16="http://schemas.microsoft.com/office/drawing/2014/main" id="{641E00CA-A753-61A0-848F-72AB0197644A}"/>
                    </a:ext>
                  </a:extLst>
                </p:cNvPr>
                <p:cNvPicPr/>
                <p:nvPr/>
              </p:nvPicPr>
              <p:blipFill>
                <a:blip r:embed="rId466"/>
                <a:stretch>
                  <a:fillRect/>
                </a:stretch>
              </p:blipFill>
              <p:spPr>
                <a:xfrm>
                  <a:off x="10250110" y="5014918"/>
                  <a:ext cx="64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 name="Ink 32">
                  <a:extLst>
                    <a:ext uri="{FF2B5EF4-FFF2-40B4-BE49-F238E27FC236}">
                      <a16:creationId xmlns:a16="http://schemas.microsoft.com/office/drawing/2014/main" id="{97F6B038-DF36-45B9-F288-93A65FB102A3}"/>
                    </a:ext>
                  </a:extLst>
                </p14:cNvPr>
                <p14:cNvContentPartPr/>
                <p14:nvPr/>
              </p14:nvContentPartPr>
              <p14:xfrm>
                <a:off x="10065070" y="4760398"/>
                <a:ext cx="134280" cy="360"/>
              </p14:xfrm>
            </p:contentPart>
          </mc:Choice>
          <mc:Fallback xmlns="">
            <p:pic>
              <p:nvPicPr>
                <p:cNvPr id="33" name="Ink 32">
                  <a:extLst>
                    <a:ext uri="{FF2B5EF4-FFF2-40B4-BE49-F238E27FC236}">
                      <a16:creationId xmlns:a16="http://schemas.microsoft.com/office/drawing/2014/main" id="{97F6B038-DF36-45B9-F288-93A65FB102A3}"/>
                    </a:ext>
                  </a:extLst>
                </p:cNvPr>
                <p:cNvPicPr/>
                <p:nvPr/>
              </p:nvPicPr>
              <p:blipFill>
                <a:blip r:embed="rId468"/>
                <a:stretch>
                  <a:fillRect/>
                </a:stretch>
              </p:blipFill>
              <p:spPr>
                <a:xfrm>
                  <a:off x="10047430" y="4742398"/>
                  <a:ext cx="169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4" name="Ink 33">
                  <a:extLst>
                    <a:ext uri="{FF2B5EF4-FFF2-40B4-BE49-F238E27FC236}">
                      <a16:creationId xmlns:a16="http://schemas.microsoft.com/office/drawing/2014/main" id="{B2B4F512-8423-287A-463A-A47A949DBA5A}"/>
                    </a:ext>
                  </a:extLst>
                </p14:cNvPr>
                <p14:cNvContentPartPr/>
                <p14:nvPr/>
              </p14:nvContentPartPr>
              <p14:xfrm>
                <a:off x="10253710" y="4683718"/>
                <a:ext cx="119880" cy="158400"/>
              </p14:xfrm>
            </p:contentPart>
          </mc:Choice>
          <mc:Fallback xmlns="">
            <p:pic>
              <p:nvPicPr>
                <p:cNvPr id="34" name="Ink 33">
                  <a:extLst>
                    <a:ext uri="{FF2B5EF4-FFF2-40B4-BE49-F238E27FC236}">
                      <a16:creationId xmlns:a16="http://schemas.microsoft.com/office/drawing/2014/main" id="{B2B4F512-8423-287A-463A-A47A949DBA5A}"/>
                    </a:ext>
                  </a:extLst>
                </p:cNvPr>
                <p:cNvPicPr/>
                <p:nvPr/>
              </p:nvPicPr>
              <p:blipFill>
                <a:blip r:embed="rId470"/>
                <a:stretch>
                  <a:fillRect/>
                </a:stretch>
              </p:blipFill>
              <p:spPr>
                <a:xfrm>
                  <a:off x="10235710" y="4665718"/>
                  <a:ext cx="155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5" name="Ink 34">
                  <a:extLst>
                    <a:ext uri="{FF2B5EF4-FFF2-40B4-BE49-F238E27FC236}">
                      <a16:creationId xmlns:a16="http://schemas.microsoft.com/office/drawing/2014/main" id="{058EC9A7-41BF-4957-442A-D56369E9DC00}"/>
                    </a:ext>
                  </a:extLst>
                </p14:cNvPr>
                <p14:cNvContentPartPr/>
                <p14:nvPr/>
              </p14:nvContentPartPr>
              <p14:xfrm>
                <a:off x="10507870" y="4976758"/>
                <a:ext cx="60480" cy="146160"/>
              </p14:xfrm>
            </p:contentPart>
          </mc:Choice>
          <mc:Fallback xmlns="">
            <p:pic>
              <p:nvPicPr>
                <p:cNvPr id="35" name="Ink 34">
                  <a:extLst>
                    <a:ext uri="{FF2B5EF4-FFF2-40B4-BE49-F238E27FC236}">
                      <a16:creationId xmlns:a16="http://schemas.microsoft.com/office/drawing/2014/main" id="{058EC9A7-41BF-4957-442A-D56369E9DC00}"/>
                    </a:ext>
                  </a:extLst>
                </p:cNvPr>
                <p:cNvPicPr/>
                <p:nvPr/>
              </p:nvPicPr>
              <p:blipFill>
                <a:blip r:embed="rId472"/>
                <a:stretch>
                  <a:fillRect/>
                </a:stretch>
              </p:blipFill>
              <p:spPr>
                <a:xfrm>
                  <a:off x="10490230" y="4959118"/>
                  <a:ext cx="96120" cy="181800"/>
                </a:xfrm>
                <a:prstGeom prst="rect">
                  <a:avLst/>
                </a:prstGeom>
              </p:spPr>
            </p:pic>
          </mc:Fallback>
        </mc:AlternateContent>
      </p:grpSp>
      <p:grpSp>
        <p:nvGrpSpPr>
          <p:cNvPr id="41" name="Group 40">
            <a:extLst>
              <a:ext uri="{FF2B5EF4-FFF2-40B4-BE49-F238E27FC236}">
                <a16:creationId xmlns:a16="http://schemas.microsoft.com/office/drawing/2014/main" id="{DAC5FBDD-474A-4CF1-645E-635F6ED61718}"/>
              </a:ext>
            </a:extLst>
          </p:cNvPr>
          <p:cNvGrpSpPr/>
          <p:nvPr/>
        </p:nvGrpSpPr>
        <p:grpSpPr>
          <a:xfrm>
            <a:off x="10763110" y="4634398"/>
            <a:ext cx="518040" cy="504720"/>
            <a:chOff x="10763110" y="4634398"/>
            <a:chExt cx="518040" cy="504720"/>
          </a:xfrm>
        </p:grpSpPr>
        <mc:AlternateContent xmlns:mc="http://schemas.openxmlformats.org/markup-compatibility/2006" xmlns:p14="http://schemas.microsoft.com/office/powerpoint/2010/main">
          <mc:Choice Requires="p14">
            <p:contentPart p14:bwMode="auto" r:id="rId473">
              <p14:nvContentPartPr>
                <p14:cNvPr id="37" name="Ink 36">
                  <a:extLst>
                    <a:ext uri="{FF2B5EF4-FFF2-40B4-BE49-F238E27FC236}">
                      <a16:creationId xmlns:a16="http://schemas.microsoft.com/office/drawing/2014/main" id="{4993D5C9-03FE-2D3A-366F-297412C08E08}"/>
                    </a:ext>
                  </a:extLst>
                </p14:cNvPr>
                <p14:cNvContentPartPr/>
                <p14:nvPr/>
              </p14:nvContentPartPr>
              <p14:xfrm>
                <a:off x="10763110" y="4655638"/>
                <a:ext cx="136440" cy="306000"/>
              </p14:xfrm>
            </p:contentPart>
          </mc:Choice>
          <mc:Fallback xmlns="">
            <p:pic>
              <p:nvPicPr>
                <p:cNvPr id="37" name="Ink 36">
                  <a:extLst>
                    <a:ext uri="{FF2B5EF4-FFF2-40B4-BE49-F238E27FC236}">
                      <a16:creationId xmlns:a16="http://schemas.microsoft.com/office/drawing/2014/main" id="{4993D5C9-03FE-2D3A-366F-297412C08E08}"/>
                    </a:ext>
                  </a:extLst>
                </p:cNvPr>
                <p:cNvPicPr/>
                <p:nvPr/>
              </p:nvPicPr>
              <p:blipFill>
                <a:blip r:embed="rId474"/>
                <a:stretch>
                  <a:fillRect/>
                </a:stretch>
              </p:blipFill>
              <p:spPr>
                <a:xfrm>
                  <a:off x="10745110" y="4637638"/>
                  <a:ext cx="1720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8" name="Ink 37">
                  <a:extLst>
                    <a:ext uri="{FF2B5EF4-FFF2-40B4-BE49-F238E27FC236}">
                      <a16:creationId xmlns:a16="http://schemas.microsoft.com/office/drawing/2014/main" id="{3C238508-4B46-F696-199A-7CB5876D8792}"/>
                    </a:ext>
                  </a:extLst>
                </p14:cNvPr>
                <p14:cNvContentPartPr/>
                <p14:nvPr/>
              </p14:nvContentPartPr>
              <p14:xfrm>
                <a:off x="10987030" y="4942918"/>
                <a:ext cx="146160" cy="196200"/>
              </p14:xfrm>
            </p:contentPart>
          </mc:Choice>
          <mc:Fallback xmlns="">
            <p:pic>
              <p:nvPicPr>
                <p:cNvPr id="38" name="Ink 37">
                  <a:extLst>
                    <a:ext uri="{FF2B5EF4-FFF2-40B4-BE49-F238E27FC236}">
                      <a16:creationId xmlns:a16="http://schemas.microsoft.com/office/drawing/2014/main" id="{3C238508-4B46-F696-199A-7CB5876D8792}"/>
                    </a:ext>
                  </a:extLst>
                </p:cNvPr>
                <p:cNvPicPr/>
                <p:nvPr/>
              </p:nvPicPr>
              <p:blipFill>
                <a:blip r:embed="rId476"/>
                <a:stretch>
                  <a:fillRect/>
                </a:stretch>
              </p:blipFill>
              <p:spPr>
                <a:xfrm>
                  <a:off x="10969030" y="4925278"/>
                  <a:ext cx="181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9" name="Ink 38">
                  <a:extLst>
                    <a:ext uri="{FF2B5EF4-FFF2-40B4-BE49-F238E27FC236}">
                      <a16:creationId xmlns:a16="http://schemas.microsoft.com/office/drawing/2014/main" id="{40C542E2-0415-02A9-D330-0A435E9CFF70}"/>
                    </a:ext>
                  </a:extLst>
                </p14:cNvPr>
                <p14:cNvContentPartPr/>
                <p14:nvPr/>
              </p14:nvContentPartPr>
              <p14:xfrm>
                <a:off x="10972630" y="4732318"/>
                <a:ext cx="166320" cy="14760"/>
              </p14:xfrm>
            </p:contentPart>
          </mc:Choice>
          <mc:Fallback xmlns="">
            <p:pic>
              <p:nvPicPr>
                <p:cNvPr id="39" name="Ink 38">
                  <a:extLst>
                    <a:ext uri="{FF2B5EF4-FFF2-40B4-BE49-F238E27FC236}">
                      <a16:creationId xmlns:a16="http://schemas.microsoft.com/office/drawing/2014/main" id="{40C542E2-0415-02A9-D330-0A435E9CFF70}"/>
                    </a:ext>
                  </a:extLst>
                </p:cNvPr>
                <p:cNvPicPr/>
                <p:nvPr/>
              </p:nvPicPr>
              <p:blipFill>
                <a:blip r:embed="rId478"/>
                <a:stretch>
                  <a:fillRect/>
                </a:stretch>
              </p:blipFill>
              <p:spPr>
                <a:xfrm>
                  <a:off x="10954630" y="4714318"/>
                  <a:ext cx="2019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0" name="Ink 39">
                  <a:extLst>
                    <a:ext uri="{FF2B5EF4-FFF2-40B4-BE49-F238E27FC236}">
                      <a16:creationId xmlns:a16="http://schemas.microsoft.com/office/drawing/2014/main" id="{84589074-A309-E5B3-B1E7-A538B263F82E}"/>
                    </a:ext>
                  </a:extLst>
                </p14:cNvPr>
                <p14:cNvContentPartPr/>
                <p14:nvPr/>
              </p14:nvContentPartPr>
              <p14:xfrm>
                <a:off x="11154070" y="4634398"/>
                <a:ext cx="127080" cy="191160"/>
              </p14:xfrm>
            </p:contentPart>
          </mc:Choice>
          <mc:Fallback xmlns="">
            <p:pic>
              <p:nvPicPr>
                <p:cNvPr id="40" name="Ink 39">
                  <a:extLst>
                    <a:ext uri="{FF2B5EF4-FFF2-40B4-BE49-F238E27FC236}">
                      <a16:creationId xmlns:a16="http://schemas.microsoft.com/office/drawing/2014/main" id="{84589074-A309-E5B3-B1E7-A538B263F82E}"/>
                    </a:ext>
                  </a:extLst>
                </p:cNvPr>
                <p:cNvPicPr/>
                <p:nvPr/>
              </p:nvPicPr>
              <p:blipFill>
                <a:blip r:embed="rId480"/>
                <a:stretch>
                  <a:fillRect/>
                </a:stretch>
              </p:blipFill>
              <p:spPr>
                <a:xfrm>
                  <a:off x="11136430" y="4616758"/>
                  <a:ext cx="162720" cy="22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1">
            <p14:nvContentPartPr>
              <p14:cNvPr id="4" name="Ink 3">
                <a:extLst>
                  <a:ext uri="{FF2B5EF4-FFF2-40B4-BE49-F238E27FC236}">
                    <a16:creationId xmlns:a16="http://schemas.microsoft.com/office/drawing/2014/main" id="{CB782081-37D3-87AA-6403-6C89B7ED88BF}"/>
                  </a:ext>
                </a:extLst>
              </p14:cNvPr>
              <p14:cNvContentPartPr/>
              <p14:nvPr/>
            </p14:nvContentPartPr>
            <p14:xfrm rot="19711039">
              <a:off x="4176419" y="6097371"/>
              <a:ext cx="123840" cy="176400"/>
            </p14:xfrm>
          </p:contentPart>
        </mc:Choice>
        <mc:Fallback xmlns="">
          <p:pic>
            <p:nvPicPr>
              <p:cNvPr id="4" name="Ink 3">
                <a:extLst>
                  <a:ext uri="{FF2B5EF4-FFF2-40B4-BE49-F238E27FC236}">
                    <a16:creationId xmlns:a16="http://schemas.microsoft.com/office/drawing/2014/main" id="{CB782081-37D3-87AA-6403-6C89B7ED88BF}"/>
                  </a:ext>
                </a:extLst>
              </p:cNvPr>
              <p:cNvPicPr/>
              <p:nvPr/>
            </p:nvPicPr>
            <p:blipFill>
              <a:blip r:embed="rId482"/>
              <a:stretch>
                <a:fillRect/>
              </a:stretch>
            </p:blipFill>
            <p:spPr>
              <a:xfrm rot="19711039">
                <a:off x="4158367" y="6079408"/>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5" name="Ink 4">
                <a:extLst>
                  <a:ext uri="{FF2B5EF4-FFF2-40B4-BE49-F238E27FC236}">
                    <a16:creationId xmlns:a16="http://schemas.microsoft.com/office/drawing/2014/main" id="{17186396-886C-2678-86F2-4F7B89388375}"/>
                  </a:ext>
                </a:extLst>
              </p14:cNvPr>
              <p14:cNvContentPartPr/>
              <p14:nvPr/>
            </p14:nvContentPartPr>
            <p14:xfrm rot="17211919">
              <a:off x="3549597" y="6128199"/>
              <a:ext cx="619261" cy="618501"/>
            </p14:xfrm>
          </p:contentPart>
        </mc:Choice>
        <mc:Fallback xmlns="">
          <p:pic>
            <p:nvPicPr>
              <p:cNvPr id="5" name="Ink 4">
                <a:extLst>
                  <a:ext uri="{FF2B5EF4-FFF2-40B4-BE49-F238E27FC236}">
                    <a16:creationId xmlns:a16="http://schemas.microsoft.com/office/drawing/2014/main" id="{17186396-886C-2678-86F2-4F7B89388375}"/>
                  </a:ext>
                </a:extLst>
              </p:cNvPr>
              <p:cNvPicPr/>
              <p:nvPr/>
            </p:nvPicPr>
            <p:blipFill>
              <a:blip r:embed="rId484"/>
              <a:stretch>
                <a:fillRect/>
              </a:stretch>
            </p:blipFill>
            <p:spPr>
              <a:xfrm rot="17211919">
                <a:off x="3531585" y="6110188"/>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6" name="Ink 5">
                <a:extLst>
                  <a:ext uri="{FF2B5EF4-FFF2-40B4-BE49-F238E27FC236}">
                    <a16:creationId xmlns:a16="http://schemas.microsoft.com/office/drawing/2014/main" id="{DA8FD757-CCCB-DF4B-7C82-B83D2E000D7C}"/>
                  </a:ext>
                </a:extLst>
              </p14:cNvPr>
              <p14:cNvContentPartPr/>
              <p14:nvPr/>
            </p14:nvContentPartPr>
            <p14:xfrm rot="19711039">
              <a:off x="7281442" y="5946469"/>
              <a:ext cx="123840" cy="176400"/>
            </p14:xfrm>
          </p:contentPart>
        </mc:Choice>
        <mc:Fallback xmlns="">
          <p:pic>
            <p:nvPicPr>
              <p:cNvPr id="6" name="Ink 5">
                <a:extLst>
                  <a:ext uri="{FF2B5EF4-FFF2-40B4-BE49-F238E27FC236}">
                    <a16:creationId xmlns:a16="http://schemas.microsoft.com/office/drawing/2014/main" id="{DA8FD757-CCCB-DF4B-7C82-B83D2E000D7C}"/>
                  </a:ext>
                </a:extLst>
              </p:cNvPr>
              <p:cNvPicPr/>
              <p:nvPr/>
            </p:nvPicPr>
            <p:blipFill>
              <a:blip r:embed="rId482"/>
              <a:stretch>
                <a:fillRect/>
              </a:stretch>
            </p:blipFill>
            <p:spPr>
              <a:xfrm rot="19711039">
                <a:off x="7263390" y="5928506"/>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7" name="Ink 6">
                <a:extLst>
                  <a:ext uri="{FF2B5EF4-FFF2-40B4-BE49-F238E27FC236}">
                    <a16:creationId xmlns:a16="http://schemas.microsoft.com/office/drawing/2014/main" id="{1F11A6EA-4C9B-B15E-12B3-7A77198EBC51}"/>
                  </a:ext>
                </a:extLst>
              </p14:cNvPr>
              <p14:cNvContentPartPr/>
              <p14:nvPr/>
            </p14:nvContentPartPr>
            <p14:xfrm rot="17211919">
              <a:off x="6654620" y="5977297"/>
              <a:ext cx="619261" cy="618501"/>
            </p14:xfrm>
          </p:contentPart>
        </mc:Choice>
        <mc:Fallback xmlns="">
          <p:pic>
            <p:nvPicPr>
              <p:cNvPr id="7" name="Ink 6">
                <a:extLst>
                  <a:ext uri="{FF2B5EF4-FFF2-40B4-BE49-F238E27FC236}">
                    <a16:creationId xmlns:a16="http://schemas.microsoft.com/office/drawing/2014/main" id="{1F11A6EA-4C9B-B15E-12B3-7A77198EBC51}"/>
                  </a:ext>
                </a:extLst>
              </p:cNvPr>
              <p:cNvPicPr/>
              <p:nvPr/>
            </p:nvPicPr>
            <p:blipFill>
              <a:blip r:embed="rId484"/>
              <a:stretch>
                <a:fillRect/>
              </a:stretch>
            </p:blipFill>
            <p:spPr>
              <a:xfrm rot="17211919">
                <a:off x="6636608" y="5959286"/>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8" name="Ink 7">
                <a:extLst>
                  <a:ext uri="{FF2B5EF4-FFF2-40B4-BE49-F238E27FC236}">
                    <a16:creationId xmlns:a16="http://schemas.microsoft.com/office/drawing/2014/main" id="{B561E8C4-9EF7-8246-3296-2E3F1569B522}"/>
                  </a:ext>
                </a:extLst>
              </p14:cNvPr>
              <p14:cNvContentPartPr/>
              <p14:nvPr/>
            </p14:nvContentPartPr>
            <p14:xfrm rot="19711039">
              <a:off x="8885161" y="5811606"/>
              <a:ext cx="123840" cy="176400"/>
            </p14:xfrm>
          </p:contentPart>
        </mc:Choice>
        <mc:Fallback xmlns="">
          <p:pic>
            <p:nvPicPr>
              <p:cNvPr id="8" name="Ink 7">
                <a:extLst>
                  <a:ext uri="{FF2B5EF4-FFF2-40B4-BE49-F238E27FC236}">
                    <a16:creationId xmlns:a16="http://schemas.microsoft.com/office/drawing/2014/main" id="{B561E8C4-9EF7-8246-3296-2E3F1569B522}"/>
                  </a:ext>
                </a:extLst>
              </p:cNvPr>
              <p:cNvPicPr/>
              <p:nvPr/>
            </p:nvPicPr>
            <p:blipFill>
              <a:blip r:embed="rId482"/>
              <a:stretch>
                <a:fillRect/>
              </a:stretch>
            </p:blipFill>
            <p:spPr>
              <a:xfrm rot="19711039">
                <a:off x="8867109" y="5793643"/>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9" name="Ink 8">
                <a:extLst>
                  <a:ext uri="{FF2B5EF4-FFF2-40B4-BE49-F238E27FC236}">
                    <a16:creationId xmlns:a16="http://schemas.microsoft.com/office/drawing/2014/main" id="{D9A4C418-1F2D-6CB9-C3F9-25D9204038CB}"/>
                  </a:ext>
                </a:extLst>
              </p14:cNvPr>
              <p14:cNvContentPartPr/>
              <p14:nvPr/>
            </p14:nvContentPartPr>
            <p14:xfrm rot="17211919">
              <a:off x="8258339" y="5842434"/>
              <a:ext cx="619261" cy="618501"/>
            </p14:xfrm>
          </p:contentPart>
        </mc:Choice>
        <mc:Fallback xmlns="">
          <p:pic>
            <p:nvPicPr>
              <p:cNvPr id="9" name="Ink 8">
                <a:extLst>
                  <a:ext uri="{FF2B5EF4-FFF2-40B4-BE49-F238E27FC236}">
                    <a16:creationId xmlns:a16="http://schemas.microsoft.com/office/drawing/2014/main" id="{D9A4C418-1F2D-6CB9-C3F9-25D9204038CB}"/>
                  </a:ext>
                </a:extLst>
              </p:cNvPr>
              <p:cNvPicPr/>
              <p:nvPr/>
            </p:nvPicPr>
            <p:blipFill>
              <a:blip r:embed="rId484"/>
              <a:stretch>
                <a:fillRect/>
              </a:stretch>
            </p:blipFill>
            <p:spPr>
              <a:xfrm rot="17211919">
                <a:off x="8240327" y="5824423"/>
                <a:ext cx="654925" cy="654163"/>
              </a:xfrm>
              <a:prstGeom prst="rect">
                <a:avLst/>
              </a:prstGeom>
            </p:spPr>
          </p:pic>
        </mc:Fallback>
      </mc:AlternateContent>
    </p:spTree>
    <p:extLst>
      <p:ext uri="{BB962C8B-B14F-4D97-AF65-F5344CB8AC3E}">
        <p14:creationId xmlns:p14="http://schemas.microsoft.com/office/powerpoint/2010/main" val="12165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drawProgress</p:attrName>
                                        </p:attrNameLst>
                                      </p:cBhvr>
                                      <p:tavLst>
                                        <p:tav tm="0">
                                          <p:val>
                                            <p:fltVal val="0"/>
                                          </p:val>
                                        </p:tav>
                                        <p:tav tm="100000">
                                          <p:val>
                                            <p:fltVal val="1"/>
                                          </p:val>
                                        </p:tav>
                                      </p:tavLst>
                                    </p:anim>
                                  </p:childTnLst>
                                </p:cTn>
                              </p:par>
                            </p:childTnLst>
                          </p:cTn>
                        </p:par>
                        <p:par>
                          <p:cTn id="8" fill="hold">
                            <p:stCondLst>
                              <p:cond delay="25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250" fill="hold"/>
                                        <p:tgtEl>
                                          <p:spTgt spid="13"/>
                                        </p:tgtEl>
                                        <p:attrNameLst>
                                          <p:attrName>drawProgress</p:attrName>
                                        </p:attrNameLst>
                                      </p:cBhvr>
                                      <p:tavLst>
                                        <p:tav tm="0">
                                          <p:val>
                                            <p:fltVal val="0"/>
                                          </p:val>
                                        </p:tav>
                                        <p:tav tm="100000">
                                          <p:val>
                                            <p:fltVal val="1"/>
                                          </p:val>
                                        </p:tav>
                                      </p:tavLst>
                                    </p:anim>
                                  </p:childTnLst>
                                </p:cTn>
                              </p:par>
                            </p:childTnLst>
                          </p:cTn>
                        </p:par>
                        <p:par>
                          <p:cTn id="12" fill="hold">
                            <p:stCondLst>
                              <p:cond delay="500"/>
                            </p:stCondLst>
                            <p:childTnLst>
                              <p:par>
                                <p:cTn id="13" presetID="6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250" fill="hold"/>
                                        <p:tgtEl>
                                          <p:spTgt spid="31"/>
                                        </p:tgtEl>
                                        <p:attrNameLst>
                                          <p:attrName>drawProgress</p:attrName>
                                        </p:attrNameLst>
                                      </p:cBhvr>
                                      <p:tavLst>
                                        <p:tav tm="0">
                                          <p:val>
                                            <p:fltVal val="0"/>
                                          </p:val>
                                        </p:tav>
                                        <p:tav tm="100000">
                                          <p:val>
                                            <p:fltVal val="1"/>
                                          </p:val>
                                        </p:tav>
                                      </p:tavLst>
                                    </p:anim>
                                  </p:childTnLst>
                                </p:cTn>
                              </p:par>
                            </p:childTnLst>
                          </p:cTn>
                        </p:par>
                        <p:par>
                          <p:cTn id="16" fill="hold">
                            <p:stCondLst>
                              <p:cond delay="750"/>
                            </p:stCondLst>
                            <p:childTnLst>
                              <p:par>
                                <p:cTn id="17" presetID="63"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drawProgress</p:attrName>
                                        </p:attrNameLst>
                                      </p:cBhvr>
                                      <p:tavLst>
                                        <p:tav tm="0">
                                          <p:val>
                                            <p:fltVal val="0"/>
                                          </p:val>
                                        </p:tav>
                                        <p:tav tm="100000">
                                          <p:val>
                                            <p:fltVal val="1"/>
                                          </p:val>
                                        </p:tav>
                                      </p:tavLst>
                                    </p:anim>
                                  </p:childTnLst>
                                </p:cTn>
                              </p:par>
                            </p:childTnLst>
                          </p:cTn>
                        </p:par>
                        <p:par>
                          <p:cTn id="20" fill="hold">
                            <p:stCondLst>
                              <p:cond delay="1000"/>
                            </p:stCondLst>
                            <p:childTnLst>
                              <p:par>
                                <p:cTn id="21" presetID="63"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250" fill="hold"/>
                                        <p:tgtEl>
                                          <p:spTgt spid="30"/>
                                        </p:tgtEl>
                                        <p:attrNameLst>
                                          <p:attrName>drawProgress</p:attrName>
                                        </p:attrNameLst>
                                      </p:cBhvr>
                                      <p:tavLst>
                                        <p:tav tm="0">
                                          <p:val>
                                            <p:fltVal val="0"/>
                                          </p:val>
                                        </p:tav>
                                        <p:tav tm="100000">
                                          <p:val>
                                            <p:fltVal val="1"/>
                                          </p:val>
                                        </p:tav>
                                      </p:tavLst>
                                    </p:anim>
                                  </p:childTnLst>
                                </p:cTn>
                              </p:par>
                            </p:childTnLst>
                          </p:cTn>
                        </p:par>
                        <p:par>
                          <p:cTn id="24" fill="hold">
                            <p:stCondLst>
                              <p:cond delay="1250"/>
                            </p:stCondLst>
                            <p:childTnLst>
                              <p:par>
                                <p:cTn id="25" presetID="63"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250" fill="hold"/>
                                        <p:tgtEl>
                                          <p:spTgt spid="29"/>
                                        </p:tgtEl>
                                        <p:attrNameLst>
                                          <p:attrName>drawProgress</p:attrName>
                                        </p:attrNameLst>
                                      </p:cBhvr>
                                      <p:tavLst>
                                        <p:tav tm="0">
                                          <p:val>
                                            <p:fltVal val="0"/>
                                          </p:val>
                                        </p:tav>
                                        <p:tav tm="100000">
                                          <p:val>
                                            <p:fltVal val="1"/>
                                          </p:val>
                                        </p:tav>
                                      </p:tavLst>
                                    </p:anim>
                                  </p:childTnLst>
                                </p:cTn>
                              </p:par>
                            </p:childTnLst>
                          </p:cTn>
                        </p:par>
                        <p:par>
                          <p:cTn id="28" fill="hold">
                            <p:stCondLst>
                              <p:cond delay="1500"/>
                            </p:stCondLst>
                            <p:childTnLst>
                              <p:par>
                                <p:cTn id="29" presetID="63"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250" fill="hold"/>
                                        <p:tgtEl>
                                          <p:spTgt spid="24"/>
                                        </p:tgtEl>
                                        <p:attrNameLst>
                                          <p:attrName>drawProgress</p:attrName>
                                        </p:attrNameLst>
                                      </p:cBhvr>
                                      <p:tavLst>
                                        <p:tav tm="0">
                                          <p:val>
                                            <p:fltVal val="0"/>
                                          </p:val>
                                        </p:tav>
                                        <p:tav tm="100000">
                                          <p:val>
                                            <p:fltVal val="1"/>
                                          </p:val>
                                        </p:tav>
                                      </p:tavLst>
                                    </p:anim>
                                  </p:childTnLst>
                                </p:cTn>
                              </p:par>
                            </p:childTnLst>
                          </p:cTn>
                        </p:par>
                        <p:par>
                          <p:cTn id="32" fill="hold">
                            <p:stCondLst>
                              <p:cond delay="1750"/>
                            </p:stCondLst>
                            <p:childTnLst>
                              <p:par>
                                <p:cTn id="33" presetID="63"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250" fill="hold"/>
                                        <p:tgtEl>
                                          <p:spTgt spid="36"/>
                                        </p:tgtEl>
                                        <p:attrNameLst>
                                          <p:attrName>drawProgress</p:attrName>
                                        </p:attrNameLst>
                                      </p:cBhvr>
                                      <p:tavLst>
                                        <p:tav tm="0">
                                          <p:val>
                                            <p:fltVal val="0"/>
                                          </p:val>
                                        </p:tav>
                                        <p:tav tm="100000">
                                          <p:val>
                                            <p:fltVal val="1"/>
                                          </p:val>
                                        </p:tav>
                                      </p:tavLst>
                                    </p:anim>
                                  </p:childTnLst>
                                </p:cTn>
                              </p:par>
                            </p:childTnLst>
                          </p:cTn>
                        </p:par>
                        <p:par>
                          <p:cTn id="36" fill="hold">
                            <p:stCondLst>
                              <p:cond delay="2000"/>
                            </p:stCondLst>
                            <p:childTnLst>
                              <p:par>
                                <p:cTn id="37" presetID="63"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250" fill="hold"/>
                                        <p:tgtEl>
                                          <p:spTgt spid="4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5" name="Picture 4">
            <a:extLst>
              <a:ext uri="{FF2B5EF4-FFF2-40B4-BE49-F238E27FC236}">
                <a16:creationId xmlns:a16="http://schemas.microsoft.com/office/drawing/2014/main" id="{9F319D7B-9A69-E191-2B22-7F70ACA35653}"/>
              </a:ext>
            </a:extLst>
          </p:cNvPr>
          <p:cNvPicPr>
            <a:picLocks noChangeAspect="1"/>
          </p:cNvPicPr>
          <p:nvPr/>
        </p:nvPicPr>
        <p:blipFill>
          <a:blip r:embed="rId3"/>
          <a:stretch>
            <a:fillRect/>
          </a:stretch>
        </p:blipFill>
        <p:spPr>
          <a:xfrm>
            <a:off x="5238750" y="2286000"/>
            <a:ext cx="1714500" cy="2286000"/>
          </a:xfrm>
          <a:prstGeom prst="rect">
            <a:avLst/>
          </a:prstGeom>
        </p:spPr>
      </p:pic>
      <p:grpSp>
        <p:nvGrpSpPr>
          <p:cNvPr id="246" name="Group 245">
            <a:extLst>
              <a:ext uri="{FF2B5EF4-FFF2-40B4-BE49-F238E27FC236}">
                <a16:creationId xmlns:a16="http://schemas.microsoft.com/office/drawing/2014/main" id="{61273D0D-446C-4351-CA19-AF8A8C6A790A}"/>
              </a:ext>
            </a:extLst>
          </p:cNvPr>
          <p:cNvGrpSpPr/>
          <p:nvPr/>
        </p:nvGrpSpPr>
        <p:grpSpPr>
          <a:xfrm>
            <a:off x="8482387" y="234934"/>
            <a:ext cx="1467720" cy="879840"/>
            <a:chOff x="8482387" y="234934"/>
            <a:chExt cx="1467720" cy="879840"/>
          </a:xfrm>
        </p:grpSpPr>
        <mc:AlternateContent xmlns:mc="http://schemas.openxmlformats.org/markup-compatibility/2006" xmlns:p14="http://schemas.microsoft.com/office/powerpoint/2010/main">
          <mc:Choice Requires="p14">
            <p:contentPart p14:bwMode="auto" r:id="rId4">
              <p14:nvContentPartPr>
                <p14:cNvPr id="237" name="Ink 236">
                  <a:extLst>
                    <a:ext uri="{FF2B5EF4-FFF2-40B4-BE49-F238E27FC236}">
                      <a16:creationId xmlns:a16="http://schemas.microsoft.com/office/drawing/2014/main" id="{EF4DCEF4-26DC-45ED-5C47-4C0A66D103C3}"/>
                    </a:ext>
                  </a:extLst>
                </p14:cNvPr>
                <p14:cNvContentPartPr/>
                <p14:nvPr/>
              </p14:nvContentPartPr>
              <p14:xfrm>
                <a:off x="8528827" y="764494"/>
                <a:ext cx="106920" cy="129960"/>
              </p14:xfrm>
            </p:contentPart>
          </mc:Choice>
          <mc:Fallback xmlns="">
            <p:pic>
              <p:nvPicPr>
                <p:cNvPr id="237" name="Ink 236">
                  <a:extLst>
                    <a:ext uri="{FF2B5EF4-FFF2-40B4-BE49-F238E27FC236}">
                      <a16:creationId xmlns:a16="http://schemas.microsoft.com/office/drawing/2014/main" id="{EF4DCEF4-26DC-45ED-5C47-4C0A66D103C3}"/>
                    </a:ext>
                  </a:extLst>
                </p:cNvPr>
                <p:cNvPicPr/>
                <p:nvPr/>
              </p:nvPicPr>
              <p:blipFill>
                <a:blip r:embed="rId5"/>
                <a:stretch>
                  <a:fillRect/>
                </a:stretch>
              </p:blipFill>
              <p:spPr>
                <a:xfrm>
                  <a:off x="8511187" y="746494"/>
                  <a:ext cx="1425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8" name="Ink 237">
                  <a:extLst>
                    <a:ext uri="{FF2B5EF4-FFF2-40B4-BE49-F238E27FC236}">
                      <a16:creationId xmlns:a16="http://schemas.microsoft.com/office/drawing/2014/main" id="{1266BC59-D288-4DA6-D66B-08398A3F559D}"/>
                    </a:ext>
                  </a:extLst>
                </p14:cNvPr>
                <p14:cNvContentPartPr/>
                <p14:nvPr/>
              </p14:nvContentPartPr>
              <p14:xfrm>
                <a:off x="8482387" y="607174"/>
                <a:ext cx="4320" cy="6120"/>
              </p14:xfrm>
            </p:contentPart>
          </mc:Choice>
          <mc:Fallback xmlns="">
            <p:pic>
              <p:nvPicPr>
                <p:cNvPr id="238" name="Ink 237">
                  <a:extLst>
                    <a:ext uri="{FF2B5EF4-FFF2-40B4-BE49-F238E27FC236}">
                      <a16:creationId xmlns:a16="http://schemas.microsoft.com/office/drawing/2014/main" id="{1266BC59-D288-4DA6-D66B-08398A3F559D}"/>
                    </a:ext>
                  </a:extLst>
                </p:cNvPr>
                <p:cNvPicPr/>
                <p:nvPr/>
              </p:nvPicPr>
              <p:blipFill>
                <a:blip r:embed="rId7"/>
                <a:stretch>
                  <a:fillRect/>
                </a:stretch>
              </p:blipFill>
              <p:spPr>
                <a:xfrm>
                  <a:off x="8464747" y="589534"/>
                  <a:ext cx="39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9" name="Ink 238">
                  <a:extLst>
                    <a:ext uri="{FF2B5EF4-FFF2-40B4-BE49-F238E27FC236}">
                      <a16:creationId xmlns:a16="http://schemas.microsoft.com/office/drawing/2014/main" id="{50E07C61-3E43-31C8-0D7C-B4288AF4E7E7}"/>
                    </a:ext>
                  </a:extLst>
                </p14:cNvPr>
                <p14:cNvContentPartPr/>
                <p14:nvPr/>
              </p14:nvContentPartPr>
              <p14:xfrm>
                <a:off x="8778307" y="342934"/>
                <a:ext cx="198720" cy="495000"/>
              </p14:xfrm>
            </p:contentPart>
          </mc:Choice>
          <mc:Fallback xmlns="">
            <p:pic>
              <p:nvPicPr>
                <p:cNvPr id="239" name="Ink 238">
                  <a:extLst>
                    <a:ext uri="{FF2B5EF4-FFF2-40B4-BE49-F238E27FC236}">
                      <a16:creationId xmlns:a16="http://schemas.microsoft.com/office/drawing/2014/main" id="{50E07C61-3E43-31C8-0D7C-B4288AF4E7E7}"/>
                    </a:ext>
                  </a:extLst>
                </p:cNvPr>
                <p:cNvPicPr/>
                <p:nvPr/>
              </p:nvPicPr>
              <p:blipFill>
                <a:blip r:embed="rId9"/>
                <a:stretch>
                  <a:fillRect/>
                </a:stretch>
              </p:blipFill>
              <p:spPr>
                <a:xfrm>
                  <a:off x="8760667" y="324934"/>
                  <a:ext cx="23436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0" name="Ink 239">
                  <a:extLst>
                    <a:ext uri="{FF2B5EF4-FFF2-40B4-BE49-F238E27FC236}">
                      <a16:creationId xmlns:a16="http://schemas.microsoft.com/office/drawing/2014/main" id="{6D748D37-576A-3924-D5E1-5D6A20F86472}"/>
                    </a:ext>
                  </a:extLst>
                </p14:cNvPr>
                <p14:cNvContentPartPr/>
                <p14:nvPr/>
              </p14:nvContentPartPr>
              <p14:xfrm>
                <a:off x="8992867" y="665494"/>
                <a:ext cx="155520" cy="143640"/>
              </p14:xfrm>
            </p:contentPart>
          </mc:Choice>
          <mc:Fallback xmlns="">
            <p:pic>
              <p:nvPicPr>
                <p:cNvPr id="240" name="Ink 239">
                  <a:extLst>
                    <a:ext uri="{FF2B5EF4-FFF2-40B4-BE49-F238E27FC236}">
                      <a16:creationId xmlns:a16="http://schemas.microsoft.com/office/drawing/2014/main" id="{6D748D37-576A-3924-D5E1-5D6A20F86472}"/>
                    </a:ext>
                  </a:extLst>
                </p:cNvPr>
                <p:cNvPicPr/>
                <p:nvPr/>
              </p:nvPicPr>
              <p:blipFill>
                <a:blip r:embed="rId11"/>
                <a:stretch>
                  <a:fillRect/>
                </a:stretch>
              </p:blipFill>
              <p:spPr>
                <a:xfrm>
                  <a:off x="8974867" y="647494"/>
                  <a:ext cx="191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1" name="Ink 240">
                  <a:extLst>
                    <a:ext uri="{FF2B5EF4-FFF2-40B4-BE49-F238E27FC236}">
                      <a16:creationId xmlns:a16="http://schemas.microsoft.com/office/drawing/2014/main" id="{FE990D7E-8A7C-1291-DD07-8D56452B0EB2}"/>
                    </a:ext>
                  </a:extLst>
                </p14:cNvPr>
                <p14:cNvContentPartPr/>
                <p14:nvPr/>
              </p14:nvContentPartPr>
              <p14:xfrm>
                <a:off x="9207427" y="656134"/>
                <a:ext cx="250200" cy="116280"/>
              </p14:xfrm>
            </p:contentPart>
          </mc:Choice>
          <mc:Fallback xmlns="">
            <p:pic>
              <p:nvPicPr>
                <p:cNvPr id="241" name="Ink 240">
                  <a:extLst>
                    <a:ext uri="{FF2B5EF4-FFF2-40B4-BE49-F238E27FC236}">
                      <a16:creationId xmlns:a16="http://schemas.microsoft.com/office/drawing/2014/main" id="{FE990D7E-8A7C-1291-DD07-8D56452B0EB2}"/>
                    </a:ext>
                  </a:extLst>
                </p:cNvPr>
                <p:cNvPicPr/>
                <p:nvPr/>
              </p:nvPicPr>
              <p:blipFill>
                <a:blip r:embed="rId13"/>
                <a:stretch>
                  <a:fillRect/>
                </a:stretch>
              </p:blipFill>
              <p:spPr>
                <a:xfrm>
                  <a:off x="9189787" y="638494"/>
                  <a:ext cx="285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2" name="Ink 241">
                  <a:extLst>
                    <a:ext uri="{FF2B5EF4-FFF2-40B4-BE49-F238E27FC236}">
                      <a16:creationId xmlns:a16="http://schemas.microsoft.com/office/drawing/2014/main" id="{8FE98F5F-2EA6-363E-B3A2-A3F9CFBE1FC6}"/>
                    </a:ext>
                  </a:extLst>
                </p14:cNvPr>
                <p14:cNvContentPartPr/>
                <p14:nvPr/>
              </p14:nvContentPartPr>
              <p14:xfrm>
                <a:off x="9685507" y="234934"/>
                <a:ext cx="166680" cy="243360"/>
              </p14:xfrm>
            </p:contentPart>
          </mc:Choice>
          <mc:Fallback xmlns="">
            <p:pic>
              <p:nvPicPr>
                <p:cNvPr id="242" name="Ink 241">
                  <a:extLst>
                    <a:ext uri="{FF2B5EF4-FFF2-40B4-BE49-F238E27FC236}">
                      <a16:creationId xmlns:a16="http://schemas.microsoft.com/office/drawing/2014/main" id="{8FE98F5F-2EA6-363E-B3A2-A3F9CFBE1FC6}"/>
                    </a:ext>
                  </a:extLst>
                </p:cNvPr>
                <p:cNvPicPr/>
                <p:nvPr/>
              </p:nvPicPr>
              <p:blipFill>
                <a:blip r:embed="rId15"/>
                <a:stretch>
                  <a:fillRect/>
                </a:stretch>
              </p:blipFill>
              <p:spPr>
                <a:xfrm>
                  <a:off x="9667507" y="217294"/>
                  <a:ext cx="2023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3" name="Ink 242">
                  <a:extLst>
                    <a:ext uri="{FF2B5EF4-FFF2-40B4-BE49-F238E27FC236}">
                      <a16:creationId xmlns:a16="http://schemas.microsoft.com/office/drawing/2014/main" id="{807C3B50-E21E-6A38-143C-D50D78BBF927}"/>
                    </a:ext>
                  </a:extLst>
                </p14:cNvPr>
                <p14:cNvContentPartPr/>
                <p14:nvPr/>
              </p14:nvContentPartPr>
              <p14:xfrm>
                <a:off x="9856507" y="621574"/>
                <a:ext cx="9000" cy="39960"/>
              </p14:xfrm>
            </p:contentPart>
          </mc:Choice>
          <mc:Fallback xmlns="">
            <p:pic>
              <p:nvPicPr>
                <p:cNvPr id="243" name="Ink 242">
                  <a:extLst>
                    <a:ext uri="{FF2B5EF4-FFF2-40B4-BE49-F238E27FC236}">
                      <a16:creationId xmlns:a16="http://schemas.microsoft.com/office/drawing/2014/main" id="{807C3B50-E21E-6A38-143C-D50D78BBF927}"/>
                    </a:ext>
                  </a:extLst>
                </p:cNvPr>
                <p:cNvPicPr/>
                <p:nvPr/>
              </p:nvPicPr>
              <p:blipFill>
                <a:blip r:embed="rId17"/>
                <a:stretch>
                  <a:fillRect/>
                </a:stretch>
              </p:blipFill>
              <p:spPr>
                <a:xfrm>
                  <a:off x="9838867" y="603574"/>
                  <a:ext cx="44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4" name="Ink 243">
                  <a:extLst>
                    <a:ext uri="{FF2B5EF4-FFF2-40B4-BE49-F238E27FC236}">
                      <a16:creationId xmlns:a16="http://schemas.microsoft.com/office/drawing/2014/main" id="{2FC3FBE0-5E50-BBFC-838E-E93A92FC29B2}"/>
                    </a:ext>
                  </a:extLst>
                </p14:cNvPr>
                <p14:cNvContentPartPr/>
                <p14:nvPr/>
              </p14:nvContentPartPr>
              <p14:xfrm>
                <a:off x="8815027" y="878974"/>
                <a:ext cx="1135080" cy="171000"/>
              </p14:xfrm>
            </p:contentPart>
          </mc:Choice>
          <mc:Fallback xmlns="">
            <p:pic>
              <p:nvPicPr>
                <p:cNvPr id="244" name="Ink 243">
                  <a:extLst>
                    <a:ext uri="{FF2B5EF4-FFF2-40B4-BE49-F238E27FC236}">
                      <a16:creationId xmlns:a16="http://schemas.microsoft.com/office/drawing/2014/main" id="{2FC3FBE0-5E50-BBFC-838E-E93A92FC29B2}"/>
                    </a:ext>
                  </a:extLst>
                </p:cNvPr>
                <p:cNvPicPr/>
                <p:nvPr/>
              </p:nvPicPr>
              <p:blipFill>
                <a:blip r:embed="rId19"/>
                <a:stretch>
                  <a:fillRect/>
                </a:stretch>
              </p:blipFill>
              <p:spPr>
                <a:xfrm>
                  <a:off x="8797387" y="861334"/>
                  <a:ext cx="1170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5" name="Ink 244">
                  <a:extLst>
                    <a:ext uri="{FF2B5EF4-FFF2-40B4-BE49-F238E27FC236}">
                      <a16:creationId xmlns:a16="http://schemas.microsoft.com/office/drawing/2014/main" id="{7C839BB4-C699-E1EF-3C5C-C41D011265ED}"/>
                    </a:ext>
                  </a:extLst>
                </p14:cNvPr>
                <p14:cNvContentPartPr/>
                <p14:nvPr/>
              </p14:nvContentPartPr>
              <p14:xfrm>
                <a:off x="9229387" y="1066534"/>
                <a:ext cx="400680" cy="48240"/>
              </p14:xfrm>
            </p:contentPart>
          </mc:Choice>
          <mc:Fallback xmlns="">
            <p:pic>
              <p:nvPicPr>
                <p:cNvPr id="245" name="Ink 244">
                  <a:extLst>
                    <a:ext uri="{FF2B5EF4-FFF2-40B4-BE49-F238E27FC236}">
                      <a16:creationId xmlns:a16="http://schemas.microsoft.com/office/drawing/2014/main" id="{7C839BB4-C699-E1EF-3C5C-C41D011265ED}"/>
                    </a:ext>
                  </a:extLst>
                </p:cNvPr>
                <p:cNvPicPr/>
                <p:nvPr/>
              </p:nvPicPr>
              <p:blipFill>
                <a:blip r:embed="rId21"/>
                <a:stretch>
                  <a:fillRect/>
                </a:stretch>
              </p:blipFill>
              <p:spPr>
                <a:xfrm>
                  <a:off x="9211747" y="1048534"/>
                  <a:ext cx="436320" cy="8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64" name="Ink 263">
                <a:extLst>
                  <a:ext uri="{FF2B5EF4-FFF2-40B4-BE49-F238E27FC236}">
                    <a16:creationId xmlns:a16="http://schemas.microsoft.com/office/drawing/2014/main" id="{25A62F16-9B15-D45A-5654-37ABD7377DED}"/>
                  </a:ext>
                </a:extLst>
              </p14:cNvPr>
              <p14:cNvContentPartPr/>
              <p14:nvPr/>
            </p14:nvContentPartPr>
            <p14:xfrm>
              <a:off x="8156227" y="1435894"/>
              <a:ext cx="523440" cy="4438440"/>
            </p14:xfrm>
          </p:contentPart>
        </mc:Choice>
        <mc:Fallback xmlns="">
          <p:pic>
            <p:nvPicPr>
              <p:cNvPr id="264" name="Ink 263">
                <a:extLst>
                  <a:ext uri="{FF2B5EF4-FFF2-40B4-BE49-F238E27FC236}">
                    <a16:creationId xmlns:a16="http://schemas.microsoft.com/office/drawing/2014/main" id="{25A62F16-9B15-D45A-5654-37ABD7377DED}"/>
                  </a:ext>
                </a:extLst>
              </p:cNvPr>
              <p:cNvPicPr/>
              <p:nvPr/>
            </p:nvPicPr>
            <p:blipFill>
              <a:blip r:embed="rId23"/>
              <a:stretch>
                <a:fillRect/>
              </a:stretch>
            </p:blipFill>
            <p:spPr>
              <a:xfrm>
                <a:off x="8138587" y="1417894"/>
                <a:ext cx="559080" cy="4474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6" name="Ink 265">
                <a:extLst>
                  <a:ext uri="{FF2B5EF4-FFF2-40B4-BE49-F238E27FC236}">
                    <a16:creationId xmlns:a16="http://schemas.microsoft.com/office/drawing/2014/main" id="{338CA40A-C18D-09A3-8A91-A446C27405DE}"/>
                  </a:ext>
                </a:extLst>
              </p14:cNvPr>
              <p14:cNvContentPartPr/>
              <p14:nvPr/>
            </p14:nvContentPartPr>
            <p14:xfrm>
              <a:off x="9122467" y="5870734"/>
              <a:ext cx="1042920" cy="29880"/>
            </p14:xfrm>
          </p:contentPart>
        </mc:Choice>
        <mc:Fallback xmlns="">
          <p:pic>
            <p:nvPicPr>
              <p:cNvPr id="266" name="Ink 265">
                <a:extLst>
                  <a:ext uri="{FF2B5EF4-FFF2-40B4-BE49-F238E27FC236}">
                    <a16:creationId xmlns:a16="http://schemas.microsoft.com/office/drawing/2014/main" id="{338CA40A-C18D-09A3-8A91-A446C27405DE}"/>
                  </a:ext>
                </a:extLst>
              </p:cNvPr>
              <p:cNvPicPr/>
              <p:nvPr/>
            </p:nvPicPr>
            <p:blipFill>
              <a:blip r:embed="rId25"/>
              <a:stretch>
                <a:fillRect/>
              </a:stretch>
            </p:blipFill>
            <p:spPr>
              <a:xfrm>
                <a:off x="9104827" y="5853094"/>
                <a:ext cx="1078560" cy="65520"/>
              </a:xfrm>
              <a:prstGeom prst="rect">
                <a:avLst/>
              </a:prstGeom>
            </p:spPr>
          </p:pic>
        </mc:Fallback>
      </mc:AlternateContent>
      <p:grpSp>
        <p:nvGrpSpPr>
          <p:cNvPr id="529" name="Group 528">
            <a:extLst>
              <a:ext uri="{FF2B5EF4-FFF2-40B4-BE49-F238E27FC236}">
                <a16:creationId xmlns:a16="http://schemas.microsoft.com/office/drawing/2014/main" id="{ADD438D5-51CE-49EB-F582-04C24C554F31}"/>
              </a:ext>
            </a:extLst>
          </p:cNvPr>
          <p:cNvGrpSpPr/>
          <p:nvPr/>
        </p:nvGrpSpPr>
        <p:grpSpPr>
          <a:xfrm>
            <a:off x="1256467" y="1420414"/>
            <a:ext cx="9695160" cy="4545000"/>
            <a:chOff x="1256467" y="1420414"/>
            <a:chExt cx="9695160" cy="4545000"/>
          </a:xfrm>
        </p:grpSpPr>
        <mc:AlternateContent xmlns:mc="http://schemas.openxmlformats.org/markup-compatibility/2006" xmlns:p14="http://schemas.microsoft.com/office/powerpoint/2010/main">
          <mc:Choice Requires="p14">
            <p:contentPart p14:bwMode="auto" r:id="rId26">
              <p14:nvContentPartPr>
                <p14:cNvPr id="6" name="Ink 5">
                  <a:extLst>
                    <a:ext uri="{FF2B5EF4-FFF2-40B4-BE49-F238E27FC236}">
                      <a16:creationId xmlns:a16="http://schemas.microsoft.com/office/drawing/2014/main" id="{0FB719F3-7289-3884-7966-05628F2AF9B4}"/>
                    </a:ext>
                  </a:extLst>
                </p14:cNvPr>
                <p14:cNvContentPartPr/>
                <p14:nvPr/>
              </p14:nvContentPartPr>
              <p14:xfrm>
                <a:off x="1521427" y="1420414"/>
                <a:ext cx="9292320" cy="330120"/>
              </p14:xfrm>
            </p:contentPart>
          </mc:Choice>
          <mc:Fallback xmlns="">
            <p:pic>
              <p:nvPicPr>
                <p:cNvPr id="6" name="Ink 5">
                  <a:extLst>
                    <a:ext uri="{FF2B5EF4-FFF2-40B4-BE49-F238E27FC236}">
                      <a16:creationId xmlns:a16="http://schemas.microsoft.com/office/drawing/2014/main" id="{0FB719F3-7289-3884-7966-05628F2AF9B4}"/>
                    </a:ext>
                  </a:extLst>
                </p:cNvPr>
                <p:cNvPicPr/>
                <p:nvPr/>
              </p:nvPicPr>
              <p:blipFill>
                <a:blip r:embed="rId27"/>
                <a:stretch>
                  <a:fillRect/>
                </a:stretch>
              </p:blipFill>
              <p:spPr>
                <a:xfrm>
                  <a:off x="1503427" y="1402774"/>
                  <a:ext cx="93279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37FD44E2-1A4A-E7D3-5F27-2EB6BDCB55DC}"/>
                    </a:ext>
                  </a:extLst>
                </p14:cNvPr>
                <p14:cNvContentPartPr/>
                <p14:nvPr/>
              </p14:nvContentPartPr>
              <p14:xfrm>
                <a:off x="1256467" y="1857094"/>
                <a:ext cx="7886880" cy="4108320"/>
              </p14:xfrm>
            </p:contentPart>
          </mc:Choice>
          <mc:Fallback xmlns="">
            <p:pic>
              <p:nvPicPr>
                <p:cNvPr id="7" name="Ink 6">
                  <a:extLst>
                    <a:ext uri="{FF2B5EF4-FFF2-40B4-BE49-F238E27FC236}">
                      <a16:creationId xmlns:a16="http://schemas.microsoft.com/office/drawing/2014/main" id="{37FD44E2-1A4A-E7D3-5F27-2EB6BDCB55DC}"/>
                    </a:ext>
                  </a:extLst>
                </p:cNvPr>
                <p:cNvPicPr/>
                <p:nvPr/>
              </p:nvPicPr>
              <p:blipFill>
                <a:blip r:embed="rId29"/>
                <a:stretch>
                  <a:fillRect/>
                </a:stretch>
              </p:blipFill>
              <p:spPr>
                <a:xfrm>
                  <a:off x="1238827" y="1839094"/>
                  <a:ext cx="7922520" cy="4143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Ink 7">
                  <a:extLst>
                    <a:ext uri="{FF2B5EF4-FFF2-40B4-BE49-F238E27FC236}">
                      <a16:creationId xmlns:a16="http://schemas.microsoft.com/office/drawing/2014/main" id="{8C709CF0-8985-2F3C-D790-C7C12B9BCF44}"/>
                    </a:ext>
                  </a:extLst>
                </p14:cNvPr>
                <p14:cNvContentPartPr/>
                <p14:nvPr/>
              </p14:nvContentPartPr>
              <p14:xfrm>
                <a:off x="10164307" y="1656934"/>
                <a:ext cx="787320" cy="4231080"/>
              </p14:xfrm>
            </p:contentPart>
          </mc:Choice>
          <mc:Fallback xmlns="">
            <p:pic>
              <p:nvPicPr>
                <p:cNvPr id="8" name="Ink 7">
                  <a:extLst>
                    <a:ext uri="{FF2B5EF4-FFF2-40B4-BE49-F238E27FC236}">
                      <a16:creationId xmlns:a16="http://schemas.microsoft.com/office/drawing/2014/main" id="{8C709CF0-8985-2F3C-D790-C7C12B9BCF44}"/>
                    </a:ext>
                  </a:extLst>
                </p:cNvPr>
                <p:cNvPicPr/>
                <p:nvPr/>
              </p:nvPicPr>
              <p:blipFill>
                <a:blip r:embed="rId31"/>
                <a:stretch>
                  <a:fillRect/>
                </a:stretch>
              </p:blipFill>
              <p:spPr>
                <a:xfrm>
                  <a:off x="10146307" y="1639294"/>
                  <a:ext cx="822960" cy="426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 name="Ink 8">
                  <a:extLst>
                    <a:ext uri="{FF2B5EF4-FFF2-40B4-BE49-F238E27FC236}">
                      <a16:creationId xmlns:a16="http://schemas.microsoft.com/office/drawing/2014/main" id="{B4C13220-13CE-100E-7D9F-37EBE10772FF}"/>
                    </a:ext>
                  </a:extLst>
                </p14:cNvPr>
                <p14:cNvContentPartPr/>
                <p14:nvPr/>
              </p14:nvContentPartPr>
              <p14:xfrm>
                <a:off x="4428787" y="5493094"/>
                <a:ext cx="35280" cy="184680"/>
              </p14:xfrm>
            </p:contentPart>
          </mc:Choice>
          <mc:Fallback xmlns="">
            <p:pic>
              <p:nvPicPr>
                <p:cNvPr id="9" name="Ink 8">
                  <a:extLst>
                    <a:ext uri="{FF2B5EF4-FFF2-40B4-BE49-F238E27FC236}">
                      <a16:creationId xmlns:a16="http://schemas.microsoft.com/office/drawing/2014/main" id="{B4C13220-13CE-100E-7D9F-37EBE10772FF}"/>
                    </a:ext>
                  </a:extLst>
                </p:cNvPr>
                <p:cNvPicPr/>
                <p:nvPr/>
              </p:nvPicPr>
              <p:blipFill>
                <a:blip r:embed="rId33"/>
                <a:stretch>
                  <a:fillRect/>
                </a:stretch>
              </p:blipFill>
              <p:spPr>
                <a:xfrm>
                  <a:off x="4410787" y="5475454"/>
                  <a:ext cx="70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Ink 9">
                  <a:extLst>
                    <a:ext uri="{FF2B5EF4-FFF2-40B4-BE49-F238E27FC236}">
                      <a16:creationId xmlns:a16="http://schemas.microsoft.com/office/drawing/2014/main" id="{0E035B3D-A93B-1066-C363-444C7C71BEFD}"/>
                    </a:ext>
                  </a:extLst>
                </p14:cNvPr>
                <p14:cNvContentPartPr/>
                <p14:nvPr/>
              </p14:nvContentPartPr>
              <p14:xfrm>
                <a:off x="4066267" y="5493814"/>
                <a:ext cx="536400" cy="257760"/>
              </p14:xfrm>
            </p:contentPart>
          </mc:Choice>
          <mc:Fallback xmlns="">
            <p:pic>
              <p:nvPicPr>
                <p:cNvPr id="10" name="Ink 9">
                  <a:extLst>
                    <a:ext uri="{FF2B5EF4-FFF2-40B4-BE49-F238E27FC236}">
                      <a16:creationId xmlns:a16="http://schemas.microsoft.com/office/drawing/2014/main" id="{0E035B3D-A93B-1066-C363-444C7C71BEFD}"/>
                    </a:ext>
                  </a:extLst>
                </p:cNvPr>
                <p:cNvPicPr/>
                <p:nvPr/>
              </p:nvPicPr>
              <p:blipFill>
                <a:blip r:embed="rId35"/>
                <a:stretch>
                  <a:fillRect/>
                </a:stretch>
              </p:blipFill>
              <p:spPr>
                <a:xfrm>
                  <a:off x="4048627" y="5476174"/>
                  <a:ext cx="5720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k 10">
                  <a:extLst>
                    <a:ext uri="{FF2B5EF4-FFF2-40B4-BE49-F238E27FC236}">
                      <a16:creationId xmlns:a16="http://schemas.microsoft.com/office/drawing/2014/main" id="{C5DA3492-62B6-5362-C39C-12A42DB620D4}"/>
                    </a:ext>
                  </a:extLst>
                </p14:cNvPr>
                <p14:cNvContentPartPr/>
                <p14:nvPr/>
              </p14:nvContentPartPr>
              <p14:xfrm>
                <a:off x="4607347" y="5615134"/>
                <a:ext cx="338040" cy="151560"/>
              </p14:xfrm>
            </p:contentPart>
          </mc:Choice>
          <mc:Fallback xmlns="">
            <p:pic>
              <p:nvPicPr>
                <p:cNvPr id="11" name="Ink 10">
                  <a:extLst>
                    <a:ext uri="{FF2B5EF4-FFF2-40B4-BE49-F238E27FC236}">
                      <a16:creationId xmlns:a16="http://schemas.microsoft.com/office/drawing/2014/main" id="{C5DA3492-62B6-5362-C39C-12A42DB620D4}"/>
                    </a:ext>
                  </a:extLst>
                </p:cNvPr>
                <p:cNvPicPr/>
                <p:nvPr/>
              </p:nvPicPr>
              <p:blipFill>
                <a:blip r:embed="rId37"/>
                <a:stretch>
                  <a:fillRect/>
                </a:stretch>
              </p:blipFill>
              <p:spPr>
                <a:xfrm>
                  <a:off x="4589707" y="5597494"/>
                  <a:ext cx="373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 name="Ink 11">
                  <a:extLst>
                    <a:ext uri="{FF2B5EF4-FFF2-40B4-BE49-F238E27FC236}">
                      <a16:creationId xmlns:a16="http://schemas.microsoft.com/office/drawing/2014/main" id="{7D32CAF1-8A22-6955-A919-0B38CE3D4B91}"/>
                    </a:ext>
                  </a:extLst>
                </p14:cNvPr>
                <p14:cNvContentPartPr/>
                <p14:nvPr/>
              </p14:nvContentPartPr>
              <p14:xfrm>
                <a:off x="5063107" y="5636374"/>
                <a:ext cx="162000" cy="114480"/>
              </p14:xfrm>
            </p:contentPart>
          </mc:Choice>
          <mc:Fallback xmlns="">
            <p:pic>
              <p:nvPicPr>
                <p:cNvPr id="12" name="Ink 11">
                  <a:extLst>
                    <a:ext uri="{FF2B5EF4-FFF2-40B4-BE49-F238E27FC236}">
                      <a16:creationId xmlns:a16="http://schemas.microsoft.com/office/drawing/2014/main" id="{7D32CAF1-8A22-6955-A919-0B38CE3D4B91}"/>
                    </a:ext>
                  </a:extLst>
                </p:cNvPr>
                <p:cNvPicPr/>
                <p:nvPr/>
              </p:nvPicPr>
              <p:blipFill>
                <a:blip r:embed="rId39"/>
                <a:stretch>
                  <a:fillRect/>
                </a:stretch>
              </p:blipFill>
              <p:spPr>
                <a:xfrm>
                  <a:off x="5045107" y="5618734"/>
                  <a:ext cx="1976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30183543-8CE3-BB86-4706-59D94036CCF3}"/>
                    </a:ext>
                  </a:extLst>
                </p14:cNvPr>
                <p14:cNvContentPartPr/>
                <p14:nvPr/>
              </p14:nvContentPartPr>
              <p14:xfrm>
                <a:off x="5328427" y="5598934"/>
                <a:ext cx="149040" cy="109440"/>
              </p14:xfrm>
            </p:contentPart>
          </mc:Choice>
          <mc:Fallback xmlns="">
            <p:pic>
              <p:nvPicPr>
                <p:cNvPr id="28" name="Ink 27">
                  <a:extLst>
                    <a:ext uri="{FF2B5EF4-FFF2-40B4-BE49-F238E27FC236}">
                      <a16:creationId xmlns:a16="http://schemas.microsoft.com/office/drawing/2014/main" id="{30183543-8CE3-BB86-4706-59D94036CCF3}"/>
                    </a:ext>
                  </a:extLst>
                </p:cNvPr>
                <p:cNvPicPr/>
                <p:nvPr/>
              </p:nvPicPr>
              <p:blipFill>
                <a:blip r:embed="rId41"/>
                <a:stretch>
                  <a:fillRect/>
                </a:stretch>
              </p:blipFill>
              <p:spPr>
                <a:xfrm>
                  <a:off x="5310787" y="5581294"/>
                  <a:ext cx="184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56C8418F-D0BE-9DEA-738E-394204E7DE29}"/>
                    </a:ext>
                  </a:extLst>
                </p14:cNvPr>
                <p14:cNvContentPartPr/>
                <p14:nvPr/>
              </p14:nvContentPartPr>
              <p14:xfrm>
                <a:off x="5599147" y="5321734"/>
                <a:ext cx="513360" cy="394920"/>
              </p14:xfrm>
            </p:contentPart>
          </mc:Choice>
          <mc:Fallback xmlns="">
            <p:pic>
              <p:nvPicPr>
                <p:cNvPr id="42" name="Ink 41">
                  <a:extLst>
                    <a:ext uri="{FF2B5EF4-FFF2-40B4-BE49-F238E27FC236}">
                      <a16:creationId xmlns:a16="http://schemas.microsoft.com/office/drawing/2014/main" id="{56C8418F-D0BE-9DEA-738E-394204E7DE29}"/>
                    </a:ext>
                  </a:extLst>
                </p:cNvPr>
                <p:cNvPicPr/>
                <p:nvPr/>
              </p:nvPicPr>
              <p:blipFill>
                <a:blip r:embed="rId43"/>
                <a:stretch>
                  <a:fillRect/>
                </a:stretch>
              </p:blipFill>
              <p:spPr>
                <a:xfrm>
                  <a:off x="5581147" y="5304094"/>
                  <a:ext cx="54900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Ink 42">
                  <a:extLst>
                    <a:ext uri="{FF2B5EF4-FFF2-40B4-BE49-F238E27FC236}">
                      <a16:creationId xmlns:a16="http://schemas.microsoft.com/office/drawing/2014/main" id="{B98A9308-CDF6-8262-9683-4A7D8A72D4B6}"/>
                    </a:ext>
                  </a:extLst>
                </p14:cNvPr>
                <p14:cNvContentPartPr/>
                <p14:nvPr/>
              </p14:nvContentPartPr>
              <p14:xfrm>
                <a:off x="6193507" y="5514694"/>
                <a:ext cx="182160" cy="136440"/>
              </p14:xfrm>
            </p:contentPart>
          </mc:Choice>
          <mc:Fallback xmlns="">
            <p:pic>
              <p:nvPicPr>
                <p:cNvPr id="43" name="Ink 42">
                  <a:extLst>
                    <a:ext uri="{FF2B5EF4-FFF2-40B4-BE49-F238E27FC236}">
                      <a16:creationId xmlns:a16="http://schemas.microsoft.com/office/drawing/2014/main" id="{B98A9308-CDF6-8262-9683-4A7D8A72D4B6}"/>
                    </a:ext>
                  </a:extLst>
                </p:cNvPr>
                <p:cNvPicPr/>
                <p:nvPr/>
              </p:nvPicPr>
              <p:blipFill>
                <a:blip r:embed="rId45"/>
                <a:stretch>
                  <a:fillRect/>
                </a:stretch>
              </p:blipFill>
              <p:spPr>
                <a:xfrm>
                  <a:off x="6175507" y="5496694"/>
                  <a:ext cx="217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D90AA377-C022-A588-6525-885054BE209D}"/>
                    </a:ext>
                  </a:extLst>
                </p14:cNvPr>
                <p14:cNvContentPartPr/>
                <p14:nvPr/>
              </p14:nvContentPartPr>
              <p14:xfrm>
                <a:off x="2428627" y="3199894"/>
                <a:ext cx="253800" cy="704160"/>
              </p14:xfrm>
            </p:contentPart>
          </mc:Choice>
          <mc:Fallback xmlns="">
            <p:pic>
              <p:nvPicPr>
                <p:cNvPr id="45" name="Ink 44">
                  <a:extLst>
                    <a:ext uri="{FF2B5EF4-FFF2-40B4-BE49-F238E27FC236}">
                      <a16:creationId xmlns:a16="http://schemas.microsoft.com/office/drawing/2014/main" id="{D90AA377-C022-A588-6525-885054BE209D}"/>
                    </a:ext>
                  </a:extLst>
                </p:cNvPr>
                <p:cNvPicPr/>
                <p:nvPr/>
              </p:nvPicPr>
              <p:blipFill>
                <a:blip r:embed="rId47"/>
                <a:stretch>
                  <a:fillRect/>
                </a:stretch>
              </p:blipFill>
              <p:spPr>
                <a:xfrm>
                  <a:off x="2410627" y="3182254"/>
                  <a:ext cx="28944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CCE379F6-32BE-B1CC-DEF0-BC9C274706F9}"/>
                    </a:ext>
                  </a:extLst>
                </p14:cNvPr>
                <p14:cNvContentPartPr/>
                <p14:nvPr/>
              </p14:nvContentPartPr>
              <p14:xfrm>
                <a:off x="2775667" y="3914854"/>
                <a:ext cx="183240" cy="251640"/>
              </p14:xfrm>
            </p:contentPart>
          </mc:Choice>
          <mc:Fallback xmlns="">
            <p:pic>
              <p:nvPicPr>
                <p:cNvPr id="46" name="Ink 45">
                  <a:extLst>
                    <a:ext uri="{FF2B5EF4-FFF2-40B4-BE49-F238E27FC236}">
                      <a16:creationId xmlns:a16="http://schemas.microsoft.com/office/drawing/2014/main" id="{CCE379F6-32BE-B1CC-DEF0-BC9C274706F9}"/>
                    </a:ext>
                  </a:extLst>
                </p:cNvPr>
                <p:cNvPicPr/>
                <p:nvPr/>
              </p:nvPicPr>
              <p:blipFill>
                <a:blip r:embed="rId49"/>
                <a:stretch>
                  <a:fillRect/>
                </a:stretch>
              </p:blipFill>
              <p:spPr>
                <a:xfrm>
                  <a:off x="2758027" y="3896854"/>
                  <a:ext cx="218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18D60829-E57F-E00D-92B3-45A03EC8436F}"/>
                    </a:ext>
                  </a:extLst>
                </p14:cNvPr>
                <p14:cNvContentPartPr/>
                <p14:nvPr/>
              </p14:nvContentPartPr>
              <p14:xfrm>
                <a:off x="2771707" y="3511654"/>
                <a:ext cx="64800" cy="10440"/>
              </p14:xfrm>
            </p:contentPart>
          </mc:Choice>
          <mc:Fallback xmlns="">
            <p:pic>
              <p:nvPicPr>
                <p:cNvPr id="47" name="Ink 46">
                  <a:extLst>
                    <a:ext uri="{FF2B5EF4-FFF2-40B4-BE49-F238E27FC236}">
                      <a16:creationId xmlns:a16="http://schemas.microsoft.com/office/drawing/2014/main" id="{18D60829-E57F-E00D-92B3-45A03EC8436F}"/>
                    </a:ext>
                  </a:extLst>
                </p:cNvPr>
                <p:cNvPicPr/>
                <p:nvPr/>
              </p:nvPicPr>
              <p:blipFill>
                <a:blip r:embed="rId51"/>
                <a:stretch>
                  <a:fillRect/>
                </a:stretch>
              </p:blipFill>
              <p:spPr>
                <a:xfrm>
                  <a:off x="2753707" y="3494014"/>
                  <a:ext cx="100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0D75D74E-07CB-618C-05C3-394B9E1D923B}"/>
                    </a:ext>
                  </a:extLst>
                </p14:cNvPr>
                <p14:cNvContentPartPr/>
                <p14:nvPr/>
              </p14:nvContentPartPr>
              <p14:xfrm>
                <a:off x="2842987" y="3428854"/>
                <a:ext cx="93960" cy="157320"/>
              </p14:xfrm>
            </p:contentPart>
          </mc:Choice>
          <mc:Fallback xmlns="">
            <p:pic>
              <p:nvPicPr>
                <p:cNvPr id="48" name="Ink 47">
                  <a:extLst>
                    <a:ext uri="{FF2B5EF4-FFF2-40B4-BE49-F238E27FC236}">
                      <a16:creationId xmlns:a16="http://schemas.microsoft.com/office/drawing/2014/main" id="{0D75D74E-07CB-618C-05C3-394B9E1D923B}"/>
                    </a:ext>
                  </a:extLst>
                </p:cNvPr>
                <p:cNvPicPr/>
                <p:nvPr/>
              </p:nvPicPr>
              <p:blipFill>
                <a:blip r:embed="rId53"/>
                <a:stretch>
                  <a:fillRect/>
                </a:stretch>
              </p:blipFill>
              <p:spPr>
                <a:xfrm>
                  <a:off x="2824987" y="3411214"/>
                  <a:ext cx="129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Ink 49">
                  <a:extLst>
                    <a:ext uri="{FF2B5EF4-FFF2-40B4-BE49-F238E27FC236}">
                      <a16:creationId xmlns:a16="http://schemas.microsoft.com/office/drawing/2014/main" id="{2C7617D0-C97C-751E-970A-5EF945F4DFE1}"/>
                    </a:ext>
                  </a:extLst>
                </p14:cNvPr>
                <p14:cNvContentPartPr/>
                <p14:nvPr/>
              </p14:nvContentPartPr>
              <p14:xfrm>
                <a:off x="3256987" y="2450014"/>
                <a:ext cx="636480" cy="1256760"/>
              </p14:xfrm>
            </p:contentPart>
          </mc:Choice>
          <mc:Fallback xmlns="">
            <p:pic>
              <p:nvPicPr>
                <p:cNvPr id="50" name="Ink 49">
                  <a:extLst>
                    <a:ext uri="{FF2B5EF4-FFF2-40B4-BE49-F238E27FC236}">
                      <a16:creationId xmlns:a16="http://schemas.microsoft.com/office/drawing/2014/main" id="{2C7617D0-C97C-751E-970A-5EF945F4DFE1}"/>
                    </a:ext>
                  </a:extLst>
                </p:cNvPr>
                <p:cNvPicPr/>
                <p:nvPr/>
              </p:nvPicPr>
              <p:blipFill>
                <a:blip r:embed="rId55"/>
                <a:stretch>
                  <a:fillRect/>
                </a:stretch>
              </p:blipFill>
              <p:spPr>
                <a:xfrm>
                  <a:off x="3239347" y="2432014"/>
                  <a:ext cx="67212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AA980A1B-CECC-ED33-03C2-3802902E26DB}"/>
                    </a:ext>
                  </a:extLst>
                </p14:cNvPr>
                <p14:cNvContentPartPr/>
                <p14:nvPr/>
              </p14:nvContentPartPr>
              <p14:xfrm>
                <a:off x="3273907" y="3343174"/>
                <a:ext cx="526680" cy="415800"/>
              </p14:xfrm>
            </p:contentPart>
          </mc:Choice>
          <mc:Fallback xmlns="">
            <p:pic>
              <p:nvPicPr>
                <p:cNvPr id="51" name="Ink 50">
                  <a:extLst>
                    <a:ext uri="{FF2B5EF4-FFF2-40B4-BE49-F238E27FC236}">
                      <a16:creationId xmlns:a16="http://schemas.microsoft.com/office/drawing/2014/main" id="{AA980A1B-CECC-ED33-03C2-3802902E26DB}"/>
                    </a:ext>
                  </a:extLst>
                </p:cNvPr>
                <p:cNvPicPr/>
                <p:nvPr/>
              </p:nvPicPr>
              <p:blipFill>
                <a:blip r:embed="rId57"/>
                <a:stretch>
                  <a:fillRect/>
                </a:stretch>
              </p:blipFill>
              <p:spPr>
                <a:xfrm>
                  <a:off x="3256267" y="3325174"/>
                  <a:ext cx="562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2" name="Ink 51">
                  <a:extLst>
                    <a:ext uri="{FF2B5EF4-FFF2-40B4-BE49-F238E27FC236}">
                      <a16:creationId xmlns:a16="http://schemas.microsoft.com/office/drawing/2014/main" id="{F64B2C96-03F9-C553-84E1-A924E087BDA2}"/>
                    </a:ext>
                  </a:extLst>
                </p14:cNvPr>
                <p14:cNvContentPartPr/>
                <p14:nvPr/>
              </p14:nvContentPartPr>
              <p14:xfrm>
                <a:off x="3278587" y="3785974"/>
                <a:ext cx="700200" cy="263520"/>
              </p14:xfrm>
            </p:contentPart>
          </mc:Choice>
          <mc:Fallback xmlns="">
            <p:pic>
              <p:nvPicPr>
                <p:cNvPr id="52" name="Ink 51">
                  <a:extLst>
                    <a:ext uri="{FF2B5EF4-FFF2-40B4-BE49-F238E27FC236}">
                      <a16:creationId xmlns:a16="http://schemas.microsoft.com/office/drawing/2014/main" id="{F64B2C96-03F9-C553-84E1-A924E087BDA2}"/>
                    </a:ext>
                  </a:extLst>
                </p:cNvPr>
                <p:cNvPicPr/>
                <p:nvPr/>
              </p:nvPicPr>
              <p:blipFill>
                <a:blip r:embed="rId59"/>
                <a:stretch>
                  <a:fillRect/>
                </a:stretch>
              </p:blipFill>
              <p:spPr>
                <a:xfrm>
                  <a:off x="3260947" y="3768334"/>
                  <a:ext cx="7358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Ink 52">
                  <a:extLst>
                    <a:ext uri="{FF2B5EF4-FFF2-40B4-BE49-F238E27FC236}">
                      <a16:creationId xmlns:a16="http://schemas.microsoft.com/office/drawing/2014/main" id="{376980AB-392F-2692-86B9-AE65DA2F52F3}"/>
                    </a:ext>
                  </a:extLst>
                </p14:cNvPr>
                <p14:cNvContentPartPr/>
                <p14:nvPr/>
              </p14:nvContentPartPr>
              <p14:xfrm>
                <a:off x="3271747" y="3785974"/>
                <a:ext cx="834840" cy="821160"/>
              </p14:xfrm>
            </p:contentPart>
          </mc:Choice>
          <mc:Fallback xmlns="">
            <p:pic>
              <p:nvPicPr>
                <p:cNvPr id="53" name="Ink 52">
                  <a:extLst>
                    <a:ext uri="{FF2B5EF4-FFF2-40B4-BE49-F238E27FC236}">
                      <a16:creationId xmlns:a16="http://schemas.microsoft.com/office/drawing/2014/main" id="{376980AB-392F-2692-86B9-AE65DA2F52F3}"/>
                    </a:ext>
                  </a:extLst>
                </p:cNvPr>
                <p:cNvPicPr/>
                <p:nvPr/>
              </p:nvPicPr>
              <p:blipFill>
                <a:blip r:embed="rId61"/>
                <a:stretch>
                  <a:fillRect/>
                </a:stretch>
              </p:blipFill>
              <p:spPr>
                <a:xfrm>
                  <a:off x="3254107" y="3768334"/>
                  <a:ext cx="870480" cy="856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9" name="Ink 458">
                  <a:extLst>
                    <a:ext uri="{FF2B5EF4-FFF2-40B4-BE49-F238E27FC236}">
                      <a16:creationId xmlns:a16="http://schemas.microsoft.com/office/drawing/2014/main" id="{1A47DB54-7FCF-970C-2B2D-B683BD3891AF}"/>
                    </a:ext>
                  </a:extLst>
                </p14:cNvPr>
                <p14:cNvContentPartPr/>
                <p14:nvPr/>
              </p14:nvContentPartPr>
              <p14:xfrm>
                <a:off x="3864667" y="2327254"/>
                <a:ext cx="338040" cy="246600"/>
              </p14:xfrm>
            </p:contentPart>
          </mc:Choice>
          <mc:Fallback xmlns="">
            <p:pic>
              <p:nvPicPr>
                <p:cNvPr id="459" name="Ink 458">
                  <a:extLst>
                    <a:ext uri="{FF2B5EF4-FFF2-40B4-BE49-F238E27FC236}">
                      <a16:creationId xmlns:a16="http://schemas.microsoft.com/office/drawing/2014/main" id="{1A47DB54-7FCF-970C-2B2D-B683BD3891AF}"/>
                    </a:ext>
                  </a:extLst>
                </p:cNvPr>
                <p:cNvPicPr/>
                <p:nvPr/>
              </p:nvPicPr>
              <p:blipFill>
                <a:blip r:embed="rId63"/>
                <a:stretch>
                  <a:fillRect/>
                </a:stretch>
              </p:blipFill>
              <p:spPr>
                <a:xfrm>
                  <a:off x="3847027" y="2309254"/>
                  <a:ext cx="373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6" name="Ink 465">
                  <a:extLst>
                    <a:ext uri="{FF2B5EF4-FFF2-40B4-BE49-F238E27FC236}">
                      <a16:creationId xmlns:a16="http://schemas.microsoft.com/office/drawing/2014/main" id="{C71855EB-BB6A-4A49-1A7A-E70A29B09127}"/>
                    </a:ext>
                  </a:extLst>
                </p14:cNvPr>
                <p14:cNvContentPartPr/>
                <p14:nvPr/>
              </p14:nvContentPartPr>
              <p14:xfrm>
                <a:off x="3834787" y="3184774"/>
                <a:ext cx="352440" cy="238320"/>
              </p14:xfrm>
            </p:contentPart>
          </mc:Choice>
          <mc:Fallback xmlns="">
            <p:pic>
              <p:nvPicPr>
                <p:cNvPr id="466" name="Ink 465">
                  <a:extLst>
                    <a:ext uri="{FF2B5EF4-FFF2-40B4-BE49-F238E27FC236}">
                      <a16:creationId xmlns:a16="http://schemas.microsoft.com/office/drawing/2014/main" id="{C71855EB-BB6A-4A49-1A7A-E70A29B09127}"/>
                    </a:ext>
                  </a:extLst>
                </p:cNvPr>
                <p:cNvPicPr/>
                <p:nvPr/>
              </p:nvPicPr>
              <p:blipFill>
                <a:blip r:embed="rId65"/>
                <a:stretch>
                  <a:fillRect/>
                </a:stretch>
              </p:blipFill>
              <p:spPr>
                <a:xfrm>
                  <a:off x="3817147" y="3167134"/>
                  <a:ext cx="388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6" name="Ink 475">
                  <a:extLst>
                    <a:ext uri="{FF2B5EF4-FFF2-40B4-BE49-F238E27FC236}">
                      <a16:creationId xmlns:a16="http://schemas.microsoft.com/office/drawing/2014/main" id="{D8A34823-8FD3-F86B-A8DF-19180C42EA60}"/>
                    </a:ext>
                  </a:extLst>
                </p14:cNvPr>
                <p14:cNvContentPartPr/>
                <p14:nvPr/>
              </p14:nvContentPartPr>
              <p14:xfrm>
                <a:off x="3955387" y="3849334"/>
                <a:ext cx="283680" cy="267840"/>
              </p14:xfrm>
            </p:contentPart>
          </mc:Choice>
          <mc:Fallback xmlns="">
            <p:pic>
              <p:nvPicPr>
                <p:cNvPr id="476" name="Ink 475">
                  <a:extLst>
                    <a:ext uri="{FF2B5EF4-FFF2-40B4-BE49-F238E27FC236}">
                      <a16:creationId xmlns:a16="http://schemas.microsoft.com/office/drawing/2014/main" id="{D8A34823-8FD3-F86B-A8DF-19180C42EA60}"/>
                    </a:ext>
                  </a:extLst>
                </p:cNvPr>
                <p:cNvPicPr/>
                <p:nvPr/>
              </p:nvPicPr>
              <p:blipFill>
                <a:blip r:embed="rId67"/>
                <a:stretch>
                  <a:fillRect/>
                </a:stretch>
              </p:blipFill>
              <p:spPr>
                <a:xfrm>
                  <a:off x="3937387" y="3831334"/>
                  <a:ext cx="3193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5" name="Ink 494">
                  <a:extLst>
                    <a:ext uri="{FF2B5EF4-FFF2-40B4-BE49-F238E27FC236}">
                      <a16:creationId xmlns:a16="http://schemas.microsoft.com/office/drawing/2014/main" id="{8E110B17-7975-6AC9-096A-7DFDBCABB187}"/>
                    </a:ext>
                  </a:extLst>
                </p14:cNvPr>
                <p14:cNvContentPartPr/>
                <p14:nvPr/>
              </p14:nvContentPartPr>
              <p14:xfrm>
                <a:off x="4085707" y="4464214"/>
                <a:ext cx="237600" cy="223920"/>
              </p14:xfrm>
            </p:contentPart>
          </mc:Choice>
          <mc:Fallback xmlns="">
            <p:pic>
              <p:nvPicPr>
                <p:cNvPr id="495" name="Ink 494">
                  <a:extLst>
                    <a:ext uri="{FF2B5EF4-FFF2-40B4-BE49-F238E27FC236}">
                      <a16:creationId xmlns:a16="http://schemas.microsoft.com/office/drawing/2014/main" id="{8E110B17-7975-6AC9-096A-7DFDBCABB187}"/>
                    </a:ext>
                  </a:extLst>
                </p:cNvPr>
                <p:cNvPicPr/>
                <p:nvPr/>
              </p:nvPicPr>
              <p:blipFill>
                <a:blip r:embed="rId69"/>
                <a:stretch>
                  <a:fillRect/>
                </a:stretch>
              </p:blipFill>
              <p:spPr>
                <a:xfrm>
                  <a:off x="4067707" y="4446574"/>
                  <a:ext cx="273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7" name="Ink 496">
                  <a:extLst>
                    <a:ext uri="{FF2B5EF4-FFF2-40B4-BE49-F238E27FC236}">
                      <a16:creationId xmlns:a16="http://schemas.microsoft.com/office/drawing/2014/main" id="{FB1758B0-E5D9-5F42-6C12-90B2E4151C94}"/>
                    </a:ext>
                  </a:extLst>
                </p14:cNvPr>
                <p14:cNvContentPartPr/>
                <p14:nvPr/>
              </p14:nvContentPartPr>
              <p14:xfrm>
                <a:off x="4243387" y="2514454"/>
                <a:ext cx="853200" cy="470880"/>
              </p14:xfrm>
            </p:contentPart>
          </mc:Choice>
          <mc:Fallback xmlns="">
            <p:pic>
              <p:nvPicPr>
                <p:cNvPr id="497" name="Ink 496">
                  <a:extLst>
                    <a:ext uri="{FF2B5EF4-FFF2-40B4-BE49-F238E27FC236}">
                      <a16:creationId xmlns:a16="http://schemas.microsoft.com/office/drawing/2014/main" id="{FB1758B0-E5D9-5F42-6C12-90B2E4151C94}"/>
                    </a:ext>
                  </a:extLst>
                </p:cNvPr>
                <p:cNvPicPr/>
                <p:nvPr/>
              </p:nvPicPr>
              <p:blipFill>
                <a:blip r:embed="rId71"/>
                <a:stretch>
                  <a:fillRect/>
                </a:stretch>
              </p:blipFill>
              <p:spPr>
                <a:xfrm>
                  <a:off x="4225747" y="2496454"/>
                  <a:ext cx="8888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5" name="Ink 504">
                  <a:extLst>
                    <a:ext uri="{FF2B5EF4-FFF2-40B4-BE49-F238E27FC236}">
                      <a16:creationId xmlns:a16="http://schemas.microsoft.com/office/drawing/2014/main" id="{3AE1B96B-CA79-8ADA-EED0-4370C69C652E}"/>
                    </a:ext>
                  </a:extLst>
                </p14:cNvPr>
                <p14:cNvContentPartPr/>
                <p14:nvPr/>
              </p14:nvContentPartPr>
              <p14:xfrm>
                <a:off x="4277587" y="2993254"/>
                <a:ext cx="844560" cy="320760"/>
              </p14:xfrm>
            </p:contentPart>
          </mc:Choice>
          <mc:Fallback xmlns="">
            <p:pic>
              <p:nvPicPr>
                <p:cNvPr id="505" name="Ink 504">
                  <a:extLst>
                    <a:ext uri="{FF2B5EF4-FFF2-40B4-BE49-F238E27FC236}">
                      <a16:creationId xmlns:a16="http://schemas.microsoft.com/office/drawing/2014/main" id="{3AE1B96B-CA79-8ADA-EED0-4370C69C652E}"/>
                    </a:ext>
                  </a:extLst>
                </p:cNvPr>
                <p:cNvPicPr/>
                <p:nvPr/>
              </p:nvPicPr>
              <p:blipFill>
                <a:blip r:embed="rId73"/>
                <a:stretch>
                  <a:fillRect/>
                </a:stretch>
              </p:blipFill>
              <p:spPr>
                <a:xfrm>
                  <a:off x="4259587" y="2975254"/>
                  <a:ext cx="880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6" name="Ink 505">
                  <a:extLst>
                    <a:ext uri="{FF2B5EF4-FFF2-40B4-BE49-F238E27FC236}">
                      <a16:creationId xmlns:a16="http://schemas.microsoft.com/office/drawing/2014/main" id="{F39B2D68-ECF7-3509-23F7-37B7B221E5FA}"/>
                    </a:ext>
                  </a:extLst>
                </p14:cNvPr>
                <p14:cNvContentPartPr/>
                <p14:nvPr/>
              </p14:nvContentPartPr>
              <p14:xfrm>
                <a:off x="4348507" y="2993254"/>
                <a:ext cx="753840" cy="884880"/>
              </p14:xfrm>
            </p:contentPart>
          </mc:Choice>
          <mc:Fallback xmlns="">
            <p:pic>
              <p:nvPicPr>
                <p:cNvPr id="506" name="Ink 505">
                  <a:extLst>
                    <a:ext uri="{FF2B5EF4-FFF2-40B4-BE49-F238E27FC236}">
                      <a16:creationId xmlns:a16="http://schemas.microsoft.com/office/drawing/2014/main" id="{F39B2D68-ECF7-3509-23F7-37B7B221E5FA}"/>
                    </a:ext>
                  </a:extLst>
                </p:cNvPr>
                <p:cNvPicPr/>
                <p:nvPr/>
              </p:nvPicPr>
              <p:blipFill>
                <a:blip r:embed="rId75"/>
                <a:stretch>
                  <a:fillRect/>
                </a:stretch>
              </p:blipFill>
              <p:spPr>
                <a:xfrm>
                  <a:off x="4330507" y="2975254"/>
                  <a:ext cx="78948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7" name="Ink 506">
                  <a:extLst>
                    <a:ext uri="{FF2B5EF4-FFF2-40B4-BE49-F238E27FC236}">
                      <a16:creationId xmlns:a16="http://schemas.microsoft.com/office/drawing/2014/main" id="{CA1C27FB-042A-BC3E-4CFE-AB7920AC2CB8}"/>
                    </a:ext>
                  </a:extLst>
                </p14:cNvPr>
                <p14:cNvContentPartPr/>
                <p14:nvPr/>
              </p14:nvContentPartPr>
              <p14:xfrm>
                <a:off x="4380907" y="2985694"/>
                <a:ext cx="748800" cy="1404360"/>
              </p14:xfrm>
            </p:contentPart>
          </mc:Choice>
          <mc:Fallback xmlns="">
            <p:pic>
              <p:nvPicPr>
                <p:cNvPr id="507" name="Ink 506">
                  <a:extLst>
                    <a:ext uri="{FF2B5EF4-FFF2-40B4-BE49-F238E27FC236}">
                      <a16:creationId xmlns:a16="http://schemas.microsoft.com/office/drawing/2014/main" id="{CA1C27FB-042A-BC3E-4CFE-AB7920AC2CB8}"/>
                    </a:ext>
                  </a:extLst>
                </p:cNvPr>
                <p:cNvPicPr/>
                <p:nvPr/>
              </p:nvPicPr>
              <p:blipFill>
                <a:blip r:embed="rId77"/>
                <a:stretch>
                  <a:fillRect/>
                </a:stretch>
              </p:blipFill>
              <p:spPr>
                <a:xfrm>
                  <a:off x="4362907" y="2968054"/>
                  <a:ext cx="784440" cy="1440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9" name="Ink 508">
                  <a:extLst>
                    <a:ext uri="{FF2B5EF4-FFF2-40B4-BE49-F238E27FC236}">
                      <a16:creationId xmlns:a16="http://schemas.microsoft.com/office/drawing/2014/main" id="{840B8B63-499E-1137-FA2B-EAB7144D06A6}"/>
                    </a:ext>
                  </a:extLst>
                </p14:cNvPr>
                <p14:cNvContentPartPr/>
                <p14:nvPr/>
              </p14:nvContentPartPr>
              <p14:xfrm>
                <a:off x="4257427" y="2564494"/>
                <a:ext cx="964080" cy="837000"/>
              </p14:xfrm>
            </p:contentPart>
          </mc:Choice>
          <mc:Fallback xmlns="">
            <p:pic>
              <p:nvPicPr>
                <p:cNvPr id="509" name="Ink 508">
                  <a:extLst>
                    <a:ext uri="{FF2B5EF4-FFF2-40B4-BE49-F238E27FC236}">
                      <a16:creationId xmlns:a16="http://schemas.microsoft.com/office/drawing/2014/main" id="{840B8B63-499E-1137-FA2B-EAB7144D06A6}"/>
                    </a:ext>
                  </a:extLst>
                </p:cNvPr>
                <p:cNvPicPr/>
                <p:nvPr/>
              </p:nvPicPr>
              <p:blipFill>
                <a:blip r:embed="rId79"/>
                <a:stretch>
                  <a:fillRect/>
                </a:stretch>
              </p:blipFill>
              <p:spPr>
                <a:xfrm>
                  <a:off x="4239787" y="2546854"/>
                  <a:ext cx="999720" cy="872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0" name="Ink 509">
                  <a:extLst>
                    <a:ext uri="{FF2B5EF4-FFF2-40B4-BE49-F238E27FC236}">
                      <a16:creationId xmlns:a16="http://schemas.microsoft.com/office/drawing/2014/main" id="{D11608D8-2AF6-90C5-E8F7-44127B93F0D5}"/>
                    </a:ext>
                  </a:extLst>
                </p14:cNvPr>
                <p14:cNvContentPartPr/>
                <p14:nvPr/>
              </p14:nvContentPartPr>
              <p14:xfrm>
                <a:off x="4385947" y="3371614"/>
                <a:ext cx="807840" cy="457560"/>
              </p14:xfrm>
            </p:contentPart>
          </mc:Choice>
          <mc:Fallback xmlns="">
            <p:pic>
              <p:nvPicPr>
                <p:cNvPr id="510" name="Ink 509">
                  <a:extLst>
                    <a:ext uri="{FF2B5EF4-FFF2-40B4-BE49-F238E27FC236}">
                      <a16:creationId xmlns:a16="http://schemas.microsoft.com/office/drawing/2014/main" id="{D11608D8-2AF6-90C5-E8F7-44127B93F0D5}"/>
                    </a:ext>
                  </a:extLst>
                </p:cNvPr>
                <p:cNvPicPr/>
                <p:nvPr/>
              </p:nvPicPr>
              <p:blipFill>
                <a:blip r:embed="rId81"/>
                <a:stretch>
                  <a:fillRect/>
                </a:stretch>
              </p:blipFill>
              <p:spPr>
                <a:xfrm>
                  <a:off x="4367947" y="3353974"/>
                  <a:ext cx="8434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1" name="Ink 510">
                  <a:extLst>
                    <a:ext uri="{FF2B5EF4-FFF2-40B4-BE49-F238E27FC236}">
                      <a16:creationId xmlns:a16="http://schemas.microsoft.com/office/drawing/2014/main" id="{6F1D0189-4FD4-58E7-B915-02D26D4D3E9A}"/>
                    </a:ext>
                  </a:extLst>
                </p14:cNvPr>
                <p14:cNvContentPartPr/>
                <p14:nvPr/>
              </p14:nvContentPartPr>
              <p14:xfrm>
                <a:off x="4529947" y="3400054"/>
                <a:ext cx="663480" cy="1005120"/>
              </p14:xfrm>
            </p:contentPart>
          </mc:Choice>
          <mc:Fallback xmlns="">
            <p:pic>
              <p:nvPicPr>
                <p:cNvPr id="511" name="Ink 510">
                  <a:extLst>
                    <a:ext uri="{FF2B5EF4-FFF2-40B4-BE49-F238E27FC236}">
                      <a16:creationId xmlns:a16="http://schemas.microsoft.com/office/drawing/2014/main" id="{6F1D0189-4FD4-58E7-B915-02D26D4D3E9A}"/>
                    </a:ext>
                  </a:extLst>
                </p:cNvPr>
                <p:cNvPicPr/>
                <p:nvPr/>
              </p:nvPicPr>
              <p:blipFill>
                <a:blip r:embed="rId83"/>
                <a:stretch>
                  <a:fillRect/>
                </a:stretch>
              </p:blipFill>
              <p:spPr>
                <a:xfrm>
                  <a:off x="4512307" y="3382414"/>
                  <a:ext cx="699120" cy="1040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0BAB940D-F4EB-C118-8FF5-933F10B723FB}"/>
                    </a:ext>
                  </a:extLst>
                </p14:cNvPr>
                <p14:cNvContentPartPr/>
                <p14:nvPr/>
              </p14:nvContentPartPr>
              <p14:xfrm>
                <a:off x="4264627" y="2557294"/>
                <a:ext cx="1184760" cy="1369080"/>
              </p14:xfrm>
            </p:contentPart>
          </mc:Choice>
          <mc:Fallback xmlns="">
            <p:pic>
              <p:nvPicPr>
                <p:cNvPr id="64" name="Ink 63">
                  <a:extLst>
                    <a:ext uri="{FF2B5EF4-FFF2-40B4-BE49-F238E27FC236}">
                      <a16:creationId xmlns:a16="http://schemas.microsoft.com/office/drawing/2014/main" id="{0BAB940D-F4EB-C118-8FF5-933F10B723FB}"/>
                    </a:ext>
                  </a:extLst>
                </p:cNvPr>
                <p:cNvPicPr/>
                <p:nvPr/>
              </p:nvPicPr>
              <p:blipFill>
                <a:blip r:embed="rId85"/>
                <a:stretch>
                  <a:fillRect/>
                </a:stretch>
              </p:blipFill>
              <p:spPr>
                <a:xfrm>
                  <a:off x="4246627" y="2539654"/>
                  <a:ext cx="1220400" cy="1404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DF145497-474D-82F1-C23D-5701C859B554}"/>
                    </a:ext>
                  </a:extLst>
                </p14:cNvPr>
                <p14:cNvContentPartPr/>
                <p14:nvPr/>
              </p14:nvContentPartPr>
              <p14:xfrm>
                <a:off x="4293067" y="3357214"/>
                <a:ext cx="1051560" cy="529200"/>
              </p14:xfrm>
            </p:contentPart>
          </mc:Choice>
          <mc:Fallback xmlns="">
            <p:pic>
              <p:nvPicPr>
                <p:cNvPr id="66" name="Ink 65">
                  <a:extLst>
                    <a:ext uri="{FF2B5EF4-FFF2-40B4-BE49-F238E27FC236}">
                      <a16:creationId xmlns:a16="http://schemas.microsoft.com/office/drawing/2014/main" id="{DF145497-474D-82F1-C23D-5701C859B554}"/>
                    </a:ext>
                  </a:extLst>
                </p:cNvPr>
                <p:cNvPicPr/>
                <p:nvPr/>
              </p:nvPicPr>
              <p:blipFill>
                <a:blip r:embed="rId87"/>
                <a:stretch>
                  <a:fillRect/>
                </a:stretch>
              </p:blipFill>
              <p:spPr>
                <a:xfrm>
                  <a:off x="4275427" y="3339214"/>
                  <a:ext cx="108720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A9DEA178-BE3A-70BB-F8E4-072DAED33FD2}"/>
                    </a:ext>
                  </a:extLst>
                </p14:cNvPr>
                <p14:cNvContentPartPr/>
                <p14:nvPr/>
              </p14:nvContentPartPr>
              <p14:xfrm>
                <a:off x="4422307" y="3921694"/>
                <a:ext cx="978840" cy="29880"/>
              </p14:xfrm>
            </p:contentPart>
          </mc:Choice>
          <mc:Fallback xmlns="">
            <p:pic>
              <p:nvPicPr>
                <p:cNvPr id="67" name="Ink 66">
                  <a:extLst>
                    <a:ext uri="{FF2B5EF4-FFF2-40B4-BE49-F238E27FC236}">
                      <a16:creationId xmlns:a16="http://schemas.microsoft.com/office/drawing/2014/main" id="{A9DEA178-BE3A-70BB-F8E4-072DAED33FD2}"/>
                    </a:ext>
                  </a:extLst>
                </p:cNvPr>
                <p:cNvPicPr/>
                <p:nvPr/>
              </p:nvPicPr>
              <p:blipFill>
                <a:blip r:embed="rId89"/>
                <a:stretch>
                  <a:fillRect/>
                </a:stretch>
              </p:blipFill>
              <p:spPr>
                <a:xfrm>
                  <a:off x="4404307" y="3904054"/>
                  <a:ext cx="10144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86A00B25-6ADB-459B-5F75-5EE1D9530321}"/>
                    </a:ext>
                  </a:extLst>
                </p14:cNvPr>
                <p14:cNvContentPartPr/>
                <p14:nvPr/>
              </p14:nvContentPartPr>
              <p14:xfrm>
                <a:off x="4710667" y="3921694"/>
                <a:ext cx="704520" cy="477720"/>
              </p14:xfrm>
            </p:contentPart>
          </mc:Choice>
          <mc:Fallback xmlns="">
            <p:pic>
              <p:nvPicPr>
                <p:cNvPr id="69" name="Ink 68">
                  <a:extLst>
                    <a:ext uri="{FF2B5EF4-FFF2-40B4-BE49-F238E27FC236}">
                      <a16:creationId xmlns:a16="http://schemas.microsoft.com/office/drawing/2014/main" id="{86A00B25-6ADB-459B-5F75-5EE1D9530321}"/>
                    </a:ext>
                  </a:extLst>
                </p:cNvPr>
                <p:cNvPicPr/>
                <p:nvPr/>
              </p:nvPicPr>
              <p:blipFill>
                <a:blip r:embed="rId91"/>
                <a:stretch>
                  <a:fillRect/>
                </a:stretch>
              </p:blipFill>
              <p:spPr>
                <a:xfrm>
                  <a:off x="4692667" y="3904054"/>
                  <a:ext cx="7401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2" name="Ink 191">
                  <a:extLst>
                    <a:ext uri="{FF2B5EF4-FFF2-40B4-BE49-F238E27FC236}">
                      <a16:creationId xmlns:a16="http://schemas.microsoft.com/office/drawing/2014/main" id="{7A3E039B-7DA0-915A-378F-30C4B8205EFC}"/>
                    </a:ext>
                  </a:extLst>
                </p14:cNvPr>
                <p14:cNvContentPartPr/>
                <p14:nvPr/>
              </p14:nvContentPartPr>
              <p14:xfrm>
                <a:off x="7149307" y="4014934"/>
                <a:ext cx="231840" cy="179640"/>
              </p14:xfrm>
            </p:contentPart>
          </mc:Choice>
          <mc:Fallback xmlns="">
            <p:pic>
              <p:nvPicPr>
                <p:cNvPr id="192" name="Ink 191">
                  <a:extLst>
                    <a:ext uri="{FF2B5EF4-FFF2-40B4-BE49-F238E27FC236}">
                      <a16:creationId xmlns:a16="http://schemas.microsoft.com/office/drawing/2014/main" id="{7A3E039B-7DA0-915A-378F-30C4B8205EFC}"/>
                    </a:ext>
                  </a:extLst>
                </p:cNvPr>
                <p:cNvPicPr/>
                <p:nvPr/>
              </p:nvPicPr>
              <p:blipFill>
                <a:blip r:embed="rId93"/>
                <a:stretch>
                  <a:fillRect/>
                </a:stretch>
              </p:blipFill>
              <p:spPr>
                <a:xfrm>
                  <a:off x="7131667" y="3997294"/>
                  <a:ext cx="2674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3" name="Ink 212">
                  <a:extLst>
                    <a:ext uri="{FF2B5EF4-FFF2-40B4-BE49-F238E27FC236}">
                      <a16:creationId xmlns:a16="http://schemas.microsoft.com/office/drawing/2014/main" id="{25114CAF-1CB7-7937-5E13-46D9EFD7D4FA}"/>
                    </a:ext>
                  </a:extLst>
                </p14:cNvPr>
                <p14:cNvContentPartPr/>
                <p14:nvPr/>
              </p14:nvContentPartPr>
              <p14:xfrm>
                <a:off x="7391587" y="4164694"/>
                <a:ext cx="116640" cy="83880"/>
              </p14:xfrm>
            </p:contentPart>
          </mc:Choice>
          <mc:Fallback xmlns="">
            <p:pic>
              <p:nvPicPr>
                <p:cNvPr id="213" name="Ink 212">
                  <a:extLst>
                    <a:ext uri="{FF2B5EF4-FFF2-40B4-BE49-F238E27FC236}">
                      <a16:creationId xmlns:a16="http://schemas.microsoft.com/office/drawing/2014/main" id="{25114CAF-1CB7-7937-5E13-46D9EFD7D4FA}"/>
                    </a:ext>
                  </a:extLst>
                </p:cNvPr>
                <p:cNvPicPr/>
                <p:nvPr/>
              </p:nvPicPr>
              <p:blipFill>
                <a:blip r:embed="rId95"/>
                <a:stretch>
                  <a:fillRect/>
                </a:stretch>
              </p:blipFill>
              <p:spPr>
                <a:xfrm>
                  <a:off x="7373587" y="4147054"/>
                  <a:ext cx="1522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4" name="Ink 213">
                  <a:extLst>
                    <a:ext uri="{FF2B5EF4-FFF2-40B4-BE49-F238E27FC236}">
                      <a16:creationId xmlns:a16="http://schemas.microsoft.com/office/drawing/2014/main" id="{1F76FC97-D139-7786-E93C-AE1F4A7FCE3B}"/>
                    </a:ext>
                  </a:extLst>
                </p14:cNvPr>
                <p14:cNvContentPartPr/>
                <p14:nvPr/>
              </p14:nvContentPartPr>
              <p14:xfrm>
                <a:off x="7549987" y="4007374"/>
                <a:ext cx="223200" cy="144000"/>
              </p14:xfrm>
            </p:contentPart>
          </mc:Choice>
          <mc:Fallback xmlns="">
            <p:pic>
              <p:nvPicPr>
                <p:cNvPr id="214" name="Ink 213">
                  <a:extLst>
                    <a:ext uri="{FF2B5EF4-FFF2-40B4-BE49-F238E27FC236}">
                      <a16:creationId xmlns:a16="http://schemas.microsoft.com/office/drawing/2014/main" id="{1F76FC97-D139-7786-E93C-AE1F4A7FCE3B}"/>
                    </a:ext>
                  </a:extLst>
                </p:cNvPr>
                <p:cNvPicPr/>
                <p:nvPr/>
              </p:nvPicPr>
              <p:blipFill>
                <a:blip r:embed="rId97"/>
                <a:stretch>
                  <a:fillRect/>
                </a:stretch>
              </p:blipFill>
              <p:spPr>
                <a:xfrm>
                  <a:off x="7531987" y="3989734"/>
                  <a:ext cx="258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5" name="Ink 214">
                  <a:extLst>
                    <a:ext uri="{FF2B5EF4-FFF2-40B4-BE49-F238E27FC236}">
                      <a16:creationId xmlns:a16="http://schemas.microsoft.com/office/drawing/2014/main" id="{6BA008DA-E3DC-7151-982C-5543E9937B19}"/>
                    </a:ext>
                  </a:extLst>
                </p14:cNvPr>
                <p14:cNvContentPartPr/>
                <p14:nvPr/>
              </p14:nvContentPartPr>
              <p14:xfrm>
                <a:off x="7785067" y="3976774"/>
                <a:ext cx="195120" cy="147600"/>
              </p14:xfrm>
            </p:contentPart>
          </mc:Choice>
          <mc:Fallback xmlns="">
            <p:pic>
              <p:nvPicPr>
                <p:cNvPr id="215" name="Ink 214">
                  <a:extLst>
                    <a:ext uri="{FF2B5EF4-FFF2-40B4-BE49-F238E27FC236}">
                      <a16:creationId xmlns:a16="http://schemas.microsoft.com/office/drawing/2014/main" id="{6BA008DA-E3DC-7151-982C-5543E9937B19}"/>
                    </a:ext>
                  </a:extLst>
                </p:cNvPr>
                <p:cNvPicPr/>
                <p:nvPr/>
              </p:nvPicPr>
              <p:blipFill>
                <a:blip r:embed="rId99"/>
                <a:stretch>
                  <a:fillRect/>
                </a:stretch>
              </p:blipFill>
              <p:spPr>
                <a:xfrm>
                  <a:off x="7767427" y="3959134"/>
                  <a:ext cx="2307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6" name="Ink 215">
                  <a:extLst>
                    <a:ext uri="{FF2B5EF4-FFF2-40B4-BE49-F238E27FC236}">
                      <a16:creationId xmlns:a16="http://schemas.microsoft.com/office/drawing/2014/main" id="{7DBDC140-0262-5079-8D0A-177771F6E708}"/>
                    </a:ext>
                  </a:extLst>
                </p14:cNvPr>
                <p14:cNvContentPartPr/>
                <p14:nvPr/>
              </p14:nvContentPartPr>
              <p14:xfrm>
                <a:off x="8141827" y="3842854"/>
                <a:ext cx="180720" cy="273960"/>
              </p14:xfrm>
            </p:contentPart>
          </mc:Choice>
          <mc:Fallback xmlns="">
            <p:pic>
              <p:nvPicPr>
                <p:cNvPr id="216" name="Ink 215">
                  <a:extLst>
                    <a:ext uri="{FF2B5EF4-FFF2-40B4-BE49-F238E27FC236}">
                      <a16:creationId xmlns:a16="http://schemas.microsoft.com/office/drawing/2014/main" id="{7DBDC140-0262-5079-8D0A-177771F6E708}"/>
                    </a:ext>
                  </a:extLst>
                </p:cNvPr>
                <p:cNvPicPr/>
                <p:nvPr/>
              </p:nvPicPr>
              <p:blipFill>
                <a:blip r:embed="rId101"/>
                <a:stretch>
                  <a:fillRect/>
                </a:stretch>
              </p:blipFill>
              <p:spPr>
                <a:xfrm>
                  <a:off x="8124187" y="3824854"/>
                  <a:ext cx="2163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9" name="Ink 218">
                  <a:extLst>
                    <a:ext uri="{FF2B5EF4-FFF2-40B4-BE49-F238E27FC236}">
                      <a16:creationId xmlns:a16="http://schemas.microsoft.com/office/drawing/2014/main" id="{6F749587-76D6-46F8-348F-0D14DF9B5E68}"/>
                    </a:ext>
                  </a:extLst>
                </p14:cNvPr>
                <p14:cNvContentPartPr/>
                <p14:nvPr/>
              </p14:nvContentPartPr>
              <p14:xfrm>
                <a:off x="6799027" y="2585734"/>
                <a:ext cx="303480" cy="264600"/>
              </p14:xfrm>
            </p:contentPart>
          </mc:Choice>
          <mc:Fallback xmlns="">
            <p:pic>
              <p:nvPicPr>
                <p:cNvPr id="219" name="Ink 218">
                  <a:extLst>
                    <a:ext uri="{FF2B5EF4-FFF2-40B4-BE49-F238E27FC236}">
                      <a16:creationId xmlns:a16="http://schemas.microsoft.com/office/drawing/2014/main" id="{6F749587-76D6-46F8-348F-0D14DF9B5E68}"/>
                    </a:ext>
                  </a:extLst>
                </p:cNvPr>
                <p:cNvPicPr/>
                <p:nvPr/>
              </p:nvPicPr>
              <p:blipFill>
                <a:blip r:embed="rId103"/>
                <a:stretch>
                  <a:fillRect/>
                </a:stretch>
              </p:blipFill>
              <p:spPr>
                <a:xfrm>
                  <a:off x="6781387" y="2567734"/>
                  <a:ext cx="3391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0" name="Ink 219">
                  <a:extLst>
                    <a:ext uri="{FF2B5EF4-FFF2-40B4-BE49-F238E27FC236}">
                      <a16:creationId xmlns:a16="http://schemas.microsoft.com/office/drawing/2014/main" id="{DBB1F516-15E2-69D0-DBF6-5E4EA88A97B2}"/>
                    </a:ext>
                  </a:extLst>
                </p14:cNvPr>
                <p14:cNvContentPartPr/>
                <p14:nvPr/>
              </p14:nvContentPartPr>
              <p14:xfrm>
                <a:off x="7242907" y="2814334"/>
                <a:ext cx="93960" cy="118080"/>
              </p14:xfrm>
            </p:contentPart>
          </mc:Choice>
          <mc:Fallback xmlns="">
            <p:pic>
              <p:nvPicPr>
                <p:cNvPr id="220" name="Ink 219">
                  <a:extLst>
                    <a:ext uri="{FF2B5EF4-FFF2-40B4-BE49-F238E27FC236}">
                      <a16:creationId xmlns:a16="http://schemas.microsoft.com/office/drawing/2014/main" id="{DBB1F516-15E2-69D0-DBF6-5E4EA88A97B2}"/>
                    </a:ext>
                  </a:extLst>
                </p:cNvPr>
                <p:cNvPicPr/>
                <p:nvPr/>
              </p:nvPicPr>
              <p:blipFill>
                <a:blip r:embed="rId105"/>
                <a:stretch>
                  <a:fillRect/>
                </a:stretch>
              </p:blipFill>
              <p:spPr>
                <a:xfrm>
                  <a:off x="7225267" y="2796694"/>
                  <a:ext cx="129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 name="Ink 224">
                  <a:extLst>
                    <a:ext uri="{FF2B5EF4-FFF2-40B4-BE49-F238E27FC236}">
                      <a16:creationId xmlns:a16="http://schemas.microsoft.com/office/drawing/2014/main" id="{31B310E7-D96D-4FB3-7730-A2BAFC70D02E}"/>
                    </a:ext>
                  </a:extLst>
                </p14:cNvPr>
                <p14:cNvContentPartPr/>
                <p14:nvPr/>
              </p14:nvContentPartPr>
              <p14:xfrm>
                <a:off x="7399147" y="2584654"/>
                <a:ext cx="217440" cy="230760"/>
              </p14:xfrm>
            </p:contentPart>
          </mc:Choice>
          <mc:Fallback xmlns="">
            <p:pic>
              <p:nvPicPr>
                <p:cNvPr id="225" name="Ink 224">
                  <a:extLst>
                    <a:ext uri="{FF2B5EF4-FFF2-40B4-BE49-F238E27FC236}">
                      <a16:creationId xmlns:a16="http://schemas.microsoft.com/office/drawing/2014/main" id="{31B310E7-D96D-4FB3-7730-A2BAFC70D02E}"/>
                    </a:ext>
                  </a:extLst>
                </p:cNvPr>
                <p:cNvPicPr/>
                <p:nvPr/>
              </p:nvPicPr>
              <p:blipFill>
                <a:blip r:embed="rId107"/>
                <a:stretch>
                  <a:fillRect/>
                </a:stretch>
              </p:blipFill>
              <p:spPr>
                <a:xfrm>
                  <a:off x="7381147" y="2567014"/>
                  <a:ext cx="2530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6" name="Ink 225">
                  <a:extLst>
                    <a:ext uri="{FF2B5EF4-FFF2-40B4-BE49-F238E27FC236}">
                      <a16:creationId xmlns:a16="http://schemas.microsoft.com/office/drawing/2014/main" id="{1D41DEDC-0930-CB4C-EFEA-026C24135ADB}"/>
                    </a:ext>
                  </a:extLst>
                </p14:cNvPr>
                <p14:cNvContentPartPr/>
                <p14:nvPr/>
              </p14:nvContentPartPr>
              <p14:xfrm>
                <a:off x="7656907" y="2526334"/>
                <a:ext cx="215640" cy="236880"/>
              </p14:xfrm>
            </p:contentPart>
          </mc:Choice>
          <mc:Fallback xmlns="">
            <p:pic>
              <p:nvPicPr>
                <p:cNvPr id="226" name="Ink 225">
                  <a:extLst>
                    <a:ext uri="{FF2B5EF4-FFF2-40B4-BE49-F238E27FC236}">
                      <a16:creationId xmlns:a16="http://schemas.microsoft.com/office/drawing/2014/main" id="{1D41DEDC-0930-CB4C-EFEA-026C24135ADB}"/>
                    </a:ext>
                  </a:extLst>
                </p:cNvPr>
                <p:cNvPicPr/>
                <p:nvPr/>
              </p:nvPicPr>
              <p:blipFill>
                <a:blip r:embed="rId109"/>
                <a:stretch>
                  <a:fillRect/>
                </a:stretch>
              </p:blipFill>
              <p:spPr>
                <a:xfrm>
                  <a:off x="7639267" y="2508694"/>
                  <a:ext cx="2512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27" name="Ink 226">
                  <a:extLst>
                    <a:ext uri="{FF2B5EF4-FFF2-40B4-BE49-F238E27FC236}">
                      <a16:creationId xmlns:a16="http://schemas.microsoft.com/office/drawing/2014/main" id="{2A5D80A8-1833-874F-198D-7E2606E1D823}"/>
                    </a:ext>
                  </a:extLst>
                </p14:cNvPr>
                <p14:cNvContentPartPr/>
                <p14:nvPr/>
              </p14:nvContentPartPr>
              <p14:xfrm>
                <a:off x="7028707" y="3150934"/>
                <a:ext cx="188280" cy="157680"/>
              </p14:xfrm>
            </p:contentPart>
          </mc:Choice>
          <mc:Fallback xmlns="">
            <p:pic>
              <p:nvPicPr>
                <p:cNvPr id="227" name="Ink 226">
                  <a:extLst>
                    <a:ext uri="{FF2B5EF4-FFF2-40B4-BE49-F238E27FC236}">
                      <a16:creationId xmlns:a16="http://schemas.microsoft.com/office/drawing/2014/main" id="{2A5D80A8-1833-874F-198D-7E2606E1D823}"/>
                    </a:ext>
                  </a:extLst>
                </p:cNvPr>
                <p:cNvPicPr/>
                <p:nvPr/>
              </p:nvPicPr>
              <p:blipFill>
                <a:blip r:embed="rId111"/>
                <a:stretch>
                  <a:fillRect/>
                </a:stretch>
              </p:blipFill>
              <p:spPr>
                <a:xfrm>
                  <a:off x="7010707" y="3133294"/>
                  <a:ext cx="223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8" name="Ink 227">
                  <a:extLst>
                    <a:ext uri="{FF2B5EF4-FFF2-40B4-BE49-F238E27FC236}">
                      <a16:creationId xmlns:a16="http://schemas.microsoft.com/office/drawing/2014/main" id="{226087ED-08DA-FFCE-E905-18BE0E3FD55C}"/>
                    </a:ext>
                  </a:extLst>
                </p14:cNvPr>
                <p14:cNvContentPartPr/>
                <p14:nvPr/>
              </p14:nvContentPartPr>
              <p14:xfrm>
                <a:off x="7255507" y="3257134"/>
                <a:ext cx="102960" cy="115920"/>
              </p14:xfrm>
            </p:contentPart>
          </mc:Choice>
          <mc:Fallback xmlns="">
            <p:pic>
              <p:nvPicPr>
                <p:cNvPr id="228" name="Ink 227">
                  <a:extLst>
                    <a:ext uri="{FF2B5EF4-FFF2-40B4-BE49-F238E27FC236}">
                      <a16:creationId xmlns:a16="http://schemas.microsoft.com/office/drawing/2014/main" id="{226087ED-08DA-FFCE-E905-18BE0E3FD55C}"/>
                    </a:ext>
                  </a:extLst>
                </p:cNvPr>
                <p:cNvPicPr/>
                <p:nvPr/>
              </p:nvPicPr>
              <p:blipFill>
                <a:blip r:embed="rId113"/>
                <a:stretch>
                  <a:fillRect/>
                </a:stretch>
              </p:blipFill>
              <p:spPr>
                <a:xfrm>
                  <a:off x="7237507" y="3239494"/>
                  <a:ext cx="138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9" name="Ink 228">
                  <a:extLst>
                    <a:ext uri="{FF2B5EF4-FFF2-40B4-BE49-F238E27FC236}">
                      <a16:creationId xmlns:a16="http://schemas.microsoft.com/office/drawing/2014/main" id="{F6167E37-AAA9-4D4E-8B10-7072020694C4}"/>
                    </a:ext>
                  </a:extLst>
                </p14:cNvPr>
                <p14:cNvContentPartPr/>
                <p14:nvPr/>
              </p14:nvContentPartPr>
              <p14:xfrm>
                <a:off x="7478347" y="3092974"/>
                <a:ext cx="152280" cy="156960"/>
              </p14:xfrm>
            </p:contentPart>
          </mc:Choice>
          <mc:Fallback xmlns="">
            <p:pic>
              <p:nvPicPr>
                <p:cNvPr id="229" name="Ink 228">
                  <a:extLst>
                    <a:ext uri="{FF2B5EF4-FFF2-40B4-BE49-F238E27FC236}">
                      <a16:creationId xmlns:a16="http://schemas.microsoft.com/office/drawing/2014/main" id="{F6167E37-AAA9-4D4E-8B10-7072020694C4}"/>
                    </a:ext>
                  </a:extLst>
                </p:cNvPr>
                <p:cNvPicPr/>
                <p:nvPr/>
              </p:nvPicPr>
              <p:blipFill>
                <a:blip r:embed="rId115"/>
                <a:stretch>
                  <a:fillRect/>
                </a:stretch>
              </p:blipFill>
              <p:spPr>
                <a:xfrm>
                  <a:off x="7460347" y="3075334"/>
                  <a:ext cx="1879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30" name="Ink 229">
                  <a:extLst>
                    <a:ext uri="{FF2B5EF4-FFF2-40B4-BE49-F238E27FC236}">
                      <a16:creationId xmlns:a16="http://schemas.microsoft.com/office/drawing/2014/main" id="{02FF13AE-DCEA-E93C-935E-66556A468368}"/>
                    </a:ext>
                  </a:extLst>
                </p14:cNvPr>
                <p14:cNvContentPartPr/>
                <p14:nvPr/>
              </p14:nvContentPartPr>
              <p14:xfrm>
                <a:off x="7715587" y="3030334"/>
                <a:ext cx="209160" cy="177120"/>
              </p14:xfrm>
            </p:contentPart>
          </mc:Choice>
          <mc:Fallback xmlns="">
            <p:pic>
              <p:nvPicPr>
                <p:cNvPr id="230" name="Ink 229">
                  <a:extLst>
                    <a:ext uri="{FF2B5EF4-FFF2-40B4-BE49-F238E27FC236}">
                      <a16:creationId xmlns:a16="http://schemas.microsoft.com/office/drawing/2014/main" id="{02FF13AE-DCEA-E93C-935E-66556A468368}"/>
                    </a:ext>
                  </a:extLst>
                </p:cNvPr>
                <p:cNvPicPr/>
                <p:nvPr/>
              </p:nvPicPr>
              <p:blipFill>
                <a:blip r:embed="rId117"/>
                <a:stretch>
                  <a:fillRect/>
                </a:stretch>
              </p:blipFill>
              <p:spPr>
                <a:xfrm>
                  <a:off x="7697587" y="3012694"/>
                  <a:ext cx="2448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2" name="Ink 231">
                  <a:extLst>
                    <a:ext uri="{FF2B5EF4-FFF2-40B4-BE49-F238E27FC236}">
                      <a16:creationId xmlns:a16="http://schemas.microsoft.com/office/drawing/2014/main" id="{6DDC4216-AEC6-D066-9A5A-60B51943AAFA}"/>
                    </a:ext>
                  </a:extLst>
                </p14:cNvPr>
                <p14:cNvContentPartPr/>
                <p14:nvPr/>
              </p14:nvContentPartPr>
              <p14:xfrm>
                <a:off x="8092867" y="2928814"/>
                <a:ext cx="123840" cy="178560"/>
              </p14:xfrm>
            </p:contentPart>
          </mc:Choice>
          <mc:Fallback xmlns="">
            <p:pic>
              <p:nvPicPr>
                <p:cNvPr id="232" name="Ink 231">
                  <a:extLst>
                    <a:ext uri="{FF2B5EF4-FFF2-40B4-BE49-F238E27FC236}">
                      <a16:creationId xmlns:a16="http://schemas.microsoft.com/office/drawing/2014/main" id="{6DDC4216-AEC6-D066-9A5A-60B51943AAFA}"/>
                    </a:ext>
                  </a:extLst>
                </p:cNvPr>
                <p:cNvPicPr/>
                <p:nvPr/>
              </p:nvPicPr>
              <p:blipFill>
                <a:blip r:embed="rId119"/>
                <a:stretch>
                  <a:fillRect/>
                </a:stretch>
              </p:blipFill>
              <p:spPr>
                <a:xfrm>
                  <a:off x="8075227" y="2910814"/>
                  <a:ext cx="159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34" name="Ink 233">
                  <a:extLst>
                    <a:ext uri="{FF2B5EF4-FFF2-40B4-BE49-F238E27FC236}">
                      <a16:creationId xmlns:a16="http://schemas.microsoft.com/office/drawing/2014/main" id="{41EC5697-D9AB-B4F7-D752-396AAD9556E1}"/>
                    </a:ext>
                  </a:extLst>
                </p14:cNvPr>
                <p14:cNvContentPartPr/>
                <p14:nvPr/>
              </p14:nvContentPartPr>
              <p14:xfrm>
                <a:off x="7436587" y="3621814"/>
                <a:ext cx="7560" cy="4680"/>
              </p14:xfrm>
            </p:contentPart>
          </mc:Choice>
          <mc:Fallback xmlns="">
            <p:pic>
              <p:nvPicPr>
                <p:cNvPr id="234" name="Ink 233">
                  <a:extLst>
                    <a:ext uri="{FF2B5EF4-FFF2-40B4-BE49-F238E27FC236}">
                      <a16:creationId xmlns:a16="http://schemas.microsoft.com/office/drawing/2014/main" id="{41EC5697-D9AB-B4F7-D752-396AAD9556E1}"/>
                    </a:ext>
                  </a:extLst>
                </p:cNvPr>
                <p:cNvPicPr/>
                <p:nvPr/>
              </p:nvPicPr>
              <p:blipFill>
                <a:blip r:embed="rId121"/>
                <a:stretch>
                  <a:fillRect/>
                </a:stretch>
              </p:blipFill>
              <p:spPr>
                <a:xfrm>
                  <a:off x="7418587" y="3603814"/>
                  <a:ext cx="43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35" name="Ink 234">
                  <a:extLst>
                    <a:ext uri="{FF2B5EF4-FFF2-40B4-BE49-F238E27FC236}">
                      <a16:creationId xmlns:a16="http://schemas.microsoft.com/office/drawing/2014/main" id="{4B063446-6FAC-FFCA-A5E2-01453A0EDDCB}"/>
                    </a:ext>
                  </a:extLst>
                </p14:cNvPr>
                <p14:cNvContentPartPr/>
                <p14:nvPr/>
              </p14:nvContentPartPr>
              <p14:xfrm>
                <a:off x="7593547" y="3571774"/>
                <a:ext cx="143280" cy="15840"/>
              </p14:xfrm>
            </p:contentPart>
          </mc:Choice>
          <mc:Fallback xmlns="">
            <p:pic>
              <p:nvPicPr>
                <p:cNvPr id="235" name="Ink 234">
                  <a:extLst>
                    <a:ext uri="{FF2B5EF4-FFF2-40B4-BE49-F238E27FC236}">
                      <a16:creationId xmlns:a16="http://schemas.microsoft.com/office/drawing/2014/main" id="{4B063446-6FAC-FFCA-A5E2-01453A0EDDCB}"/>
                    </a:ext>
                  </a:extLst>
                </p:cNvPr>
                <p:cNvPicPr/>
                <p:nvPr/>
              </p:nvPicPr>
              <p:blipFill>
                <a:blip r:embed="rId123"/>
                <a:stretch>
                  <a:fillRect/>
                </a:stretch>
              </p:blipFill>
              <p:spPr>
                <a:xfrm>
                  <a:off x="7575907" y="3554134"/>
                  <a:ext cx="178920" cy="5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530" name="Ink 529">
                <a:extLst>
                  <a:ext uri="{FF2B5EF4-FFF2-40B4-BE49-F238E27FC236}">
                    <a16:creationId xmlns:a16="http://schemas.microsoft.com/office/drawing/2014/main" id="{4358ADF6-0E16-720E-19BD-7370838963F9}"/>
                  </a:ext>
                </a:extLst>
              </p14:cNvPr>
              <p14:cNvContentPartPr/>
              <p14:nvPr/>
            </p14:nvContentPartPr>
            <p14:xfrm>
              <a:off x="9365467" y="1818214"/>
              <a:ext cx="208080" cy="420120"/>
            </p14:xfrm>
          </p:contentPart>
        </mc:Choice>
        <mc:Fallback xmlns="">
          <p:pic>
            <p:nvPicPr>
              <p:cNvPr id="530" name="Ink 529">
                <a:extLst>
                  <a:ext uri="{FF2B5EF4-FFF2-40B4-BE49-F238E27FC236}">
                    <a16:creationId xmlns:a16="http://schemas.microsoft.com/office/drawing/2014/main" id="{4358ADF6-0E16-720E-19BD-7370838963F9}"/>
                  </a:ext>
                </a:extLst>
              </p:cNvPr>
              <p:cNvPicPr/>
              <p:nvPr/>
            </p:nvPicPr>
            <p:blipFill>
              <a:blip r:embed="rId125"/>
              <a:stretch>
                <a:fillRect/>
              </a:stretch>
            </p:blipFill>
            <p:spPr>
              <a:xfrm>
                <a:off x="9347827" y="1800214"/>
                <a:ext cx="2437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31" name="Ink 530">
                <a:extLst>
                  <a:ext uri="{FF2B5EF4-FFF2-40B4-BE49-F238E27FC236}">
                    <a16:creationId xmlns:a16="http://schemas.microsoft.com/office/drawing/2014/main" id="{E79A533A-CCBA-0869-E959-2CBE4014906B}"/>
                  </a:ext>
                </a:extLst>
              </p14:cNvPr>
              <p14:cNvContentPartPr/>
              <p14:nvPr/>
            </p14:nvContentPartPr>
            <p14:xfrm>
              <a:off x="9650947" y="2200174"/>
              <a:ext cx="165960" cy="208800"/>
            </p14:xfrm>
          </p:contentPart>
        </mc:Choice>
        <mc:Fallback xmlns="">
          <p:pic>
            <p:nvPicPr>
              <p:cNvPr id="531" name="Ink 530">
                <a:extLst>
                  <a:ext uri="{FF2B5EF4-FFF2-40B4-BE49-F238E27FC236}">
                    <a16:creationId xmlns:a16="http://schemas.microsoft.com/office/drawing/2014/main" id="{E79A533A-CCBA-0869-E959-2CBE4014906B}"/>
                  </a:ext>
                </a:extLst>
              </p:cNvPr>
              <p:cNvPicPr/>
              <p:nvPr/>
            </p:nvPicPr>
            <p:blipFill>
              <a:blip r:embed="rId127"/>
              <a:stretch>
                <a:fillRect/>
              </a:stretch>
            </p:blipFill>
            <p:spPr>
              <a:xfrm>
                <a:off x="9632947" y="2182534"/>
                <a:ext cx="2016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32" name="Ink 531">
                <a:extLst>
                  <a:ext uri="{FF2B5EF4-FFF2-40B4-BE49-F238E27FC236}">
                    <a16:creationId xmlns:a16="http://schemas.microsoft.com/office/drawing/2014/main" id="{8A8AF280-9F03-802E-F254-B4CC72E968BB}"/>
                  </a:ext>
                </a:extLst>
              </p14:cNvPr>
              <p14:cNvContentPartPr/>
              <p14:nvPr/>
            </p14:nvContentPartPr>
            <p14:xfrm>
              <a:off x="9594067" y="1926934"/>
              <a:ext cx="148320" cy="24840"/>
            </p14:xfrm>
          </p:contentPart>
        </mc:Choice>
        <mc:Fallback xmlns="">
          <p:pic>
            <p:nvPicPr>
              <p:cNvPr id="532" name="Ink 531">
                <a:extLst>
                  <a:ext uri="{FF2B5EF4-FFF2-40B4-BE49-F238E27FC236}">
                    <a16:creationId xmlns:a16="http://schemas.microsoft.com/office/drawing/2014/main" id="{8A8AF280-9F03-802E-F254-B4CC72E968BB}"/>
                  </a:ext>
                </a:extLst>
              </p:cNvPr>
              <p:cNvPicPr/>
              <p:nvPr/>
            </p:nvPicPr>
            <p:blipFill>
              <a:blip r:embed="rId129"/>
              <a:stretch>
                <a:fillRect/>
              </a:stretch>
            </p:blipFill>
            <p:spPr>
              <a:xfrm>
                <a:off x="9576067" y="1908934"/>
                <a:ext cx="183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33" name="Ink 532">
                <a:extLst>
                  <a:ext uri="{FF2B5EF4-FFF2-40B4-BE49-F238E27FC236}">
                    <a16:creationId xmlns:a16="http://schemas.microsoft.com/office/drawing/2014/main" id="{2531A095-6EF1-BEAC-C368-3EB49F834B94}"/>
                  </a:ext>
                </a:extLst>
              </p14:cNvPr>
              <p14:cNvContentPartPr/>
              <p14:nvPr/>
            </p14:nvContentPartPr>
            <p14:xfrm>
              <a:off x="9751027" y="1821454"/>
              <a:ext cx="93960" cy="233280"/>
            </p14:xfrm>
          </p:contentPart>
        </mc:Choice>
        <mc:Fallback xmlns="">
          <p:pic>
            <p:nvPicPr>
              <p:cNvPr id="533" name="Ink 532">
                <a:extLst>
                  <a:ext uri="{FF2B5EF4-FFF2-40B4-BE49-F238E27FC236}">
                    <a16:creationId xmlns:a16="http://schemas.microsoft.com/office/drawing/2014/main" id="{2531A095-6EF1-BEAC-C368-3EB49F834B94}"/>
                  </a:ext>
                </a:extLst>
              </p:cNvPr>
              <p:cNvPicPr/>
              <p:nvPr/>
            </p:nvPicPr>
            <p:blipFill>
              <a:blip r:embed="rId131"/>
              <a:stretch>
                <a:fillRect/>
              </a:stretch>
            </p:blipFill>
            <p:spPr>
              <a:xfrm>
                <a:off x="9733027" y="1803454"/>
                <a:ext cx="129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34" name="Ink 533">
                <a:extLst>
                  <a:ext uri="{FF2B5EF4-FFF2-40B4-BE49-F238E27FC236}">
                    <a16:creationId xmlns:a16="http://schemas.microsoft.com/office/drawing/2014/main" id="{329B217A-5BB8-40C1-3F19-E4DDAE2AE20A}"/>
                  </a:ext>
                </a:extLst>
              </p14:cNvPr>
              <p14:cNvContentPartPr/>
              <p14:nvPr/>
            </p14:nvContentPartPr>
            <p14:xfrm>
              <a:off x="8529907" y="3978934"/>
              <a:ext cx="135720" cy="122760"/>
            </p14:xfrm>
          </p:contentPart>
        </mc:Choice>
        <mc:Fallback xmlns="">
          <p:pic>
            <p:nvPicPr>
              <p:cNvPr id="534" name="Ink 533">
                <a:extLst>
                  <a:ext uri="{FF2B5EF4-FFF2-40B4-BE49-F238E27FC236}">
                    <a16:creationId xmlns:a16="http://schemas.microsoft.com/office/drawing/2014/main" id="{329B217A-5BB8-40C1-3F19-E4DDAE2AE20A}"/>
                  </a:ext>
                </a:extLst>
              </p:cNvPr>
              <p:cNvPicPr/>
              <p:nvPr/>
            </p:nvPicPr>
            <p:blipFill>
              <a:blip r:embed="rId133"/>
              <a:stretch>
                <a:fillRect/>
              </a:stretch>
            </p:blipFill>
            <p:spPr>
              <a:xfrm>
                <a:off x="8511907" y="3961294"/>
                <a:ext cx="171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35" name="Ink 534">
                <a:extLst>
                  <a:ext uri="{FF2B5EF4-FFF2-40B4-BE49-F238E27FC236}">
                    <a16:creationId xmlns:a16="http://schemas.microsoft.com/office/drawing/2014/main" id="{7B547B8E-D3B8-4389-B4B6-4C5674BDF559}"/>
                  </a:ext>
                </a:extLst>
              </p14:cNvPr>
              <p14:cNvContentPartPr/>
              <p14:nvPr/>
            </p14:nvContentPartPr>
            <p14:xfrm>
              <a:off x="8696227" y="4114654"/>
              <a:ext cx="55080" cy="65880"/>
            </p14:xfrm>
          </p:contentPart>
        </mc:Choice>
        <mc:Fallback xmlns="">
          <p:pic>
            <p:nvPicPr>
              <p:cNvPr id="535" name="Ink 534">
                <a:extLst>
                  <a:ext uri="{FF2B5EF4-FFF2-40B4-BE49-F238E27FC236}">
                    <a16:creationId xmlns:a16="http://schemas.microsoft.com/office/drawing/2014/main" id="{7B547B8E-D3B8-4389-B4B6-4C5674BDF559}"/>
                  </a:ext>
                </a:extLst>
              </p:cNvPr>
              <p:cNvPicPr/>
              <p:nvPr/>
            </p:nvPicPr>
            <p:blipFill>
              <a:blip r:embed="rId135"/>
              <a:stretch>
                <a:fillRect/>
              </a:stretch>
            </p:blipFill>
            <p:spPr>
              <a:xfrm>
                <a:off x="8678587" y="4096654"/>
                <a:ext cx="9072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36" name="Ink 535">
                <a:extLst>
                  <a:ext uri="{FF2B5EF4-FFF2-40B4-BE49-F238E27FC236}">
                    <a16:creationId xmlns:a16="http://schemas.microsoft.com/office/drawing/2014/main" id="{9368200D-6E73-2AC5-FEDF-6AA389302471}"/>
                  </a:ext>
                </a:extLst>
              </p14:cNvPr>
              <p14:cNvContentPartPr/>
              <p14:nvPr/>
            </p14:nvContentPartPr>
            <p14:xfrm>
              <a:off x="8834827" y="3965614"/>
              <a:ext cx="138960" cy="186480"/>
            </p14:xfrm>
          </p:contentPart>
        </mc:Choice>
        <mc:Fallback xmlns="">
          <p:pic>
            <p:nvPicPr>
              <p:cNvPr id="536" name="Ink 535">
                <a:extLst>
                  <a:ext uri="{FF2B5EF4-FFF2-40B4-BE49-F238E27FC236}">
                    <a16:creationId xmlns:a16="http://schemas.microsoft.com/office/drawing/2014/main" id="{9368200D-6E73-2AC5-FEDF-6AA389302471}"/>
                  </a:ext>
                </a:extLst>
              </p:cNvPr>
              <p:cNvPicPr/>
              <p:nvPr/>
            </p:nvPicPr>
            <p:blipFill>
              <a:blip r:embed="rId137"/>
              <a:stretch>
                <a:fillRect/>
              </a:stretch>
            </p:blipFill>
            <p:spPr>
              <a:xfrm>
                <a:off x="8816827" y="3947614"/>
                <a:ext cx="174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37" name="Ink 536">
                <a:extLst>
                  <a:ext uri="{FF2B5EF4-FFF2-40B4-BE49-F238E27FC236}">
                    <a16:creationId xmlns:a16="http://schemas.microsoft.com/office/drawing/2014/main" id="{6EF7CBEC-E5CA-E837-40D8-7A69698C3F86}"/>
                  </a:ext>
                </a:extLst>
              </p14:cNvPr>
              <p14:cNvContentPartPr/>
              <p14:nvPr/>
            </p14:nvContentPartPr>
            <p14:xfrm>
              <a:off x="9021307" y="3971734"/>
              <a:ext cx="138240" cy="173160"/>
            </p14:xfrm>
          </p:contentPart>
        </mc:Choice>
        <mc:Fallback xmlns="">
          <p:pic>
            <p:nvPicPr>
              <p:cNvPr id="537" name="Ink 536">
                <a:extLst>
                  <a:ext uri="{FF2B5EF4-FFF2-40B4-BE49-F238E27FC236}">
                    <a16:creationId xmlns:a16="http://schemas.microsoft.com/office/drawing/2014/main" id="{6EF7CBEC-E5CA-E837-40D8-7A69698C3F86}"/>
                  </a:ext>
                </a:extLst>
              </p:cNvPr>
              <p:cNvPicPr/>
              <p:nvPr/>
            </p:nvPicPr>
            <p:blipFill>
              <a:blip r:embed="rId139"/>
              <a:stretch>
                <a:fillRect/>
              </a:stretch>
            </p:blipFill>
            <p:spPr>
              <a:xfrm>
                <a:off x="9003667" y="3953734"/>
                <a:ext cx="173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38" name="Ink 537">
                <a:extLst>
                  <a:ext uri="{FF2B5EF4-FFF2-40B4-BE49-F238E27FC236}">
                    <a16:creationId xmlns:a16="http://schemas.microsoft.com/office/drawing/2014/main" id="{8B74A719-A722-F546-12C7-17C6A74149C6}"/>
                  </a:ext>
                </a:extLst>
              </p14:cNvPr>
              <p14:cNvContentPartPr/>
              <p14:nvPr/>
            </p14:nvContentPartPr>
            <p14:xfrm>
              <a:off x="9272227" y="3857254"/>
              <a:ext cx="136440" cy="257400"/>
            </p14:xfrm>
          </p:contentPart>
        </mc:Choice>
        <mc:Fallback xmlns="">
          <p:pic>
            <p:nvPicPr>
              <p:cNvPr id="538" name="Ink 537">
                <a:extLst>
                  <a:ext uri="{FF2B5EF4-FFF2-40B4-BE49-F238E27FC236}">
                    <a16:creationId xmlns:a16="http://schemas.microsoft.com/office/drawing/2014/main" id="{8B74A719-A722-F546-12C7-17C6A74149C6}"/>
                  </a:ext>
                </a:extLst>
              </p:cNvPr>
              <p:cNvPicPr/>
              <p:nvPr/>
            </p:nvPicPr>
            <p:blipFill>
              <a:blip r:embed="rId141"/>
              <a:stretch>
                <a:fillRect/>
              </a:stretch>
            </p:blipFill>
            <p:spPr>
              <a:xfrm>
                <a:off x="9254587" y="3839614"/>
                <a:ext cx="1720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39" name="Ink 538">
                <a:extLst>
                  <a:ext uri="{FF2B5EF4-FFF2-40B4-BE49-F238E27FC236}">
                    <a16:creationId xmlns:a16="http://schemas.microsoft.com/office/drawing/2014/main" id="{B4618390-9930-7037-68EE-4BC73D1F065F}"/>
                  </a:ext>
                </a:extLst>
              </p14:cNvPr>
              <p14:cNvContentPartPr/>
              <p14:nvPr/>
            </p14:nvContentPartPr>
            <p14:xfrm>
              <a:off x="9493987" y="4093054"/>
              <a:ext cx="6840" cy="49680"/>
            </p14:xfrm>
          </p:contentPart>
        </mc:Choice>
        <mc:Fallback xmlns="">
          <p:pic>
            <p:nvPicPr>
              <p:cNvPr id="539" name="Ink 538">
                <a:extLst>
                  <a:ext uri="{FF2B5EF4-FFF2-40B4-BE49-F238E27FC236}">
                    <a16:creationId xmlns:a16="http://schemas.microsoft.com/office/drawing/2014/main" id="{B4618390-9930-7037-68EE-4BC73D1F065F}"/>
                  </a:ext>
                </a:extLst>
              </p:cNvPr>
              <p:cNvPicPr/>
              <p:nvPr/>
            </p:nvPicPr>
            <p:blipFill>
              <a:blip r:embed="rId143"/>
              <a:stretch>
                <a:fillRect/>
              </a:stretch>
            </p:blipFill>
            <p:spPr>
              <a:xfrm>
                <a:off x="9475987" y="4075414"/>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40" name="Ink 539">
                <a:extLst>
                  <a:ext uri="{FF2B5EF4-FFF2-40B4-BE49-F238E27FC236}">
                    <a16:creationId xmlns:a16="http://schemas.microsoft.com/office/drawing/2014/main" id="{DD7C42FC-400B-9E45-965B-285B363128B0}"/>
                  </a:ext>
                </a:extLst>
              </p14:cNvPr>
              <p14:cNvContentPartPr/>
              <p14:nvPr/>
            </p14:nvContentPartPr>
            <p14:xfrm>
              <a:off x="9415147" y="3800374"/>
              <a:ext cx="237960" cy="162360"/>
            </p14:xfrm>
          </p:contentPart>
        </mc:Choice>
        <mc:Fallback xmlns="">
          <p:pic>
            <p:nvPicPr>
              <p:cNvPr id="540" name="Ink 539">
                <a:extLst>
                  <a:ext uri="{FF2B5EF4-FFF2-40B4-BE49-F238E27FC236}">
                    <a16:creationId xmlns:a16="http://schemas.microsoft.com/office/drawing/2014/main" id="{DD7C42FC-400B-9E45-965B-285B363128B0}"/>
                  </a:ext>
                </a:extLst>
              </p:cNvPr>
              <p:cNvPicPr/>
              <p:nvPr/>
            </p:nvPicPr>
            <p:blipFill>
              <a:blip r:embed="rId145"/>
              <a:stretch>
                <a:fillRect/>
              </a:stretch>
            </p:blipFill>
            <p:spPr>
              <a:xfrm>
                <a:off x="9397507" y="3782374"/>
                <a:ext cx="273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41" name="Ink 540">
                <a:extLst>
                  <a:ext uri="{FF2B5EF4-FFF2-40B4-BE49-F238E27FC236}">
                    <a16:creationId xmlns:a16="http://schemas.microsoft.com/office/drawing/2014/main" id="{AAA2AD80-EC08-8970-4BFF-4C466F493CFD}"/>
                  </a:ext>
                </a:extLst>
              </p14:cNvPr>
              <p14:cNvContentPartPr/>
              <p14:nvPr/>
            </p14:nvContentPartPr>
            <p14:xfrm>
              <a:off x="9829507" y="3992974"/>
              <a:ext cx="20520" cy="108360"/>
            </p14:xfrm>
          </p:contentPart>
        </mc:Choice>
        <mc:Fallback xmlns="">
          <p:pic>
            <p:nvPicPr>
              <p:cNvPr id="541" name="Ink 540">
                <a:extLst>
                  <a:ext uri="{FF2B5EF4-FFF2-40B4-BE49-F238E27FC236}">
                    <a16:creationId xmlns:a16="http://schemas.microsoft.com/office/drawing/2014/main" id="{AAA2AD80-EC08-8970-4BFF-4C466F493CFD}"/>
                  </a:ext>
                </a:extLst>
              </p:cNvPr>
              <p:cNvPicPr/>
              <p:nvPr/>
            </p:nvPicPr>
            <p:blipFill>
              <a:blip r:embed="rId147"/>
              <a:stretch>
                <a:fillRect/>
              </a:stretch>
            </p:blipFill>
            <p:spPr>
              <a:xfrm>
                <a:off x="9811867" y="3975334"/>
                <a:ext cx="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42" name="Ink 541">
                <a:extLst>
                  <a:ext uri="{FF2B5EF4-FFF2-40B4-BE49-F238E27FC236}">
                    <a16:creationId xmlns:a16="http://schemas.microsoft.com/office/drawing/2014/main" id="{389DF0C2-196A-1CFB-1B32-2A0C318E633B}"/>
                  </a:ext>
                </a:extLst>
              </p14:cNvPr>
              <p14:cNvContentPartPr/>
              <p14:nvPr/>
            </p14:nvContentPartPr>
            <p14:xfrm>
              <a:off x="9772627" y="4045534"/>
              <a:ext cx="128520" cy="12240"/>
            </p14:xfrm>
          </p:contentPart>
        </mc:Choice>
        <mc:Fallback xmlns="">
          <p:pic>
            <p:nvPicPr>
              <p:cNvPr id="542" name="Ink 541">
                <a:extLst>
                  <a:ext uri="{FF2B5EF4-FFF2-40B4-BE49-F238E27FC236}">
                    <a16:creationId xmlns:a16="http://schemas.microsoft.com/office/drawing/2014/main" id="{389DF0C2-196A-1CFB-1B32-2A0C318E633B}"/>
                  </a:ext>
                </a:extLst>
              </p:cNvPr>
              <p:cNvPicPr/>
              <p:nvPr/>
            </p:nvPicPr>
            <p:blipFill>
              <a:blip r:embed="rId149"/>
              <a:stretch>
                <a:fillRect/>
              </a:stretch>
            </p:blipFill>
            <p:spPr>
              <a:xfrm>
                <a:off x="9754627" y="4027894"/>
                <a:ext cx="164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3" name="Ink 542">
                <a:extLst>
                  <a:ext uri="{FF2B5EF4-FFF2-40B4-BE49-F238E27FC236}">
                    <a16:creationId xmlns:a16="http://schemas.microsoft.com/office/drawing/2014/main" id="{E791FD72-E17D-801A-0C1F-7D961E7225AB}"/>
                  </a:ext>
                </a:extLst>
              </p14:cNvPr>
              <p14:cNvContentPartPr/>
              <p14:nvPr/>
            </p14:nvContentPartPr>
            <p14:xfrm>
              <a:off x="8635387" y="4486894"/>
              <a:ext cx="174960" cy="172440"/>
            </p14:xfrm>
          </p:contentPart>
        </mc:Choice>
        <mc:Fallback xmlns="">
          <p:pic>
            <p:nvPicPr>
              <p:cNvPr id="543" name="Ink 542">
                <a:extLst>
                  <a:ext uri="{FF2B5EF4-FFF2-40B4-BE49-F238E27FC236}">
                    <a16:creationId xmlns:a16="http://schemas.microsoft.com/office/drawing/2014/main" id="{E791FD72-E17D-801A-0C1F-7D961E7225AB}"/>
                  </a:ext>
                </a:extLst>
              </p:cNvPr>
              <p:cNvPicPr/>
              <p:nvPr/>
            </p:nvPicPr>
            <p:blipFill>
              <a:blip r:embed="rId151"/>
              <a:stretch>
                <a:fillRect/>
              </a:stretch>
            </p:blipFill>
            <p:spPr>
              <a:xfrm>
                <a:off x="8617387" y="4469254"/>
                <a:ext cx="210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44" name="Ink 543">
                <a:extLst>
                  <a:ext uri="{FF2B5EF4-FFF2-40B4-BE49-F238E27FC236}">
                    <a16:creationId xmlns:a16="http://schemas.microsoft.com/office/drawing/2014/main" id="{91BBCBB1-0089-2123-E5EB-C60C384F0C7E}"/>
                  </a:ext>
                </a:extLst>
              </p14:cNvPr>
              <p14:cNvContentPartPr/>
              <p14:nvPr/>
            </p14:nvContentPartPr>
            <p14:xfrm>
              <a:off x="8821507" y="4636294"/>
              <a:ext cx="65520" cy="84960"/>
            </p14:xfrm>
          </p:contentPart>
        </mc:Choice>
        <mc:Fallback xmlns="">
          <p:pic>
            <p:nvPicPr>
              <p:cNvPr id="544" name="Ink 543">
                <a:extLst>
                  <a:ext uri="{FF2B5EF4-FFF2-40B4-BE49-F238E27FC236}">
                    <a16:creationId xmlns:a16="http://schemas.microsoft.com/office/drawing/2014/main" id="{91BBCBB1-0089-2123-E5EB-C60C384F0C7E}"/>
                  </a:ext>
                </a:extLst>
              </p:cNvPr>
              <p:cNvPicPr/>
              <p:nvPr/>
            </p:nvPicPr>
            <p:blipFill>
              <a:blip r:embed="rId153"/>
              <a:stretch>
                <a:fillRect/>
              </a:stretch>
            </p:blipFill>
            <p:spPr>
              <a:xfrm>
                <a:off x="8803507" y="4618294"/>
                <a:ext cx="101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45" name="Ink 544">
                <a:extLst>
                  <a:ext uri="{FF2B5EF4-FFF2-40B4-BE49-F238E27FC236}">
                    <a16:creationId xmlns:a16="http://schemas.microsoft.com/office/drawing/2014/main" id="{50174419-DB07-DD86-19E1-D286358BBD84}"/>
                  </a:ext>
                </a:extLst>
              </p14:cNvPr>
              <p14:cNvContentPartPr/>
              <p14:nvPr/>
            </p14:nvContentPartPr>
            <p14:xfrm>
              <a:off x="8999347" y="4500934"/>
              <a:ext cx="124560" cy="137160"/>
            </p14:xfrm>
          </p:contentPart>
        </mc:Choice>
        <mc:Fallback xmlns="">
          <p:pic>
            <p:nvPicPr>
              <p:cNvPr id="545" name="Ink 544">
                <a:extLst>
                  <a:ext uri="{FF2B5EF4-FFF2-40B4-BE49-F238E27FC236}">
                    <a16:creationId xmlns:a16="http://schemas.microsoft.com/office/drawing/2014/main" id="{50174419-DB07-DD86-19E1-D286358BBD84}"/>
                  </a:ext>
                </a:extLst>
              </p:cNvPr>
              <p:cNvPicPr/>
              <p:nvPr/>
            </p:nvPicPr>
            <p:blipFill>
              <a:blip r:embed="rId155"/>
              <a:stretch>
                <a:fillRect/>
              </a:stretch>
            </p:blipFill>
            <p:spPr>
              <a:xfrm>
                <a:off x="8981707" y="4482934"/>
                <a:ext cx="160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6" name="Ink 545">
                <a:extLst>
                  <a:ext uri="{FF2B5EF4-FFF2-40B4-BE49-F238E27FC236}">
                    <a16:creationId xmlns:a16="http://schemas.microsoft.com/office/drawing/2014/main" id="{0E06E6A3-9C01-E695-3788-E6CF82139DA8}"/>
                  </a:ext>
                </a:extLst>
              </p14:cNvPr>
              <p14:cNvContentPartPr/>
              <p14:nvPr/>
            </p14:nvContentPartPr>
            <p14:xfrm>
              <a:off x="9158107" y="4514614"/>
              <a:ext cx="101160" cy="108360"/>
            </p14:xfrm>
          </p:contentPart>
        </mc:Choice>
        <mc:Fallback xmlns="">
          <p:pic>
            <p:nvPicPr>
              <p:cNvPr id="546" name="Ink 545">
                <a:extLst>
                  <a:ext uri="{FF2B5EF4-FFF2-40B4-BE49-F238E27FC236}">
                    <a16:creationId xmlns:a16="http://schemas.microsoft.com/office/drawing/2014/main" id="{0E06E6A3-9C01-E695-3788-E6CF82139DA8}"/>
                  </a:ext>
                </a:extLst>
              </p:cNvPr>
              <p:cNvPicPr/>
              <p:nvPr/>
            </p:nvPicPr>
            <p:blipFill>
              <a:blip r:embed="rId157"/>
              <a:stretch>
                <a:fillRect/>
              </a:stretch>
            </p:blipFill>
            <p:spPr>
              <a:xfrm>
                <a:off x="9140107" y="4496974"/>
                <a:ext cx="136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47" name="Ink 546">
                <a:extLst>
                  <a:ext uri="{FF2B5EF4-FFF2-40B4-BE49-F238E27FC236}">
                    <a16:creationId xmlns:a16="http://schemas.microsoft.com/office/drawing/2014/main" id="{16695706-5977-F4D1-3F80-98AF6FE7F24B}"/>
                  </a:ext>
                </a:extLst>
              </p14:cNvPr>
              <p14:cNvContentPartPr/>
              <p14:nvPr/>
            </p14:nvContentPartPr>
            <p14:xfrm>
              <a:off x="9351067" y="4422094"/>
              <a:ext cx="97560" cy="211320"/>
            </p14:xfrm>
          </p:contentPart>
        </mc:Choice>
        <mc:Fallback xmlns="">
          <p:pic>
            <p:nvPicPr>
              <p:cNvPr id="547" name="Ink 546">
                <a:extLst>
                  <a:ext uri="{FF2B5EF4-FFF2-40B4-BE49-F238E27FC236}">
                    <a16:creationId xmlns:a16="http://schemas.microsoft.com/office/drawing/2014/main" id="{16695706-5977-F4D1-3F80-98AF6FE7F24B}"/>
                  </a:ext>
                </a:extLst>
              </p:cNvPr>
              <p:cNvPicPr/>
              <p:nvPr/>
            </p:nvPicPr>
            <p:blipFill>
              <a:blip r:embed="rId159"/>
              <a:stretch>
                <a:fillRect/>
              </a:stretch>
            </p:blipFill>
            <p:spPr>
              <a:xfrm>
                <a:off x="9333067" y="4404094"/>
                <a:ext cx="1332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48" name="Ink 547">
                <a:extLst>
                  <a:ext uri="{FF2B5EF4-FFF2-40B4-BE49-F238E27FC236}">
                    <a16:creationId xmlns:a16="http://schemas.microsoft.com/office/drawing/2014/main" id="{4C0504F5-D39B-7B10-1A98-0909BFA4B10F}"/>
                  </a:ext>
                </a:extLst>
              </p14:cNvPr>
              <p14:cNvContentPartPr/>
              <p14:nvPr/>
            </p14:nvContentPartPr>
            <p14:xfrm>
              <a:off x="9586507" y="4357654"/>
              <a:ext cx="141480" cy="271800"/>
            </p14:xfrm>
          </p:contentPart>
        </mc:Choice>
        <mc:Fallback xmlns="">
          <p:pic>
            <p:nvPicPr>
              <p:cNvPr id="548" name="Ink 547">
                <a:extLst>
                  <a:ext uri="{FF2B5EF4-FFF2-40B4-BE49-F238E27FC236}">
                    <a16:creationId xmlns:a16="http://schemas.microsoft.com/office/drawing/2014/main" id="{4C0504F5-D39B-7B10-1A98-0909BFA4B10F}"/>
                  </a:ext>
                </a:extLst>
              </p:cNvPr>
              <p:cNvPicPr/>
              <p:nvPr/>
            </p:nvPicPr>
            <p:blipFill>
              <a:blip r:embed="rId161"/>
              <a:stretch>
                <a:fillRect/>
              </a:stretch>
            </p:blipFill>
            <p:spPr>
              <a:xfrm>
                <a:off x="9568867" y="4339654"/>
                <a:ext cx="1771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49" name="Ink 548">
                <a:extLst>
                  <a:ext uri="{FF2B5EF4-FFF2-40B4-BE49-F238E27FC236}">
                    <a16:creationId xmlns:a16="http://schemas.microsoft.com/office/drawing/2014/main" id="{5D38D1EB-689F-E809-8626-68D80211A603}"/>
                  </a:ext>
                </a:extLst>
              </p14:cNvPr>
              <p14:cNvContentPartPr/>
              <p14:nvPr/>
            </p14:nvContentPartPr>
            <p14:xfrm>
              <a:off x="9801787" y="4593454"/>
              <a:ext cx="105480" cy="129960"/>
            </p14:xfrm>
          </p:contentPart>
        </mc:Choice>
        <mc:Fallback xmlns="">
          <p:pic>
            <p:nvPicPr>
              <p:cNvPr id="549" name="Ink 548">
                <a:extLst>
                  <a:ext uri="{FF2B5EF4-FFF2-40B4-BE49-F238E27FC236}">
                    <a16:creationId xmlns:a16="http://schemas.microsoft.com/office/drawing/2014/main" id="{5D38D1EB-689F-E809-8626-68D80211A603}"/>
                  </a:ext>
                </a:extLst>
              </p:cNvPr>
              <p:cNvPicPr/>
              <p:nvPr/>
            </p:nvPicPr>
            <p:blipFill>
              <a:blip r:embed="rId163"/>
              <a:stretch>
                <a:fillRect/>
              </a:stretch>
            </p:blipFill>
            <p:spPr>
              <a:xfrm>
                <a:off x="9783787" y="4575454"/>
                <a:ext cx="1411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50" name="Ink 549">
                <a:extLst>
                  <a:ext uri="{FF2B5EF4-FFF2-40B4-BE49-F238E27FC236}">
                    <a16:creationId xmlns:a16="http://schemas.microsoft.com/office/drawing/2014/main" id="{B03F290B-9C1E-D479-7127-25C7A4C56EA6}"/>
                  </a:ext>
                </a:extLst>
              </p14:cNvPr>
              <p14:cNvContentPartPr/>
              <p14:nvPr/>
            </p14:nvContentPartPr>
            <p14:xfrm>
              <a:off x="9708187" y="4357654"/>
              <a:ext cx="114120" cy="7920"/>
            </p14:xfrm>
          </p:contentPart>
        </mc:Choice>
        <mc:Fallback xmlns="">
          <p:pic>
            <p:nvPicPr>
              <p:cNvPr id="550" name="Ink 549">
                <a:extLst>
                  <a:ext uri="{FF2B5EF4-FFF2-40B4-BE49-F238E27FC236}">
                    <a16:creationId xmlns:a16="http://schemas.microsoft.com/office/drawing/2014/main" id="{B03F290B-9C1E-D479-7127-25C7A4C56EA6}"/>
                  </a:ext>
                </a:extLst>
              </p:cNvPr>
              <p:cNvPicPr/>
              <p:nvPr/>
            </p:nvPicPr>
            <p:blipFill>
              <a:blip r:embed="rId165"/>
              <a:stretch>
                <a:fillRect/>
              </a:stretch>
            </p:blipFill>
            <p:spPr>
              <a:xfrm>
                <a:off x="9690187" y="4339654"/>
                <a:ext cx="149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1" name="Ink 550">
                <a:extLst>
                  <a:ext uri="{FF2B5EF4-FFF2-40B4-BE49-F238E27FC236}">
                    <a16:creationId xmlns:a16="http://schemas.microsoft.com/office/drawing/2014/main" id="{6C77C429-CF30-680E-71E8-00A5D659F4CE}"/>
                  </a:ext>
                </a:extLst>
              </p14:cNvPr>
              <p14:cNvContentPartPr/>
              <p14:nvPr/>
            </p14:nvContentPartPr>
            <p14:xfrm>
              <a:off x="9858307" y="4257574"/>
              <a:ext cx="109080" cy="184680"/>
            </p14:xfrm>
          </p:contentPart>
        </mc:Choice>
        <mc:Fallback xmlns="">
          <p:pic>
            <p:nvPicPr>
              <p:cNvPr id="551" name="Ink 550">
                <a:extLst>
                  <a:ext uri="{FF2B5EF4-FFF2-40B4-BE49-F238E27FC236}">
                    <a16:creationId xmlns:a16="http://schemas.microsoft.com/office/drawing/2014/main" id="{6C77C429-CF30-680E-71E8-00A5D659F4CE}"/>
                  </a:ext>
                </a:extLst>
              </p:cNvPr>
              <p:cNvPicPr/>
              <p:nvPr/>
            </p:nvPicPr>
            <p:blipFill>
              <a:blip r:embed="rId167"/>
              <a:stretch>
                <a:fillRect/>
              </a:stretch>
            </p:blipFill>
            <p:spPr>
              <a:xfrm>
                <a:off x="9840667" y="4239574"/>
                <a:ext cx="144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52" name="Ink 551">
                <a:extLst>
                  <a:ext uri="{FF2B5EF4-FFF2-40B4-BE49-F238E27FC236}">
                    <a16:creationId xmlns:a16="http://schemas.microsoft.com/office/drawing/2014/main" id="{B2EA0509-0A75-E68B-BDE6-6C009DDBDAA4}"/>
                  </a:ext>
                </a:extLst>
              </p14:cNvPr>
              <p14:cNvContentPartPr/>
              <p14:nvPr/>
            </p14:nvContentPartPr>
            <p14:xfrm>
              <a:off x="8907907" y="4964614"/>
              <a:ext cx="21240" cy="190800"/>
            </p14:xfrm>
          </p:contentPart>
        </mc:Choice>
        <mc:Fallback xmlns="">
          <p:pic>
            <p:nvPicPr>
              <p:cNvPr id="552" name="Ink 551">
                <a:extLst>
                  <a:ext uri="{FF2B5EF4-FFF2-40B4-BE49-F238E27FC236}">
                    <a16:creationId xmlns:a16="http://schemas.microsoft.com/office/drawing/2014/main" id="{B2EA0509-0A75-E68B-BDE6-6C009DDBDAA4}"/>
                  </a:ext>
                </a:extLst>
              </p:cNvPr>
              <p:cNvPicPr/>
              <p:nvPr/>
            </p:nvPicPr>
            <p:blipFill>
              <a:blip r:embed="rId169"/>
              <a:stretch>
                <a:fillRect/>
              </a:stretch>
            </p:blipFill>
            <p:spPr>
              <a:xfrm>
                <a:off x="8889907" y="4946974"/>
                <a:ext cx="56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53" name="Ink 552">
                <a:extLst>
                  <a:ext uri="{FF2B5EF4-FFF2-40B4-BE49-F238E27FC236}">
                    <a16:creationId xmlns:a16="http://schemas.microsoft.com/office/drawing/2014/main" id="{DBEE2D07-0EE8-59C7-7E0E-F1CD88CD9D9A}"/>
                  </a:ext>
                </a:extLst>
              </p14:cNvPr>
              <p14:cNvContentPartPr/>
              <p14:nvPr/>
            </p14:nvContentPartPr>
            <p14:xfrm>
              <a:off x="8808187" y="5036974"/>
              <a:ext cx="336240" cy="51120"/>
            </p14:xfrm>
          </p:contentPart>
        </mc:Choice>
        <mc:Fallback xmlns="">
          <p:pic>
            <p:nvPicPr>
              <p:cNvPr id="553" name="Ink 552">
                <a:extLst>
                  <a:ext uri="{FF2B5EF4-FFF2-40B4-BE49-F238E27FC236}">
                    <a16:creationId xmlns:a16="http://schemas.microsoft.com/office/drawing/2014/main" id="{DBEE2D07-0EE8-59C7-7E0E-F1CD88CD9D9A}"/>
                  </a:ext>
                </a:extLst>
              </p:cNvPr>
              <p:cNvPicPr/>
              <p:nvPr/>
            </p:nvPicPr>
            <p:blipFill>
              <a:blip r:embed="rId171"/>
              <a:stretch>
                <a:fillRect/>
              </a:stretch>
            </p:blipFill>
            <p:spPr>
              <a:xfrm>
                <a:off x="8790547" y="5019334"/>
                <a:ext cx="3718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54" name="Ink 553">
                <a:extLst>
                  <a:ext uri="{FF2B5EF4-FFF2-40B4-BE49-F238E27FC236}">
                    <a16:creationId xmlns:a16="http://schemas.microsoft.com/office/drawing/2014/main" id="{06F3B1D6-7A0D-948B-BF84-773C646E56FE}"/>
                  </a:ext>
                </a:extLst>
              </p14:cNvPr>
              <p14:cNvContentPartPr/>
              <p14:nvPr/>
            </p14:nvContentPartPr>
            <p14:xfrm>
              <a:off x="9272227" y="5086294"/>
              <a:ext cx="111960" cy="2160"/>
            </p14:xfrm>
          </p:contentPart>
        </mc:Choice>
        <mc:Fallback xmlns="">
          <p:pic>
            <p:nvPicPr>
              <p:cNvPr id="554" name="Ink 553">
                <a:extLst>
                  <a:ext uri="{FF2B5EF4-FFF2-40B4-BE49-F238E27FC236}">
                    <a16:creationId xmlns:a16="http://schemas.microsoft.com/office/drawing/2014/main" id="{06F3B1D6-7A0D-948B-BF84-773C646E56FE}"/>
                  </a:ext>
                </a:extLst>
              </p:cNvPr>
              <p:cNvPicPr/>
              <p:nvPr/>
            </p:nvPicPr>
            <p:blipFill>
              <a:blip r:embed="rId173"/>
              <a:stretch>
                <a:fillRect/>
              </a:stretch>
            </p:blipFill>
            <p:spPr>
              <a:xfrm>
                <a:off x="9254587" y="5068294"/>
                <a:ext cx="147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55" name="Ink 554">
                <a:extLst>
                  <a:ext uri="{FF2B5EF4-FFF2-40B4-BE49-F238E27FC236}">
                    <a16:creationId xmlns:a16="http://schemas.microsoft.com/office/drawing/2014/main" id="{76648B57-80B0-BC27-025B-0A9313BAEFDD}"/>
                  </a:ext>
                </a:extLst>
              </p14:cNvPr>
              <p14:cNvContentPartPr/>
              <p14:nvPr/>
            </p14:nvContentPartPr>
            <p14:xfrm>
              <a:off x="8686867" y="5457454"/>
              <a:ext cx="21960" cy="149760"/>
            </p14:xfrm>
          </p:contentPart>
        </mc:Choice>
        <mc:Fallback xmlns="">
          <p:pic>
            <p:nvPicPr>
              <p:cNvPr id="555" name="Ink 554">
                <a:extLst>
                  <a:ext uri="{FF2B5EF4-FFF2-40B4-BE49-F238E27FC236}">
                    <a16:creationId xmlns:a16="http://schemas.microsoft.com/office/drawing/2014/main" id="{76648B57-80B0-BC27-025B-0A9313BAEFDD}"/>
                  </a:ext>
                </a:extLst>
              </p:cNvPr>
              <p:cNvPicPr/>
              <p:nvPr/>
            </p:nvPicPr>
            <p:blipFill>
              <a:blip r:embed="rId175"/>
              <a:stretch>
                <a:fillRect/>
              </a:stretch>
            </p:blipFill>
            <p:spPr>
              <a:xfrm>
                <a:off x="8668867" y="5439814"/>
                <a:ext cx="57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56" name="Ink 555">
                <a:extLst>
                  <a:ext uri="{FF2B5EF4-FFF2-40B4-BE49-F238E27FC236}">
                    <a16:creationId xmlns:a16="http://schemas.microsoft.com/office/drawing/2014/main" id="{7359AECC-F34E-F97E-5249-8E6A1B3F8240}"/>
                  </a:ext>
                </a:extLst>
              </p14:cNvPr>
              <p14:cNvContentPartPr/>
              <p14:nvPr/>
            </p14:nvContentPartPr>
            <p14:xfrm>
              <a:off x="8608027" y="5546374"/>
              <a:ext cx="127800" cy="11880"/>
            </p14:xfrm>
          </p:contentPart>
        </mc:Choice>
        <mc:Fallback xmlns="">
          <p:pic>
            <p:nvPicPr>
              <p:cNvPr id="556" name="Ink 555">
                <a:extLst>
                  <a:ext uri="{FF2B5EF4-FFF2-40B4-BE49-F238E27FC236}">
                    <a16:creationId xmlns:a16="http://schemas.microsoft.com/office/drawing/2014/main" id="{7359AECC-F34E-F97E-5249-8E6A1B3F8240}"/>
                  </a:ext>
                </a:extLst>
              </p:cNvPr>
              <p:cNvPicPr/>
              <p:nvPr/>
            </p:nvPicPr>
            <p:blipFill>
              <a:blip r:embed="rId177"/>
              <a:stretch>
                <a:fillRect/>
              </a:stretch>
            </p:blipFill>
            <p:spPr>
              <a:xfrm>
                <a:off x="8590387" y="5528734"/>
                <a:ext cx="163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57" name="Ink 556">
                <a:extLst>
                  <a:ext uri="{FF2B5EF4-FFF2-40B4-BE49-F238E27FC236}">
                    <a16:creationId xmlns:a16="http://schemas.microsoft.com/office/drawing/2014/main" id="{66193E6E-0383-C521-179D-72E2C3111E20}"/>
                  </a:ext>
                </a:extLst>
              </p14:cNvPr>
              <p14:cNvContentPartPr/>
              <p14:nvPr/>
            </p14:nvContentPartPr>
            <p14:xfrm>
              <a:off x="8821507" y="5486254"/>
              <a:ext cx="136800" cy="109440"/>
            </p14:xfrm>
          </p:contentPart>
        </mc:Choice>
        <mc:Fallback xmlns="">
          <p:pic>
            <p:nvPicPr>
              <p:cNvPr id="557" name="Ink 556">
                <a:extLst>
                  <a:ext uri="{FF2B5EF4-FFF2-40B4-BE49-F238E27FC236}">
                    <a16:creationId xmlns:a16="http://schemas.microsoft.com/office/drawing/2014/main" id="{66193E6E-0383-C521-179D-72E2C3111E20}"/>
                  </a:ext>
                </a:extLst>
              </p:cNvPr>
              <p:cNvPicPr/>
              <p:nvPr/>
            </p:nvPicPr>
            <p:blipFill>
              <a:blip r:embed="rId179"/>
              <a:stretch>
                <a:fillRect/>
              </a:stretch>
            </p:blipFill>
            <p:spPr>
              <a:xfrm>
                <a:off x="8803507" y="5468614"/>
                <a:ext cx="172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58" name="Ink 557">
                <a:extLst>
                  <a:ext uri="{FF2B5EF4-FFF2-40B4-BE49-F238E27FC236}">
                    <a16:creationId xmlns:a16="http://schemas.microsoft.com/office/drawing/2014/main" id="{A26AA188-CDFF-3604-7060-16E2AEFB72AC}"/>
                  </a:ext>
                </a:extLst>
              </p14:cNvPr>
              <p14:cNvContentPartPr/>
              <p14:nvPr/>
            </p14:nvContentPartPr>
            <p14:xfrm>
              <a:off x="8974147" y="5571934"/>
              <a:ext cx="41400" cy="88200"/>
            </p14:xfrm>
          </p:contentPart>
        </mc:Choice>
        <mc:Fallback xmlns="">
          <p:pic>
            <p:nvPicPr>
              <p:cNvPr id="558" name="Ink 557">
                <a:extLst>
                  <a:ext uri="{FF2B5EF4-FFF2-40B4-BE49-F238E27FC236}">
                    <a16:creationId xmlns:a16="http://schemas.microsoft.com/office/drawing/2014/main" id="{A26AA188-CDFF-3604-7060-16E2AEFB72AC}"/>
                  </a:ext>
                </a:extLst>
              </p:cNvPr>
              <p:cNvPicPr/>
              <p:nvPr/>
            </p:nvPicPr>
            <p:blipFill>
              <a:blip r:embed="rId181"/>
              <a:stretch>
                <a:fillRect/>
              </a:stretch>
            </p:blipFill>
            <p:spPr>
              <a:xfrm>
                <a:off x="8956507" y="5553934"/>
                <a:ext cx="77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59" name="Ink 558">
                <a:extLst>
                  <a:ext uri="{FF2B5EF4-FFF2-40B4-BE49-F238E27FC236}">
                    <a16:creationId xmlns:a16="http://schemas.microsoft.com/office/drawing/2014/main" id="{1FF9D3C5-E83F-F7FF-DC0F-9DF0F5981021}"/>
                  </a:ext>
                </a:extLst>
              </p14:cNvPr>
              <p14:cNvContentPartPr/>
              <p14:nvPr/>
            </p14:nvContentPartPr>
            <p14:xfrm>
              <a:off x="9121027" y="5465734"/>
              <a:ext cx="128880" cy="107280"/>
            </p14:xfrm>
          </p:contentPart>
        </mc:Choice>
        <mc:Fallback xmlns="">
          <p:pic>
            <p:nvPicPr>
              <p:cNvPr id="559" name="Ink 558">
                <a:extLst>
                  <a:ext uri="{FF2B5EF4-FFF2-40B4-BE49-F238E27FC236}">
                    <a16:creationId xmlns:a16="http://schemas.microsoft.com/office/drawing/2014/main" id="{1FF9D3C5-E83F-F7FF-DC0F-9DF0F5981021}"/>
                  </a:ext>
                </a:extLst>
              </p:cNvPr>
              <p:cNvPicPr/>
              <p:nvPr/>
            </p:nvPicPr>
            <p:blipFill>
              <a:blip r:embed="rId183"/>
              <a:stretch>
                <a:fillRect/>
              </a:stretch>
            </p:blipFill>
            <p:spPr>
              <a:xfrm>
                <a:off x="9103387" y="5448094"/>
                <a:ext cx="164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60" name="Ink 559">
                <a:extLst>
                  <a:ext uri="{FF2B5EF4-FFF2-40B4-BE49-F238E27FC236}">
                    <a16:creationId xmlns:a16="http://schemas.microsoft.com/office/drawing/2014/main" id="{CEB8F62B-BD03-B59A-77A8-DE4E4149C537}"/>
                  </a:ext>
                </a:extLst>
              </p14:cNvPr>
              <p14:cNvContentPartPr/>
              <p14:nvPr/>
            </p14:nvContentPartPr>
            <p14:xfrm>
              <a:off x="9270427" y="5457454"/>
              <a:ext cx="124920" cy="95400"/>
            </p14:xfrm>
          </p:contentPart>
        </mc:Choice>
        <mc:Fallback xmlns="">
          <p:pic>
            <p:nvPicPr>
              <p:cNvPr id="560" name="Ink 559">
                <a:extLst>
                  <a:ext uri="{FF2B5EF4-FFF2-40B4-BE49-F238E27FC236}">
                    <a16:creationId xmlns:a16="http://schemas.microsoft.com/office/drawing/2014/main" id="{CEB8F62B-BD03-B59A-77A8-DE4E4149C537}"/>
                  </a:ext>
                </a:extLst>
              </p:cNvPr>
              <p:cNvPicPr/>
              <p:nvPr/>
            </p:nvPicPr>
            <p:blipFill>
              <a:blip r:embed="rId185"/>
              <a:stretch>
                <a:fillRect/>
              </a:stretch>
            </p:blipFill>
            <p:spPr>
              <a:xfrm>
                <a:off x="9252787" y="5439814"/>
                <a:ext cx="160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61" name="Ink 560">
                <a:extLst>
                  <a:ext uri="{FF2B5EF4-FFF2-40B4-BE49-F238E27FC236}">
                    <a16:creationId xmlns:a16="http://schemas.microsoft.com/office/drawing/2014/main" id="{A66120C6-7711-FD64-AA03-EDECD7D074B5}"/>
                  </a:ext>
                </a:extLst>
              </p14:cNvPr>
              <p14:cNvContentPartPr/>
              <p14:nvPr/>
            </p14:nvContentPartPr>
            <p14:xfrm>
              <a:off x="9461227" y="5364934"/>
              <a:ext cx="97920" cy="156600"/>
            </p14:xfrm>
          </p:contentPart>
        </mc:Choice>
        <mc:Fallback xmlns="">
          <p:pic>
            <p:nvPicPr>
              <p:cNvPr id="561" name="Ink 560">
                <a:extLst>
                  <a:ext uri="{FF2B5EF4-FFF2-40B4-BE49-F238E27FC236}">
                    <a16:creationId xmlns:a16="http://schemas.microsoft.com/office/drawing/2014/main" id="{A66120C6-7711-FD64-AA03-EDECD7D074B5}"/>
                  </a:ext>
                </a:extLst>
              </p:cNvPr>
              <p:cNvPicPr/>
              <p:nvPr/>
            </p:nvPicPr>
            <p:blipFill>
              <a:blip r:embed="rId187"/>
              <a:stretch>
                <a:fillRect/>
              </a:stretch>
            </p:blipFill>
            <p:spPr>
              <a:xfrm>
                <a:off x="9443587" y="5346934"/>
                <a:ext cx="1335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62" name="Ink 561">
                <a:extLst>
                  <a:ext uri="{FF2B5EF4-FFF2-40B4-BE49-F238E27FC236}">
                    <a16:creationId xmlns:a16="http://schemas.microsoft.com/office/drawing/2014/main" id="{E9E2F0D6-ECB2-C0D9-0CF8-03C3228D422E}"/>
                  </a:ext>
                </a:extLst>
              </p14:cNvPr>
              <p14:cNvContentPartPr/>
              <p14:nvPr/>
            </p14:nvContentPartPr>
            <p14:xfrm>
              <a:off x="9665347" y="5272054"/>
              <a:ext cx="158040" cy="242640"/>
            </p14:xfrm>
          </p:contentPart>
        </mc:Choice>
        <mc:Fallback xmlns="">
          <p:pic>
            <p:nvPicPr>
              <p:cNvPr id="562" name="Ink 561">
                <a:extLst>
                  <a:ext uri="{FF2B5EF4-FFF2-40B4-BE49-F238E27FC236}">
                    <a16:creationId xmlns:a16="http://schemas.microsoft.com/office/drawing/2014/main" id="{E9E2F0D6-ECB2-C0D9-0CF8-03C3228D422E}"/>
                  </a:ext>
                </a:extLst>
              </p:cNvPr>
              <p:cNvPicPr/>
              <p:nvPr/>
            </p:nvPicPr>
            <p:blipFill>
              <a:blip r:embed="rId189"/>
              <a:stretch>
                <a:fillRect/>
              </a:stretch>
            </p:blipFill>
            <p:spPr>
              <a:xfrm>
                <a:off x="9647347" y="5254414"/>
                <a:ext cx="1936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63" name="Ink 562">
                <a:extLst>
                  <a:ext uri="{FF2B5EF4-FFF2-40B4-BE49-F238E27FC236}">
                    <a16:creationId xmlns:a16="http://schemas.microsoft.com/office/drawing/2014/main" id="{FCF778A4-26E1-6B41-6880-E0145133748C}"/>
                  </a:ext>
                </a:extLst>
              </p14:cNvPr>
              <p14:cNvContentPartPr/>
              <p14:nvPr/>
            </p14:nvContentPartPr>
            <p14:xfrm>
              <a:off x="9873787" y="5486254"/>
              <a:ext cx="99360" cy="105480"/>
            </p14:xfrm>
          </p:contentPart>
        </mc:Choice>
        <mc:Fallback xmlns="">
          <p:pic>
            <p:nvPicPr>
              <p:cNvPr id="563" name="Ink 562">
                <a:extLst>
                  <a:ext uri="{FF2B5EF4-FFF2-40B4-BE49-F238E27FC236}">
                    <a16:creationId xmlns:a16="http://schemas.microsoft.com/office/drawing/2014/main" id="{FCF778A4-26E1-6B41-6880-E0145133748C}"/>
                  </a:ext>
                </a:extLst>
              </p:cNvPr>
              <p:cNvPicPr/>
              <p:nvPr/>
            </p:nvPicPr>
            <p:blipFill>
              <a:blip r:embed="rId191"/>
              <a:stretch>
                <a:fillRect/>
              </a:stretch>
            </p:blipFill>
            <p:spPr>
              <a:xfrm>
                <a:off x="9855787" y="5468614"/>
                <a:ext cx="135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64" name="Ink 563">
                <a:extLst>
                  <a:ext uri="{FF2B5EF4-FFF2-40B4-BE49-F238E27FC236}">
                    <a16:creationId xmlns:a16="http://schemas.microsoft.com/office/drawing/2014/main" id="{0A06A502-AE59-8EB2-4123-106944A12DD5}"/>
                  </a:ext>
                </a:extLst>
              </p14:cNvPr>
              <p14:cNvContentPartPr/>
              <p14:nvPr/>
            </p14:nvContentPartPr>
            <p14:xfrm>
              <a:off x="9786667" y="5216614"/>
              <a:ext cx="108720" cy="12960"/>
            </p14:xfrm>
          </p:contentPart>
        </mc:Choice>
        <mc:Fallback xmlns="">
          <p:pic>
            <p:nvPicPr>
              <p:cNvPr id="564" name="Ink 563">
                <a:extLst>
                  <a:ext uri="{FF2B5EF4-FFF2-40B4-BE49-F238E27FC236}">
                    <a16:creationId xmlns:a16="http://schemas.microsoft.com/office/drawing/2014/main" id="{0A06A502-AE59-8EB2-4123-106944A12DD5}"/>
                  </a:ext>
                </a:extLst>
              </p:cNvPr>
              <p:cNvPicPr/>
              <p:nvPr/>
            </p:nvPicPr>
            <p:blipFill>
              <a:blip r:embed="rId193"/>
              <a:stretch>
                <a:fillRect/>
              </a:stretch>
            </p:blipFill>
            <p:spPr>
              <a:xfrm>
                <a:off x="9769027" y="5198614"/>
                <a:ext cx="144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65" name="Ink 564">
                <a:extLst>
                  <a:ext uri="{FF2B5EF4-FFF2-40B4-BE49-F238E27FC236}">
                    <a16:creationId xmlns:a16="http://schemas.microsoft.com/office/drawing/2014/main" id="{7DA7A33B-47B6-B35F-9270-BA481758073A}"/>
                  </a:ext>
                </a:extLst>
              </p14:cNvPr>
              <p14:cNvContentPartPr/>
              <p14:nvPr/>
            </p14:nvContentPartPr>
            <p14:xfrm>
              <a:off x="9929587" y="5115094"/>
              <a:ext cx="87840" cy="158400"/>
            </p14:xfrm>
          </p:contentPart>
        </mc:Choice>
        <mc:Fallback xmlns="">
          <p:pic>
            <p:nvPicPr>
              <p:cNvPr id="565" name="Ink 564">
                <a:extLst>
                  <a:ext uri="{FF2B5EF4-FFF2-40B4-BE49-F238E27FC236}">
                    <a16:creationId xmlns:a16="http://schemas.microsoft.com/office/drawing/2014/main" id="{7DA7A33B-47B6-B35F-9270-BA481758073A}"/>
                  </a:ext>
                </a:extLst>
              </p:cNvPr>
              <p:cNvPicPr/>
              <p:nvPr/>
            </p:nvPicPr>
            <p:blipFill>
              <a:blip r:embed="rId195"/>
              <a:stretch>
                <a:fillRect/>
              </a:stretch>
            </p:blipFill>
            <p:spPr>
              <a:xfrm>
                <a:off x="9911947" y="5097094"/>
                <a:ext cx="123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66" name="Ink 565">
                <a:extLst>
                  <a:ext uri="{FF2B5EF4-FFF2-40B4-BE49-F238E27FC236}">
                    <a16:creationId xmlns:a16="http://schemas.microsoft.com/office/drawing/2014/main" id="{703F5B19-2C3B-BE7F-3F89-F9E78B790B30}"/>
                  </a:ext>
                </a:extLst>
              </p14:cNvPr>
              <p14:cNvContentPartPr/>
              <p14:nvPr/>
            </p14:nvContentPartPr>
            <p14:xfrm>
              <a:off x="8685427" y="2735494"/>
              <a:ext cx="148320" cy="152640"/>
            </p14:xfrm>
          </p:contentPart>
        </mc:Choice>
        <mc:Fallback xmlns="">
          <p:pic>
            <p:nvPicPr>
              <p:cNvPr id="566" name="Ink 565">
                <a:extLst>
                  <a:ext uri="{FF2B5EF4-FFF2-40B4-BE49-F238E27FC236}">
                    <a16:creationId xmlns:a16="http://schemas.microsoft.com/office/drawing/2014/main" id="{703F5B19-2C3B-BE7F-3F89-F9E78B790B30}"/>
                  </a:ext>
                </a:extLst>
              </p:cNvPr>
              <p:cNvPicPr/>
              <p:nvPr/>
            </p:nvPicPr>
            <p:blipFill>
              <a:blip r:embed="rId197"/>
              <a:stretch>
                <a:fillRect/>
              </a:stretch>
            </p:blipFill>
            <p:spPr>
              <a:xfrm>
                <a:off x="8667787" y="2717854"/>
                <a:ext cx="183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67" name="Ink 566">
                <a:extLst>
                  <a:ext uri="{FF2B5EF4-FFF2-40B4-BE49-F238E27FC236}">
                    <a16:creationId xmlns:a16="http://schemas.microsoft.com/office/drawing/2014/main" id="{C5994C11-0C2F-EEA5-EFB2-1389410A749F}"/>
                  </a:ext>
                </a:extLst>
              </p14:cNvPr>
              <p14:cNvContentPartPr/>
              <p14:nvPr/>
            </p14:nvContentPartPr>
            <p14:xfrm>
              <a:off x="8892427" y="2785534"/>
              <a:ext cx="96480" cy="78840"/>
            </p14:xfrm>
          </p:contentPart>
        </mc:Choice>
        <mc:Fallback xmlns="">
          <p:pic>
            <p:nvPicPr>
              <p:cNvPr id="567" name="Ink 566">
                <a:extLst>
                  <a:ext uri="{FF2B5EF4-FFF2-40B4-BE49-F238E27FC236}">
                    <a16:creationId xmlns:a16="http://schemas.microsoft.com/office/drawing/2014/main" id="{C5994C11-0C2F-EEA5-EFB2-1389410A749F}"/>
                  </a:ext>
                </a:extLst>
              </p:cNvPr>
              <p:cNvPicPr/>
              <p:nvPr/>
            </p:nvPicPr>
            <p:blipFill>
              <a:blip r:embed="rId199"/>
              <a:stretch>
                <a:fillRect/>
              </a:stretch>
            </p:blipFill>
            <p:spPr>
              <a:xfrm>
                <a:off x="8874787" y="2767534"/>
                <a:ext cx="132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68" name="Ink 567">
                <a:extLst>
                  <a:ext uri="{FF2B5EF4-FFF2-40B4-BE49-F238E27FC236}">
                    <a16:creationId xmlns:a16="http://schemas.microsoft.com/office/drawing/2014/main" id="{9B1D4065-B434-EEAF-E920-8A432C76611A}"/>
                  </a:ext>
                </a:extLst>
              </p14:cNvPr>
              <p14:cNvContentPartPr/>
              <p14:nvPr/>
            </p14:nvContentPartPr>
            <p14:xfrm>
              <a:off x="9044707" y="2777614"/>
              <a:ext cx="143640" cy="87120"/>
            </p14:xfrm>
          </p:contentPart>
        </mc:Choice>
        <mc:Fallback xmlns="">
          <p:pic>
            <p:nvPicPr>
              <p:cNvPr id="568" name="Ink 567">
                <a:extLst>
                  <a:ext uri="{FF2B5EF4-FFF2-40B4-BE49-F238E27FC236}">
                    <a16:creationId xmlns:a16="http://schemas.microsoft.com/office/drawing/2014/main" id="{9B1D4065-B434-EEAF-E920-8A432C76611A}"/>
                  </a:ext>
                </a:extLst>
              </p:cNvPr>
              <p:cNvPicPr/>
              <p:nvPr/>
            </p:nvPicPr>
            <p:blipFill>
              <a:blip r:embed="rId201"/>
              <a:stretch>
                <a:fillRect/>
              </a:stretch>
            </p:blipFill>
            <p:spPr>
              <a:xfrm>
                <a:off x="9026707" y="2759974"/>
                <a:ext cx="179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69" name="Ink 568">
                <a:extLst>
                  <a:ext uri="{FF2B5EF4-FFF2-40B4-BE49-F238E27FC236}">
                    <a16:creationId xmlns:a16="http://schemas.microsoft.com/office/drawing/2014/main" id="{EA40ED3C-0251-8654-3749-13522DCA7C58}"/>
                  </a:ext>
                </a:extLst>
              </p14:cNvPr>
              <p14:cNvContentPartPr/>
              <p14:nvPr/>
            </p14:nvContentPartPr>
            <p14:xfrm>
              <a:off x="9237307" y="2785894"/>
              <a:ext cx="103680" cy="94320"/>
            </p14:xfrm>
          </p:contentPart>
        </mc:Choice>
        <mc:Fallback xmlns="">
          <p:pic>
            <p:nvPicPr>
              <p:cNvPr id="569" name="Ink 568">
                <a:extLst>
                  <a:ext uri="{FF2B5EF4-FFF2-40B4-BE49-F238E27FC236}">
                    <a16:creationId xmlns:a16="http://schemas.microsoft.com/office/drawing/2014/main" id="{EA40ED3C-0251-8654-3749-13522DCA7C58}"/>
                  </a:ext>
                </a:extLst>
              </p:cNvPr>
              <p:cNvPicPr/>
              <p:nvPr/>
            </p:nvPicPr>
            <p:blipFill>
              <a:blip r:embed="rId203"/>
              <a:stretch>
                <a:fillRect/>
              </a:stretch>
            </p:blipFill>
            <p:spPr>
              <a:xfrm>
                <a:off x="9219667" y="2767894"/>
                <a:ext cx="1393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70" name="Ink 569">
                <a:extLst>
                  <a:ext uri="{FF2B5EF4-FFF2-40B4-BE49-F238E27FC236}">
                    <a16:creationId xmlns:a16="http://schemas.microsoft.com/office/drawing/2014/main" id="{7F1812A9-D970-2AC5-54CA-0AD73E4DB3EF}"/>
                  </a:ext>
                </a:extLst>
              </p14:cNvPr>
              <p14:cNvContentPartPr/>
              <p14:nvPr/>
            </p14:nvContentPartPr>
            <p14:xfrm>
              <a:off x="9358627" y="2800294"/>
              <a:ext cx="170640" cy="87120"/>
            </p14:xfrm>
          </p:contentPart>
        </mc:Choice>
        <mc:Fallback xmlns="">
          <p:pic>
            <p:nvPicPr>
              <p:cNvPr id="570" name="Ink 569">
                <a:extLst>
                  <a:ext uri="{FF2B5EF4-FFF2-40B4-BE49-F238E27FC236}">
                    <a16:creationId xmlns:a16="http://schemas.microsoft.com/office/drawing/2014/main" id="{7F1812A9-D970-2AC5-54CA-0AD73E4DB3EF}"/>
                  </a:ext>
                </a:extLst>
              </p:cNvPr>
              <p:cNvPicPr/>
              <p:nvPr/>
            </p:nvPicPr>
            <p:blipFill>
              <a:blip r:embed="rId205"/>
              <a:stretch>
                <a:fillRect/>
              </a:stretch>
            </p:blipFill>
            <p:spPr>
              <a:xfrm>
                <a:off x="9340627" y="2782294"/>
                <a:ext cx="206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71" name="Ink 570">
                <a:extLst>
                  <a:ext uri="{FF2B5EF4-FFF2-40B4-BE49-F238E27FC236}">
                    <a16:creationId xmlns:a16="http://schemas.microsoft.com/office/drawing/2014/main" id="{98F99401-4E4E-C8DF-B33F-CC199A9574F7}"/>
                  </a:ext>
                </a:extLst>
              </p14:cNvPr>
              <p14:cNvContentPartPr/>
              <p14:nvPr/>
            </p14:nvContentPartPr>
            <p14:xfrm>
              <a:off x="9493987" y="2650174"/>
              <a:ext cx="84600" cy="234720"/>
            </p14:xfrm>
          </p:contentPart>
        </mc:Choice>
        <mc:Fallback xmlns="">
          <p:pic>
            <p:nvPicPr>
              <p:cNvPr id="571" name="Ink 570">
                <a:extLst>
                  <a:ext uri="{FF2B5EF4-FFF2-40B4-BE49-F238E27FC236}">
                    <a16:creationId xmlns:a16="http://schemas.microsoft.com/office/drawing/2014/main" id="{98F99401-4E4E-C8DF-B33F-CC199A9574F7}"/>
                  </a:ext>
                </a:extLst>
              </p:cNvPr>
              <p:cNvPicPr/>
              <p:nvPr/>
            </p:nvPicPr>
            <p:blipFill>
              <a:blip r:embed="rId207"/>
              <a:stretch>
                <a:fillRect/>
              </a:stretch>
            </p:blipFill>
            <p:spPr>
              <a:xfrm>
                <a:off x="9476347" y="2632174"/>
                <a:ext cx="1202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72" name="Ink 571">
                <a:extLst>
                  <a:ext uri="{FF2B5EF4-FFF2-40B4-BE49-F238E27FC236}">
                    <a16:creationId xmlns:a16="http://schemas.microsoft.com/office/drawing/2014/main" id="{59A575E7-4947-369F-8120-92661B993B31}"/>
                  </a:ext>
                </a:extLst>
              </p14:cNvPr>
              <p14:cNvContentPartPr/>
              <p14:nvPr/>
            </p14:nvContentPartPr>
            <p14:xfrm>
              <a:off x="9550867" y="2810374"/>
              <a:ext cx="17280" cy="11520"/>
            </p14:xfrm>
          </p:contentPart>
        </mc:Choice>
        <mc:Fallback xmlns="">
          <p:pic>
            <p:nvPicPr>
              <p:cNvPr id="572" name="Ink 571">
                <a:extLst>
                  <a:ext uri="{FF2B5EF4-FFF2-40B4-BE49-F238E27FC236}">
                    <a16:creationId xmlns:a16="http://schemas.microsoft.com/office/drawing/2014/main" id="{59A575E7-4947-369F-8120-92661B993B31}"/>
                  </a:ext>
                </a:extLst>
              </p:cNvPr>
              <p:cNvPicPr/>
              <p:nvPr/>
            </p:nvPicPr>
            <p:blipFill>
              <a:blip r:embed="rId209"/>
              <a:stretch>
                <a:fillRect/>
              </a:stretch>
            </p:blipFill>
            <p:spPr>
              <a:xfrm>
                <a:off x="9533227" y="2792734"/>
                <a:ext cx="52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73" name="Ink 572">
                <a:extLst>
                  <a:ext uri="{FF2B5EF4-FFF2-40B4-BE49-F238E27FC236}">
                    <a16:creationId xmlns:a16="http://schemas.microsoft.com/office/drawing/2014/main" id="{555AE151-6B68-A2A0-CE0E-AE6C1BB19319}"/>
                  </a:ext>
                </a:extLst>
              </p14:cNvPr>
              <p14:cNvContentPartPr/>
              <p14:nvPr/>
            </p14:nvContentPartPr>
            <p14:xfrm>
              <a:off x="9650587" y="2826214"/>
              <a:ext cx="83520" cy="83160"/>
            </p14:xfrm>
          </p:contentPart>
        </mc:Choice>
        <mc:Fallback xmlns="">
          <p:pic>
            <p:nvPicPr>
              <p:cNvPr id="573" name="Ink 572">
                <a:extLst>
                  <a:ext uri="{FF2B5EF4-FFF2-40B4-BE49-F238E27FC236}">
                    <a16:creationId xmlns:a16="http://schemas.microsoft.com/office/drawing/2014/main" id="{555AE151-6B68-A2A0-CE0E-AE6C1BB19319}"/>
                  </a:ext>
                </a:extLst>
              </p:cNvPr>
              <p:cNvPicPr/>
              <p:nvPr/>
            </p:nvPicPr>
            <p:blipFill>
              <a:blip r:embed="rId211"/>
              <a:stretch>
                <a:fillRect/>
              </a:stretch>
            </p:blipFill>
            <p:spPr>
              <a:xfrm>
                <a:off x="9632587" y="2808574"/>
                <a:ext cx="119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74" name="Ink 573">
                <a:extLst>
                  <a:ext uri="{FF2B5EF4-FFF2-40B4-BE49-F238E27FC236}">
                    <a16:creationId xmlns:a16="http://schemas.microsoft.com/office/drawing/2014/main" id="{6F2F745C-CC6E-77AC-E004-BAA7B4ACCC5D}"/>
                  </a:ext>
                </a:extLst>
              </p14:cNvPr>
              <p14:cNvContentPartPr/>
              <p14:nvPr/>
            </p14:nvContentPartPr>
            <p14:xfrm>
              <a:off x="9801427" y="2848174"/>
              <a:ext cx="138960" cy="57240"/>
            </p14:xfrm>
          </p:contentPart>
        </mc:Choice>
        <mc:Fallback xmlns="">
          <p:pic>
            <p:nvPicPr>
              <p:cNvPr id="574" name="Ink 573">
                <a:extLst>
                  <a:ext uri="{FF2B5EF4-FFF2-40B4-BE49-F238E27FC236}">
                    <a16:creationId xmlns:a16="http://schemas.microsoft.com/office/drawing/2014/main" id="{6F2F745C-CC6E-77AC-E004-BAA7B4ACCC5D}"/>
                  </a:ext>
                </a:extLst>
              </p:cNvPr>
              <p:cNvPicPr/>
              <p:nvPr/>
            </p:nvPicPr>
            <p:blipFill>
              <a:blip r:embed="rId213"/>
              <a:stretch>
                <a:fillRect/>
              </a:stretch>
            </p:blipFill>
            <p:spPr>
              <a:xfrm>
                <a:off x="9783427" y="2830534"/>
                <a:ext cx="1746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75" name="Ink 574">
                <a:extLst>
                  <a:ext uri="{FF2B5EF4-FFF2-40B4-BE49-F238E27FC236}">
                    <a16:creationId xmlns:a16="http://schemas.microsoft.com/office/drawing/2014/main" id="{BFB1A0AE-B3A7-DA2D-062B-9D72C2281AFB}"/>
                  </a:ext>
                </a:extLst>
              </p14:cNvPr>
              <p14:cNvContentPartPr/>
              <p14:nvPr/>
            </p14:nvContentPartPr>
            <p14:xfrm>
              <a:off x="9970987" y="2700214"/>
              <a:ext cx="208080" cy="244080"/>
            </p14:xfrm>
          </p:contentPart>
        </mc:Choice>
        <mc:Fallback xmlns="">
          <p:pic>
            <p:nvPicPr>
              <p:cNvPr id="575" name="Ink 574">
                <a:extLst>
                  <a:ext uri="{FF2B5EF4-FFF2-40B4-BE49-F238E27FC236}">
                    <a16:creationId xmlns:a16="http://schemas.microsoft.com/office/drawing/2014/main" id="{BFB1A0AE-B3A7-DA2D-062B-9D72C2281AFB}"/>
                  </a:ext>
                </a:extLst>
              </p:cNvPr>
              <p:cNvPicPr/>
              <p:nvPr/>
            </p:nvPicPr>
            <p:blipFill>
              <a:blip r:embed="rId215"/>
              <a:stretch>
                <a:fillRect/>
              </a:stretch>
            </p:blipFill>
            <p:spPr>
              <a:xfrm>
                <a:off x="9953347" y="2682574"/>
                <a:ext cx="2437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76" name="Ink 575">
                <a:extLst>
                  <a:ext uri="{FF2B5EF4-FFF2-40B4-BE49-F238E27FC236}">
                    <a16:creationId xmlns:a16="http://schemas.microsoft.com/office/drawing/2014/main" id="{C3262BBC-6283-B2D4-AD87-DAAE4D6AC9F2}"/>
                  </a:ext>
                </a:extLst>
              </p14:cNvPr>
              <p14:cNvContentPartPr/>
              <p14:nvPr/>
            </p14:nvContentPartPr>
            <p14:xfrm>
              <a:off x="10136587" y="2847094"/>
              <a:ext cx="34560" cy="17640"/>
            </p14:xfrm>
          </p:contentPart>
        </mc:Choice>
        <mc:Fallback xmlns="">
          <p:pic>
            <p:nvPicPr>
              <p:cNvPr id="576" name="Ink 575">
                <a:extLst>
                  <a:ext uri="{FF2B5EF4-FFF2-40B4-BE49-F238E27FC236}">
                    <a16:creationId xmlns:a16="http://schemas.microsoft.com/office/drawing/2014/main" id="{C3262BBC-6283-B2D4-AD87-DAAE4D6AC9F2}"/>
                  </a:ext>
                </a:extLst>
              </p:cNvPr>
              <p:cNvPicPr/>
              <p:nvPr/>
            </p:nvPicPr>
            <p:blipFill>
              <a:blip r:embed="rId217"/>
              <a:stretch>
                <a:fillRect/>
              </a:stretch>
            </p:blipFill>
            <p:spPr>
              <a:xfrm>
                <a:off x="10118947" y="2829094"/>
                <a:ext cx="70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77" name="Ink 576">
                <a:extLst>
                  <a:ext uri="{FF2B5EF4-FFF2-40B4-BE49-F238E27FC236}">
                    <a16:creationId xmlns:a16="http://schemas.microsoft.com/office/drawing/2014/main" id="{891F3A10-0984-869B-E4DA-C4B3330DC2F9}"/>
                  </a:ext>
                </a:extLst>
              </p14:cNvPr>
              <p14:cNvContentPartPr/>
              <p14:nvPr/>
            </p14:nvContentPartPr>
            <p14:xfrm>
              <a:off x="10220107" y="2858254"/>
              <a:ext cx="120600" cy="92880"/>
            </p14:xfrm>
          </p:contentPart>
        </mc:Choice>
        <mc:Fallback xmlns="">
          <p:pic>
            <p:nvPicPr>
              <p:cNvPr id="577" name="Ink 576">
                <a:extLst>
                  <a:ext uri="{FF2B5EF4-FFF2-40B4-BE49-F238E27FC236}">
                    <a16:creationId xmlns:a16="http://schemas.microsoft.com/office/drawing/2014/main" id="{891F3A10-0984-869B-E4DA-C4B3330DC2F9}"/>
                  </a:ext>
                </a:extLst>
              </p:cNvPr>
              <p:cNvPicPr/>
              <p:nvPr/>
            </p:nvPicPr>
            <p:blipFill>
              <a:blip r:embed="rId219"/>
              <a:stretch>
                <a:fillRect/>
              </a:stretch>
            </p:blipFill>
            <p:spPr>
              <a:xfrm>
                <a:off x="10202107" y="2840614"/>
                <a:ext cx="1562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78" name="Ink 577">
                <a:extLst>
                  <a:ext uri="{FF2B5EF4-FFF2-40B4-BE49-F238E27FC236}">
                    <a16:creationId xmlns:a16="http://schemas.microsoft.com/office/drawing/2014/main" id="{E5598BDF-24BD-A2DE-8938-BBE298453BEB}"/>
                  </a:ext>
                </a:extLst>
              </p14:cNvPr>
              <p14:cNvContentPartPr/>
              <p14:nvPr/>
            </p14:nvContentPartPr>
            <p14:xfrm>
              <a:off x="10337107" y="2685814"/>
              <a:ext cx="106200" cy="266760"/>
            </p14:xfrm>
          </p:contentPart>
        </mc:Choice>
        <mc:Fallback xmlns="">
          <p:pic>
            <p:nvPicPr>
              <p:cNvPr id="578" name="Ink 577">
                <a:extLst>
                  <a:ext uri="{FF2B5EF4-FFF2-40B4-BE49-F238E27FC236}">
                    <a16:creationId xmlns:a16="http://schemas.microsoft.com/office/drawing/2014/main" id="{E5598BDF-24BD-A2DE-8938-BBE298453BEB}"/>
                  </a:ext>
                </a:extLst>
              </p:cNvPr>
              <p:cNvPicPr/>
              <p:nvPr/>
            </p:nvPicPr>
            <p:blipFill>
              <a:blip r:embed="rId221"/>
              <a:stretch>
                <a:fillRect/>
              </a:stretch>
            </p:blipFill>
            <p:spPr>
              <a:xfrm>
                <a:off x="10319467" y="2667814"/>
                <a:ext cx="1418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79" name="Ink 578">
                <a:extLst>
                  <a:ext uri="{FF2B5EF4-FFF2-40B4-BE49-F238E27FC236}">
                    <a16:creationId xmlns:a16="http://schemas.microsoft.com/office/drawing/2014/main" id="{F7E16981-5858-704D-98CA-BF27710A9CA1}"/>
                  </a:ext>
                </a:extLst>
              </p14:cNvPr>
              <p14:cNvContentPartPr/>
              <p14:nvPr/>
            </p14:nvContentPartPr>
            <p14:xfrm>
              <a:off x="8936347" y="3285934"/>
              <a:ext cx="265320" cy="116280"/>
            </p14:xfrm>
          </p:contentPart>
        </mc:Choice>
        <mc:Fallback xmlns="">
          <p:pic>
            <p:nvPicPr>
              <p:cNvPr id="579" name="Ink 578">
                <a:extLst>
                  <a:ext uri="{FF2B5EF4-FFF2-40B4-BE49-F238E27FC236}">
                    <a16:creationId xmlns:a16="http://schemas.microsoft.com/office/drawing/2014/main" id="{F7E16981-5858-704D-98CA-BF27710A9CA1}"/>
                  </a:ext>
                </a:extLst>
              </p:cNvPr>
              <p:cNvPicPr/>
              <p:nvPr/>
            </p:nvPicPr>
            <p:blipFill>
              <a:blip r:embed="rId223"/>
              <a:stretch>
                <a:fillRect/>
              </a:stretch>
            </p:blipFill>
            <p:spPr>
              <a:xfrm>
                <a:off x="8918707" y="3267934"/>
                <a:ext cx="300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80" name="Ink 579">
                <a:extLst>
                  <a:ext uri="{FF2B5EF4-FFF2-40B4-BE49-F238E27FC236}">
                    <a16:creationId xmlns:a16="http://schemas.microsoft.com/office/drawing/2014/main" id="{C0F7E38E-C8D8-8268-310A-5AEB08100AF9}"/>
                  </a:ext>
                </a:extLst>
              </p14:cNvPr>
              <p14:cNvContentPartPr/>
              <p14:nvPr/>
            </p14:nvContentPartPr>
            <p14:xfrm>
              <a:off x="9293827" y="3260374"/>
              <a:ext cx="21960" cy="118440"/>
            </p14:xfrm>
          </p:contentPart>
        </mc:Choice>
        <mc:Fallback xmlns="">
          <p:pic>
            <p:nvPicPr>
              <p:cNvPr id="580" name="Ink 579">
                <a:extLst>
                  <a:ext uri="{FF2B5EF4-FFF2-40B4-BE49-F238E27FC236}">
                    <a16:creationId xmlns:a16="http://schemas.microsoft.com/office/drawing/2014/main" id="{C0F7E38E-C8D8-8268-310A-5AEB08100AF9}"/>
                  </a:ext>
                </a:extLst>
              </p:cNvPr>
              <p:cNvPicPr/>
              <p:nvPr/>
            </p:nvPicPr>
            <p:blipFill>
              <a:blip r:embed="rId225"/>
              <a:stretch>
                <a:fillRect/>
              </a:stretch>
            </p:blipFill>
            <p:spPr>
              <a:xfrm>
                <a:off x="9275827" y="3242734"/>
                <a:ext cx="57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81" name="Ink 580">
                <a:extLst>
                  <a:ext uri="{FF2B5EF4-FFF2-40B4-BE49-F238E27FC236}">
                    <a16:creationId xmlns:a16="http://schemas.microsoft.com/office/drawing/2014/main" id="{22D5463D-98D3-6DF5-A418-A2803EB0FC1B}"/>
                  </a:ext>
                </a:extLst>
              </p14:cNvPr>
              <p14:cNvContentPartPr/>
              <p14:nvPr/>
            </p14:nvContentPartPr>
            <p14:xfrm>
              <a:off x="9422707" y="3064534"/>
              <a:ext cx="106200" cy="322920"/>
            </p14:xfrm>
          </p:contentPart>
        </mc:Choice>
        <mc:Fallback xmlns="">
          <p:pic>
            <p:nvPicPr>
              <p:cNvPr id="581" name="Ink 580">
                <a:extLst>
                  <a:ext uri="{FF2B5EF4-FFF2-40B4-BE49-F238E27FC236}">
                    <a16:creationId xmlns:a16="http://schemas.microsoft.com/office/drawing/2014/main" id="{22D5463D-98D3-6DF5-A418-A2803EB0FC1B}"/>
                  </a:ext>
                </a:extLst>
              </p:cNvPr>
              <p:cNvPicPr/>
              <p:nvPr/>
            </p:nvPicPr>
            <p:blipFill>
              <a:blip r:embed="rId227"/>
              <a:stretch>
                <a:fillRect/>
              </a:stretch>
            </p:blipFill>
            <p:spPr>
              <a:xfrm>
                <a:off x="9405067" y="3046534"/>
                <a:ext cx="141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82" name="Ink 581">
                <a:extLst>
                  <a:ext uri="{FF2B5EF4-FFF2-40B4-BE49-F238E27FC236}">
                    <a16:creationId xmlns:a16="http://schemas.microsoft.com/office/drawing/2014/main" id="{489EEDF7-B0C0-71A7-E196-054A3FD079C9}"/>
                  </a:ext>
                </a:extLst>
              </p14:cNvPr>
              <p14:cNvContentPartPr/>
              <p14:nvPr/>
            </p14:nvContentPartPr>
            <p14:xfrm>
              <a:off x="9472387" y="3286294"/>
              <a:ext cx="39240" cy="11520"/>
            </p14:xfrm>
          </p:contentPart>
        </mc:Choice>
        <mc:Fallback xmlns="">
          <p:pic>
            <p:nvPicPr>
              <p:cNvPr id="582" name="Ink 581">
                <a:extLst>
                  <a:ext uri="{FF2B5EF4-FFF2-40B4-BE49-F238E27FC236}">
                    <a16:creationId xmlns:a16="http://schemas.microsoft.com/office/drawing/2014/main" id="{489EEDF7-B0C0-71A7-E196-054A3FD079C9}"/>
                  </a:ext>
                </a:extLst>
              </p:cNvPr>
              <p:cNvPicPr/>
              <p:nvPr/>
            </p:nvPicPr>
            <p:blipFill>
              <a:blip r:embed="rId229"/>
              <a:stretch>
                <a:fillRect/>
              </a:stretch>
            </p:blipFill>
            <p:spPr>
              <a:xfrm>
                <a:off x="9454747" y="3268294"/>
                <a:ext cx="74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83" name="Ink 582">
                <a:extLst>
                  <a:ext uri="{FF2B5EF4-FFF2-40B4-BE49-F238E27FC236}">
                    <a16:creationId xmlns:a16="http://schemas.microsoft.com/office/drawing/2014/main" id="{F99C61E8-0DD7-332D-4E40-F8DA8CC1092C}"/>
                  </a:ext>
                </a:extLst>
              </p14:cNvPr>
              <p14:cNvContentPartPr/>
              <p14:nvPr/>
            </p14:nvContentPartPr>
            <p14:xfrm>
              <a:off x="9572467" y="3057334"/>
              <a:ext cx="172080" cy="330480"/>
            </p14:xfrm>
          </p:contentPart>
        </mc:Choice>
        <mc:Fallback xmlns="">
          <p:pic>
            <p:nvPicPr>
              <p:cNvPr id="583" name="Ink 582">
                <a:extLst>
                  <a:ext uri="{FF2B5EF4-FFF2-40B4-BE49-F238E27FC236}">
                    <a16:creationId xmlns:a16="http://schemas.microsoft.com/office/drawing/2014/main" id="{F99C61E8-0DD7-332D-4E40-F8DA8CC1092C}"/>
                  </a:ext>
                </a:extLst>
              </p:cNvPr>
              <p:cNvPicPr/>
              <p:nvPr/>
            </p:nvPicPr>
            <p:blipFill>
              <a:blip r:embed="rId231"/>
              <a:stretch>
                <a:fillRect/>
              </a:stretch>
            </p:blipFill>
            <p:spPr>
              <a:xfrm>
                <a:off x="9554467" y="3039694"/>
                <a:ext cx="207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84" name="Ink 583">
                <a:extLst>
                  <a:ext uri="{FF2B5EF4-FFF2-40B4-BE49-F238E27FC236}">
                    <a16:creationId xmlns:a16="http://schemas.microsoft.com/office/drawing/2014/main" id="{51FC5DDC-825D-E773-D615-29A7098C1FBB}"/>
                  </a:ext>
                </a:extLst>
              </p14:cNvPr>
              <p14:cNvContentPartPr/>
              <p14:nvPr/>
            </p14:nvContentPartPr>
            <p14:xfrm>
              <a:off x="8399587" y="3829174"/>
              <a:ext cx="164880" cy="456120"/>
            </p14:xfrm>
          </p:contentPart>
        </mc:Choice>
        <mc:Fallback xmlns="">
          <p:pic>
            <p:nvPicPr>
              <p:cNvPr id="584" name="Ink 583">
                <a:extLst>
                  <a:ext uri="{FF2B5EF4-FFF2-40B4-BE49-F238E27FC236}">
                    <a16:creationId xmlns:a16="http://schemas.microsoft.com/office/drawing/2014/main" id="{51FC5DDC-825D-E773-D615-29A7098C1FBB}"/>
                  </a:ext>
                </a:extLst>
              </p:cNvPr>
              <p:cNvPicPr/>
              <p:nvPr/>
            </p:nvPicPr>
            <p:blipFill>
              <a:blip r:embed="rId233"/>
              <a:stretch>
                <a:fillRect/>
              </a:stretch>
            </p:blipFill>
            <p:spPr>
              <a:xfrm>
                <a:off x="8381587" y="3811174"/>
                <a:ext cx="20052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85" name="Ink 584">
                <a:extLst>
                  <a:ext uri="{FF2B5EF4-FFF2-40B4-BE49-F238E27FC236}">
                    <a16:creationId xmlns:a16="http://schemas.microsoft.com/office/drawing/2014/main" id="{2F6851A3-D03A-61E4-DEEF-88A153169F3C}"/>
                  </a:ext>
                </a:extLst>
              </p14:cNvPr>
              <p14:cNvContentPartPr/>
              <p14:nvPr/>
            </p14:nvContentPartPr>
            <p14:xfrm>
              <a:off x="10034707" y="5029054"/>
              <a:ext cx="138600" cy="546480"/>
            </p14:xfrm>
          </p:contentPart>
        </mc:Choice>
        <mc:Fallback xmlns="">
          <p:pic>
            <p:nvPicPr>
              <p:cNvPr id="585" name="Ink 584">
                <a:extLst>
                  <a:ext uri="{FF2B5EF4-FFF2-40B4-BE49-F238E27FC236}">
                    <a16:creationId xmlns:a16="http://schemas.microsoft.com/office/drawing/2014/main" id="{2F6851A3-D03A-61E4-DEEF-88A153169F3C}"/>
                  </a:ext>
                </a:extLst>
              </p:cNvPr>
              <p:cNvPicPr/>
              <p:nvPr/>
            </p:nvPicPr>
            <p:blipFill>
              <a:blip r:embed="rId235"/>
              <a:stretch>
                <a:fillRect/>
              </a:stretch>
            </p:blipFill>
            <p:spPr>
              <a:xfrm>
                <a:off x="10017067" y="5011414"/>
                <a:ext cx="174240" cy="582120"/>
              </a:xfrm>
              <a:prstGeom prst="rect">
                <a:avLst/>
              </a:prstGeom>
            </p:spPr>
          </p:pic>
        </mc:Fallback>
      </mc:AlternateContent>
      <p:grpSp>
        <p:nvGrpSpPr>
          <p:cNvPr id="602" name="Group 601">
            <a:extLst>
              <a:ext uri="{FF2B5EF4-FFF2-40B4-BE49-F238E27FC236}">
                <a16:creationId xmlns:a16="http://schemas.microsoft.com/office/drawing/2014/main" id="{3F866D4C-3D1E-493F-AA9C-64421E7B9A4F}"/>
              </a:ext>
            </a:extLst>
          </p:cNvPr>
          <p:cNvGrpSpPr/>
          <p:nvPr/>
        </p:nvGrpSpPr>
        <p:grpSpPr>
          <a:xfrm>
            <a:off x="3894496" y="6093478"/>
            <a:ext cx="2498040" cy="412920"/>
            <a:chOff x="3894496" y="6093478"/>
            <a:chExt cx="2498040" cy="412920"/>
          </a:xfrm>
        </p:grpSpPr>
        <mc:AlternateContent xmlns:mc="http://schemas.openxmlformats.org/markup-compatibility/2006" xmlns:p14="http://schemas.microsoft.com/office/powerpoint/2010/main">
          <mc:Choice Requires="p14">
            <p:contentPart p14:bwMode="auto" r:id="rId236">
              <p14:nvContentPartPr>
                <p14:cNvPr id="590" name="Ink 589">
                  <a:extLst>
                    <a:ext uri="{FF2B5EF4-FFF2-40B4-BE49-F238E27FC236}">
                      <a16:creationId xmlns:a16="http://schemas.microsoft.com/office/drawing/2014/main" id="{28880E09-C0AC-6DFC-6AD4-FBBE5B9E6746}"/>
                    </a:ext>
                  </a:extLst>
                </p14:cNvPr>
                <p14:cNvContentPartPr/>
                <p14:nvPr/>
              </p14:nvContentPartPr>
              <p14:xfrm>
                <a:off x="3894496" y="6197878"/>
                <a:ext cx="67680" cy="102240"/>
              </p14:xfrm>
            </p:contentPart>
          </mc:Choice>
          <mc:Fallback xmlns="">
            <p:pic>
              <p:nvPicPr>
                <p:cNvPr id="590" name="Ink 589">
                  <a:extLst>
                    <a:ext uri="{FF2B5EF4-FFF2-40B4-BE49-F238E27FC236}">
                      <a16:creationId xmlns:a16="http://schemas.microsoft.com/office/drawing/2014/main" id="{28880E09-C0AC-6DFC-6AD4-FBBE5B9E6746}"/>
                    </a:ext>
                  </a:extLst>
                </p:cNvPr>
                <p:cNvPicPr/>
                <p:nvPr/>
              </p:nvPicPr>
              <p:blipFill>
                <a:blip r:embed="rId237"/>
                <a:stretch>
                  <a:fillRect/>
                </a:stretch>
              </p:blipFill>
              <p:spPr>
                <a:xfrm>
                  <a:off x="3876856" y="6180238"/>
                  <a:ext cx="103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91" name="Ink 590">
                  <a:extLst>
                    <a:ext uri="{FF2B5EF4-FFF2-40B4-BE49-F238E27FC236}">
                      <a16:creationId xmlns:a16="http://schemas.microsoft.com/office/drawing/2014/main" id="{D8CA07DD-FC12-B9B3-7ABB-A72CF9FBA624}"/>
                    </a:ext>
                  </a:extLst>
                </p14:cNvPr>
                <p14:cNvContentPartPr/>
                <p14:nvPr/>
              </p14:nvContentPartPr>
              <p14:xfrm>
                <a:off x="3957496" y="6170158"/>
                <a:ext cx="41040" cy="28800"/>
              </p14:xfrm>
            </p:contentPart>
          </mc:Choice>
          <mc:Fallback xmlns="">
            <p:pic>
              <p:nvPicPr>
                <p:cNvPr id="591" name="Ink 590">
                  <a:extLst>
                    <a:ext uri="{FF2B5EF4-FFF2-40B4-BE49-F238E27FC236}">
                      <a16:creationId xmlns:a16="http://schemas.microsoft.com/office/drawing/2014/main" id="{D8CA07DD-FC12-B9B3-7ABB-A72CF9FBA624}"/>
                    </a:ext>
                  </a:extLst>
                </p:cNvPr>
                <p:cNvPicPr/>
                <p:nvPr/>
              </p:nvPicPr>
              <p:blipFill>
                <a:blip r:embed="rId239"/>
                <a:stretch>
                  <a:fillRect/>
                </a:stretch>
              </p:blipFill>
              <p:spPr>
                <a:xfrm>
                  <a:off x="3939856" y="6152518"/>
                  <a:ext cx="76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92" name="Ink 591">
                  <a:extLst>
                    <a:ext uri="{FF2B5EF4-FFF2-40B4-BE49-F238E27FC236}">
                      <a16:creationId xmlns:a16="http://schemas.microsoft.com/office/drawing/2014/main" id="{9AC4A775-1AAE-6299-D16B-87DC2C9C7084}"/>
                    </a:ext>
                  </a:extLst>
                </p14:cNvPr>
                <p14:cNvContentPartPr/>
                <p14:nvPr/>
              </p14:nvContentPartPr>
              <p14:xfrm>
                <a:off x="4179256" y="6323518"/>
                <a:ext cx="284400" cy="127080"/>
              </p14:xfrm>
            </p:contentPart>
          </mc:Choice>
          <mc:Fallback xmlns="">
            <p:pic>
              <p:nvPicPr>
                <p:cNvPr id="592" name="Ink 591">
                  <a:extLst>
                    <a:ext uri="{FF2B5EF4-FFF2-40B4-BE49-F238E27FC236}">
                      <a16:creationId xmlns:a16="http://schemas.microsoft.com/office/drawing/2014/main" id="{9AC4A775-1AAE-6299-D16B-87DC2C9C7084}"/>
                    </a:ext>
                  </a:extLst>
                </p:cNvPr>
                <p:cNvPicPr/>
                <p:nvPr/>
              </p:nvPicPr>
              <p:blipFill>
                <a:blip r:embed="rId241"/>
                <a:stretch>
                  <a:fillRect/>
                </a:stretch>
              </p:blipFill>
              <p:spPr>
                <a:xfrm>
                  <a:off x="4161256" y="6305518"/>
                  <a:ext cx="320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93" name="Ink 592">
                  <a:extLst>
                    <a:ext uri="{FF2B5EF4-FFF2-40B4-BE49-F238E27FC236}">
                      <a16:creationId xmlns:a16="http://schemas.microsoft.com/office/drawing/2014/main" id="{CD9AD1AA-01E9-19CB-3DB4-F9E4BC387234}"/>
                    </a:ext>
                  </a:extLst>
                </p14:cNvPr>
                <p14:cNvContentPartPr/>
                <p14:nvPr/>
              </p14:nvContentPartPr>
              <p14:xfrm>
                <a:off x="4472656" y="6093478"/>
                <a:ext cx="169200" cy="348840"/>
              </p14:xfrm>
            </p:contentPart>
          </mc:Choice>
          <mc:Fallback xmlns="">
            <p:pic>
              <p:nvPicPr>
                <p:cNvPr id="593" name="Ink 592">
                  <a:extLst>
                    <a:ext uri="{FF2B5EF4-FFF2-40B4-BE49-F238E27FC236}">
                      <a16:creationId xmlns:a16="http://schemas.microsoft.com/office/drawing/2014/main" id="{CD9AD1AA-01E9-19CB-3DB4-F9E4BC387234}"/>
                    </a:ext>
                  </a:extLst>
                </p:cNvPr>
                <p:cNvPicPr/>
                <p:nvPr/>
              </p:nvPicPr>
              <p:blipFill>
                <a:blip r:embed="rId243"/>
                <a:stretch>
                  <a:fillRect/>
                </a:stretch>
              </p:blipFill>
              <p:spPr>
                <a:xfrm>
                  <a:off x="4454656" y="6075838"/>
                  <a:ext cx="20484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94" name="Ink 593">
                  <a:extLst>
                    <a:ext uri="{FF2B5EF4-FFF2-40B4-BE49-F238E27FC236}">
                      <a16:creationId xmlns:a16="http://schemas.microsoft.com/office/drawing/2014/main" id="{0783836C-29B5-788A-D022-F6DFF5CACF1C}"/>
                    </a:ext>
                  </a:extLst>
                </p14:cNvPr>
                <p14:cNvContentPartPr/>
                <p14:nvPr/>
              </p14:nvContentPartPr>
              <p14:xfrm>
                <a:off x="4562296" y="6121198"/>
                <a:ext cx="340920" cy="345240"/>
              </p14:xfrm>
            </p:contentPart>
          </mc:Choice>
          <mc:Fallback xmlns="">
            <p:pic>
              <p:nvPicPr>
                <p:cNvPr id="594" name="Ink 593">
                  <a:extLst>
                    <a:ext uri="{FF2B5EF4-FFF2-40B4-BE49-F238E27FC236}">
                      <a16:creationId xmlns:a16="http://schemas.microsoft.com/office/drawing/2014/main" id="{0783836C-29B5-788A-D022-F6DFF5CACF1C}"/>
                    </a:ext>
                  </a:extLst>
                </p:cNvPr>
                <p:cNvPicPr/>
                <p:nvPr/>
              </p:nvPicPr>
              <p:blipFill>
                <a:blip r:embed="rId245"/>
                <a:stretch>
                  <a:fillRect/>
                </a:stretch>
              </p:blipFill>
              <p:spPr>
                <a:xfrm>
                  <a:off x="4544296" y="6103558"/>
                  <a:ext cx="3765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95" name="Ink 594">
                  <a:extLst>
                    <a:ext uri="{FF2B5EF4-FFF2-40B4-BE49-F238E27FC236}">
                      <a16:creationId xmlns:a16="http://schemas.microsoft.com/office/drawing/2014/main" id="{C9FAD7EC-2E88-E6B2-2F48-F3A5173E1E9C}"/>
                    </a:ext>
                  </a:extLst>
                </p14:cNvPr>
                <p14:cNvContentPartPr/>
                <p14:nvPr/>
              </p14:nvContentPartPr>
              <p14:xfrm>
                <a:off x="4815016" y="6349078"/>
                <a:ext cx="6120" cy="2880"/>
              </p14:xfrm>
            </p:contentPart>
          </mc:Choice>
          <mc:Fallback xmlns="">
            <p:pic>
              <p:nvPicPr>
                <p:cNvPr id="595" name="Ink 594">
                  <a:extLst>
                    <a:ext uri="{FF2B5EF4-FFF2-40B4-BE49-F238E27FC236}">
                      <a16:creationId xmlns:a16="http://schemas.microsoft.com/office/drawing/2014/main" id="{C9FAD7EC-2E88-E6B2-2F48-F3A5173E1E9C}"/>
                    </a:ext>
                  </a:extLst>
                </p:cNvPr>
                <p:cNvPicPr/>
                <p:nvPr/>
              </p:nvPicPr>
              <p:blipFill>
                <a:blip r:embed="rId247"/>
                <a:stretch>
                  <a:fillRect/>
                </a:stretch>
              </p:blipFill>
              <p:spPr>
                <a:xfrm>
                  <a:off x="4797376" y="6331438"/>
                  <a:ext cx="41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96" name="Ink 595">
                  <a:extLst>
                    <a:ext uri="{FF2B5EF4-FFF2-40B4-BE49-F238E27FC236}">
                      <a16:creationId xmlns:a16="http://schemas.microsoft.com/office/drawing/2014/main" id="{98621E8C-68DD-2FBB-04B4-24EBFCE4A0A9}"/>
                    </a:ext>
                  </a:extLst>
                </p14:cNvPr>
                <p14:cNvContentPartPr/>
                <p14:nvPr/>
              </p14:nvContentPartPr>
              <p14:xfrm>
                <a:off x="4962256" y="6358078"/>
                <a:ext cx="378360" cy="148320"/>
              </p14:xfrm>
            </p:contentPart>
          </mc:Choice>
          <mc:Fallback xmlns="">
            <p:pic>
              <p:nvPicPr>
                <p:cNvPr id="596" name="Ink 595">
                  <a:extLst>
                    <a:ext uri="{FF2B5EF4-FFF2-40B4-BE49-F238E27FC236}">
                      <a16:creationId xmlns:a16="http://schemas.microsoft.com/office/drawing/2014/main" id="{98621E8C-68DD-2FBB-04B4-24EBFCE4A0A9}"/>
                    </a:ext>
                  </a:extLst>
                </p:cNvPr>
                <p:cNvPicPr/>
                <p:nvPr/>
              </p:nvPicPr>
              <p:blipFill>
                <a:blip r:embed="rId249"/>
                <a:stretch>
                  <a:fillRect/>
                </a:stretch>
              </p:blipFill>
              <p:spPr>
                <a:xfrm>
                  <a:off x="4944256" y="6340078"/>
                  <a:ext cx="414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97" name="Ink 596">
                  <a:extLst>
                    <a:ext uri="{FF2B5EF4-FFF2-40B4-BE49-F238E27FC236}">
                      <a16:creationId xmlns:a16="http://schemas.microsoft.com/office/drawing/2014/main" id="{7E7101DB-C359-B0E7-0CAA-310A3AF30480}"/>
                    </a:ext>
                  </a:extLst>
                </p14:cNvPr>
                <p14:cNvContentPartPr/>
                <p14:nvPr/>
              </p14:nvContentPartPr>
              <p14:xfrm>
                <a:off x="5324056" y="6142078"/>
                <a:ext cx="147960" cy="329760"/>
              </p14:xfrm>
            </p:contentPart>
          </mc:Choice>
          <mc:Fallback xmlns="">
            <p:pic>
              <p:nvPicPr>
                <p:cNvPr id="597" name="Ink 596">
                  <a:extLst>
                    <a:ext uri="{FF2B5EF4-FFF2-40B4-BE49-F238E27FC236}">
                      <a16:creationId xmlns:a16="http://schemas.microsoft.com/office/drawing/2014/main" id="{7E7101DB-C359-B0E7-0CAA-310A3AF30480}"/>
                    </a:ext>
                  </a:extLst>
                </p:cNvPr>
                <p:cNvPicPr/>
                <p:nvPr/>
              </p:nvPicPr>
              <p:blipFill>
                <a:blip r:embed="rId251"/>
                <a:stretch>
                  <a:fillRect/>
                </a:stretch>
              </p:blipFill>
              <p:spPr>
                <a:xfrm>
                  <a:off x="5306056" y="6124438"/>
                  <a:ext cx="1836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98" name="Ink 597">
                  <a:extLst>
                    <a:ext uri="{FF2B5EF4-FFF2-40B4-BE49-F238E27FC236}">
                      <a16:creationId xmlns:a16="http://schemas.microsoft.com/office/drawing/2014/main" id="{1273E76B-74CD-716A-2272-EBB8E7C1E555}"/>
                    </a:ext>
                  </a:extLst>
                </p14:cNvPr>
                <p14:cNvContentPartPr/>
                <p14:nvPr/>
              </p14:nvContentPartPr>
              <p14:xfrm>
                <a:off x="5352496" y="6316678"/>
                <a:ext cx="216720" cy="155880"/>
              </p14:xfrm>
            </p:contentPart>
          </mc:Choice>
          <mc:Fallback xmlns="">
            <p:pic>
              <p:nvPicPr>
                <p:cNvPr id="598" name="Ink 597">
                  <a:extLst>
                    <a:ext uri="{FF2B5EF4-FFF2-40B4-BE49-F238E27FC236}">
                      <a16:creationId xmlns:a16="http://schemas.microsoft.com/office/drawing/2014/main" id="{1273E76B-74CD-716A-2272-EBB8E7C1E555}"/>
                    </a:ext>
                  </a:extLst>
                </p:cNvPr>
                <p:cNvPicPr/>
                <p:nvPr/>
              </p:nvPicPr>
              <p:blipFill>
                <a:blip r:embed="rId253"/>
                <a:stretch>
                  <a:fillRect/>
                </a:stretch>
              </p:blipFill>
              <p:spPr>
                <a:xfrm>
                  <a:off x="5334496" y="6299038"/>
                  <a:ext cx="2523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99" name="Ink 598">
                  <a:extLst>
                    <a:ext uri="{FF2B5EF4-FFF2-40B4-BE49-F238E27FC236}">
                      <a16:creationId xmlns:a16="http://schemas.microsoft.com/office/drawing/2014/main" id="{27B0A59D-39FC-6254-20A1-3C7A922A1EDC}"/>
                    </a:ext>
                  </a:extLst>
                </p14:cNvPr>
                <p14:cNvContentPartPr/>
                <p14:nvPr/>
              </p14:nvContentPartPr>
              <p14:xfrm>
                <a:off x="5646976" y="6347278"/>
                <a:ext cx="141840" cy="152640"/>
              </p14:xfrm>
            </p:contentPart>
          </mc:Choice>
          <mc:Fallback xmlns="">
            <p:pic>
              <p:nvPicPr>
                <p:cNvPr id="599" name="Ink 598">
                  <a:extLst>
                    <a:ext uri="{FF2B5EF4-FFF2-40B4-BE49-F238E27FC236}">
                      <a16:creationId xmlns:a16="http://schemas.microsoft.com/office/drawing/2014/main" id="{27B0A59D-39FC-6254-20A1-3C7A922A1EDC}"/>
                    </a:ext>
                  </a:extLst>
                </p:cNvPr>
                <p:cNvPicPr/>
                <p:nvPr/>
              </p:nvPicPr>
              <p:blipFill>
                <a:blip r:embed="rId255"/>
                <a:stretch>
                  <a:fillRect/>
                </a:stretch>
              </p:blipFill>
              <p:spPr>
                <a:xfrm>
                  <a:off x="5628976" y="6329278"/>
                  <a:ext cx="177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00" name="Ink 599">
                  <a:extLst>
                    <a:ext uri="{FF2B5EF4-FFF2-40B4-BE49-F238E27FC236}">
                      <a16:creationId xmlns:a16="http://schemas.microsoft.com/office/drawing/2014/main" id="{1A5CBED6-CD3B-E823-32C1-B7649BE1E97B}"/>
                    </a:ext>
                  </a:extLst>
                </p14:cNvPr>
                <p14:cNvContentPartPr/>
                <p14:nvPr/>
              </p14:nvContentPartPr>
              <p14:xfrm>
                <a:off x="5856136" y="6385078"/>
                <a:ext cx="192600" cy="99000"/>
              </p14:xfrm>
            </p:contentPart>
          </mc:Choice>
          <mc:Fallback xmlns="">
            <p:pic>
              <p:nvPicPr>
                <p:cNvPr id="600" name="Ink 599">
                  <a:extLst>
                    <a:ext uri="{FF2B5EF4-FFF2-40B4-BE49-F238E27FC236}">
                      <a16:creationId xmlns:a16="http://schemas.microsoft.com/office/drawing/2014/main" id="{1A5CBED6-CD3B-E823-32C1-B7649BE1E97B}"/>
                    </a:ext>
                  </a:extLst>
                </p:cNvPr>
                <p:cNvPicPr/>
                <p:nvPr/>
              </p:nvPicPr>
              <p:blipFill>
                <a:blip r:embed="rId257"/>
                <a:stretch>
                  <a:fillRect/>
                </a:stretch>
              </p:blipFill>
              <p:spPr>
                <a:xfrm>
                  <a:off x="5838496" y="6367438"/>
                  <a:ext cx="22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601" name="Ink 600">
                  <a:extLst>
                    <a:ext uri="{FF2B5EF4-FFF2-40B4-BE49-F238E27FC236}">
                      <a16:creationId xmlns:a16="http://schemas.microsoft.com/office/drawing/2014/main" id="{F65EE764-3779-B828-08ED-3FAFDCCD87B6}"/>
                    </a:ext>
                  </a:extLst>
                </p14:cNvPr>
                <p14:cNvContentPartPr/>
                <p14:nvPr/>
              </p14:nvContentPartPr>
              <p14:xfrm>
                <a:off x="6197056" y="6163318"/>
                <a:ext cx="195480" cy="106920"/>
              </p14:xfrm>
            </p:contentPart>
          </mc:Choice>
          <mc:Fallback xmlns="">
            <p:pic>
              <p:nvPicPr>
                <p:cNvPr id="601" name="Ink 600">
                  <a:extLst>
                    <a:ext uri="{FF2B5EF4-FFF2-40B4-BE49-F238E27FC236}">
                      <a16:creationId xmlns:a16="http://schemas.microsoft.com/office/drawing/2014/main" id="{F65EE764-3779-B828-08ED-3FAFDCCD87B6}"/>
                    </a:ext>
                  </a:extLst>
                </p:cNvPr>
                <p:cNvPicPr/>
                <p:nvPr/>
              </p:nvPicPr>
              <p:blipFill>
                <a:blip r:embed="rId259"/>
                <a:stretch>
                  <a:fillRect/>
                </a:stretch>
              </p:blipFill>
              <p:spPr>
                <a:xfrm>
                  <a:off x="6179416" y="6145318"/>
                  <a:ext cx="231120" cy="142560"/>
                </a:xfrm>
                <a:prstGeom prst="rect">
                  <a:avLst/>
                </a:prstGeom>
              </p:spPr>
            </p:pic>
          </mc:Fallback>
        </mc:AlternateContent>
      </p:grpSp>
    </p:spTree>
    <p:extLst>
      <p:ext uri="{BB962C8B-B14F-4D97-AF65-F5344CB8AC3E}">
        <p14:creationId xmlns:p14="http://schemas.microsoft.com/office/powerpoint/2010/main" val="154580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anim calcmode="lin" valueType="num">
                                      <p:cBhvr>
                                        <p:cTn id="7" dur="100" fill="hold"/>
                                        <p:tgtEl>
                                          <p:spTgt spid="530"/>
                                        </p:tgtEl>
                                        <p:attrNameLst>
                                          <p:attrName>drawProgress</p:attrName>
                                        </p:attrNameLst>
                                      </p:cBhvr>
                                      <p:tavLst>
                                        <p:tav tm="0">
                                          <p:val>
                                            <p:fltVal val="0"/>
                                          </p:val>
                                        </p:tav>
                                        <p:tav tm="100000">
                                          <p:val>
                                            <p:fltVal val="1"/>
                                          </p:val>
                                        </p:tav>
                                      </p:tavLst>
                                    </p:anim>
                                  </p:childTnLst>
                                </p:cTn>
                              </p:par>
                            </p:childTnLst>
                          </p:cTn>
                        </p:par>
                        <p:par>
                          <p:cTn id="8" fill="hold">
                            <p:stCondLst>
                              <p:cond delay="100"/>
                            </p:stCondLst>
                            <p:childTnLst>
                              <p:par>
                                <p:cTn id="9" presetID="63" presetClass="entr" presetSubtype="0" fill="hold" nodeType="afterEffect">
                                  <p:stCondLst>
                                    <p:cond delay="0"/>
                                  </p:stCondLst>
                                  <p:childTnLst>
                                    <p:set>
                                      <p:cBhvr>
                                        <p:cTn id="10" dur="1" fill="hold">
                                          <p:stCondLst>
                                            <p:cond delay="0"/>
                                          </p:stCondLst>
                                        </p:cTn>
                                        <p:tgtEl>
                                          <p:spTgt spid="531"/>
                                        </p:tgtEl>
                                        <p:attrNameLst>
                                          <p:attrName>style.visibility</p:attrName>
                                        </p:attrNameLst>
                                      </p:cBhvr>
                                      <p:to>
                                        <p:strVal val="visible"/>
                                      </p:to>
                                    </p:set>
                                    <p:anim calcmode="lin" valueType="num">
                                      <p:cBhvr>
                                        <p:cTn id="11" dur="100" fill="hold"/>
                                        <p:tgtEl>
                                          <p:spTgt spid="531"/>
                                        </p:tgtEl>
                                        <p:attrNameLst>
                                          <p:attrName>drawProgress</p:attrName>
                                        </p:attrNameLst>
                                      </p:cBhvr>
                                      <p:tavLst>
                                        <p:tav tm="0">
                                          <p:val>
                                            <p:fltVal val="0"/>
                                          </p:val>
                                        </p:tav>
                                        <p:tav tm="100000">
                                          <p:val>
                                            <p:fltVal val="1"/>
                                          </p:val>
                                        </p:tav>
                                      </p:tavLst>
                                    </p:anim>
                                  </p:childTnLst>
                                </p:cTn>
                              </p:par>
                            </p:childTnLst>
                          </p:cTn>
                        </p:par>
                        <p:par>
                          <p:cTn id="12" fill="hold">
                            <p:stCondLst>
                              <p:cond delay="200"/>
                            </p:stCondLst>
                            <p:childTnLst>
                              <p:par>
                                <p:cTn id="13" presetID="63"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 calcmode="lin" valueType="num">
                                      <p:cBhvr>
                                        <p:cTn id="15" dur="100" fill="hold"/>
                                        <p:tgtEl>
                                          <p:spTgt spid="532"/>
                                        </p:tgtEl>
                                        <p:attrNameLst>
                                          <p:attrName>drawProgress</p:attrName>
                                        </p:attrNameLst>
                                      </p:cBhvr>
                                      <p:tavLst>
                                        <p:tav tm="0">
                                          <p:val>
                                            <p:fltVal val="0"/>
                                          </p:val>
                                        </p:tav>
                                        <p:tav tm="100000">
                                          <p:val>
                                            <p:fltVal val="1"/>
                                          </p:val>
                                        </p:tav>
                                      </p:tavLst>
                                    </p:anim>
                                  </p:childTnLst>
                                </p:cTn>
                              </p:par>
                            </p:childTnLst>
                          </p:cTn>
                        </p:par>
                        <p:par>
                          <p:cTn id="16" fill="hold">
                            <p:stCondLst>
                              <p:cond delay="300"/>
                            </p:stCondLst>
                            <p:childTnLst>
                              <p:par>
                                <p:cTn id="17" presetID="63" presetClass="entr" presetSubtype="0" fill="hold" nodeType="afterEffect">
                                  <p:stCondLst>
                                    <p:cond delay="0"/>
                                  </p:stCondLst>
                                  <p:childTnLst>
                                    <p:set>
                                      <p:cBhvr>
                                        <p:cTn id="18" dur="1" fill="hold">
                                          <p:stCondLst>
                                            <p:cond delay="0"/>
                                          </p:stCondLst>
                                        </p:cTn>
                                        <p:tgtEl>
                                          <p:spTgt spid="533"/>
                                        </p:tgtEl>
                                        <p:attrNameLst>
                                          <p:attrName>style.visibility</p:attrName>
                                        </p:attrNameLst>
                                      </p:cBhvr>
                                      <p:to>
                                        <p:strVal val="visible"/>
                                      </p:to>
                                    </p:set>
                                    <p:anim calcmode="lin" valueType="num">
                                      <p:cBhvr>
                                        <p:cTn id="19" dur="100" fill="hold"/>
                                        <p:tgtEl>
                                          <p:spTgt spid="533"/>
                                        </p:tgtEl>
                                        <p:attrNameLst>
                                          <p:attrName>drawProgress</p:attrName>
                                        </p:attrNameLst>
                                      </p:cBhvr>
                                      <p:tavLst>
                                        <p:tav tm="0">
                                          <p:val>
                                            <p:fltVal val="0"/>
                                          </p:val>
                                        </p:tav>
                                        <p:tav tm="100000">
                                          <p:val>
                                            <p:fltVal val="1"/>
                                          </p:val>
                                        </p:tav>
                                      </p:tavLst>
                                    </p:anim>
                                  </p:childTnLst>
                                </p:cTn>
                              </p:par>
                            </p:childTnLst>
                          </p:cTn>
                        </p:par>
                        <p:par>
                          <p:cTn id="20" fill="hold">
                            <p:stCondLst>
                              <p:cond delay="400"/>
                            </p:stCondLst>
                            <p:childTnLst>
                              <p:par>
                                <p:cTn id="21" presetID="63" presetClass="entr" presetSubtype="0" fill="hold" nodeType="afterEffect">
                                  <p:stCondLst>
                                    <p:cond delay="0"/>
                                  </p:stCondLst>
                                  <p:childTnLst>
                                    <p:set>
                                      <p:cBhvr>
                                        <p:cTn id="22" dur="1" fill="hold">
                                          <p:stCondLst>
                                            <p:cond delay="0"/>
                                          </p:stCondLst>
                                        </p:cTn>
                                        <p:tgtEl>
                                          <p:spTgt spid="566"/>
                                        </p:tgtEl>
                                        <p:attrNameLst>
                                          <p:attrName>style.visibility</p:attrName>
                                        </p:attrNameLst>
                                      </p:cBhvr>
                                      <p:to>
                                        <p:strVal val="visible"/>
                                      </p:to>
                                    </p:set>
                                    <p:anim calcmode="lin" valueType="num">
                                      <p:cBhvr>
                                        <p:cTn id="23" dur="100" fill="hold"/>
                                        <p:tgtEl>
                                          <p:spTgt spid="566"/>
                                        </p:tgtEl>
                                        <p:attrNameLst>
                                          <p:attrName>drawProgress</p:attrName>
                                        </p:attrNameLst>
                                      </p:cBhvr>
                                      <p:tavLst>
                                        <p:tav tm="0">
                                          <p:val>
                                            <p:fltVal val="0"/>
                                          </p:val>
                                        </p:tav>
                                        <p:tav tm="100000">
                                          <p:val>
                                            <p:fltVal val="1"/>
                                          </p:val>
                                        </p:tav>
                                      </p:tavLst>
                                    </p:anim>
                                  </p:childTnLst>
                                </p:cTn>
                              </p:par>
                            </p:childTnLst>
                          </p:cTn>
                        </p:par>
                        <p:par>
                          <p:cTn id="24" fill="hold">
                            <p:stCondLst>
                              <p:cond delay="500"/>
                            </p:stCondLst>
                            <p:childTnLst>
                              <p:par>
                                <p:cTn id="25" presetID="63" presetClass="entr" presetSubtype="0" fill="hold" nodeType="afterEffect">
                                  <p:stCondLst>
                                    <p:cond delay="0"/>
                                  </p:stCondLst>
                                  <p:childTnLst>
                                    <p:set>
                                      <p:cBhvr>
                                        <p:cTn id="26" dur="1" fill="hold">
                                          <p:stCondLst>
                                            <p:cond delay="0"/>
                                          </p:stCondLst>
                                        </p:cTn>
                                        <p:tgtEl>
                                          <p:spTgt spid="567"/>
                                        </p:tgtEl>
                                        <p:attrNameLst>
                                          <p:attrName>style.visibility</p:attrName>
                                        </p:attrNameLst>
                                      </p:cBhvr>
                                      <p:to>
                                        <p:strVal val="visible"/>
                                      </p:to>
                                    </p:set>
                                    <p:anim calcmode="lin" valueType="num">
                                      <p:cBhvr>
                                        <p:cTn id="27" dur="100" fill="hold"/>
                                        <p:tgtEl>
                                          <p:spTgt spid="567"/>
                                        </p:tgtEl>
                                        <p:attrNameLst>
                                          <p:attrName>drawProgress</p:attrName>
                                        </p:attrNameLst>
                                      </p:cBhvr>
                                      <p:tavLst>
                                        <p:tav tm="0">
                                          <p:val>
                                            <p:fltVal val="0"/>
                                          </p:val>
                                        </p:tav>
                                        <p:tav tm="100000">
                                          <p:val>
                                            <p:fltVal val="1"/>
                                          </p:val>
                                        </p:tav>
                                      </p:tavLst>
                                    </p:anim>
                                  </p:childTnLst>
                                </p:cTn>
                              </p:par>
                            </p:childTnLst>
                          </p:cTn>
                        </p:par>
                        <p:par>
                          <p:cTn id="28" fill="hold">
                            <p:stCondLst>
                              <p:cond delay="600"/>
                            </p:stCondLst>
                            <p:childTnLst>
                              <p:par>
                                <p:cTn id="29" presetID="63" presetClass="entr" presetSubtype="0" fill="hold" nodeType="afterEffect">
                                  <p:stCondLst>
                                    <p:cond delay="0"/>
                                  </p:stCondLst>
                                  <p:childTnLst>
                                    <p:set>
                                      <p:cBhvr>
                                        <p:cTn id="30" dur="1" fill="hold">
                                          <p:stCondLst>
                                            <p:cond delay="0"/>
                                          </p:stCondLst>
                                        </p:cTn>
                                        <p:tgtEl>
                                          <p:spTgt spid="568"/>
                                        </p:tgtEl>
                                        <p:attrNameLst>
                                          <p:attrName>style.visibility</p:attrName>
                                        </p:attrNameLst>
                                      </p:cBhvr>
                                      <p:to>
                                        <p:strVal val="visible"/>
                                      </p:to>
                                    </p:set>
                                    <p:anim calcmode="lin" valueType="num">
                                      <p:cBhvr>
                                        <p:cTn id="31" dur="100" fill="hold"/>
                                        <p:tgtEl>
                                          <p:spTgt spid="568"/>
                                        </p:tgtEl>
                                        <p:attrNameLst>
                                          <p:attrName>drawProgress</p:attrName>
                                        </p:attrNameLst>
                                      </p:cBhvr>
                                      <p:tavLst>
                                        <p:tav tm="0">
                                          <p:val>
                                            <p:fltVal val="0"/>
                                          </p:val>
                                        </p:tav>
                                        <p:tav tm="100000">
                                          <p:val>
                                            <p:fltVal val="1"/>
                                          </p:val>
                                        </p:tav>
                                      </p:tavLst>
                                    </p:anim>
                                  </p:childTnLst>
                                </p:cTn>
                              </p:par>
                            </p:childTnLst>
                          </p:cTn>
                        </p:par>
                        <p:par>
                          <p:cTn id="32" fill="hold">
                            <p:stCondLst>
                              <p:cond delay="700"/>
                            </p:stCondLst>
                            <p:childTnLst>
                              <p:par>
                                <p:cTn id="33" presetID="63" presetClass="entr" presetSubtype="0" fill="hold" nodeType="afterEffect">
                                  <p:stCondLst>
                                    <p:cond delay="0"/>
                                  </p:stCondLst>
                                  <p:childTnLst>
                                    <p:set>
                                      <p:cBhvr>
                                        <p:cTn id="34" dur="1" fill="hold">
                                          <p:stCondLst>
                                            <p:cond delay="0"/>
                                          </p:stCondLst>
                                        </p:cTn>
                                        <p:tgtEl>
                                          <p:spTgt spid="569"/>
                                        </p:tgtEl>
                                        <p:attrNameLst>
                                          <p:attrName>style.visibility</p:attrName>
                                        </p:attrNameLst>
                                      </p:cBhvr>
                                      <p:to>
                                        <p:strVal val="visible"/>
                                      </p:to>
                                    </p:set>
                                    <p:anim calcmode="lin" valueType="num">
                                      <p:cBhvr>
                                        <p:cTn id="35" dur="100" fill="hold"/>
                                        <p:tgtEl>
                                          <p:spTgt spid="569"/>
                                        </p:tgtEl>
                                        <p:attrNameLst>
                                          <p:attrName>drawProgress</p:attrName>
                                        </p:attrNameLst>
                                      </p:cBhvr>
                                      <p:tavLst>
                                        <p:tav tm="0">
                                          <p:val>
                                            <p:fltVal val="0"/>
                                          </p:val>
                                        </p:tav>
                                        <p:tav tm="100000">
                                          <p:val>
                                            <p:fltVal val="1"/>
                                          </p:val>
                                        </p:tav>
                                      </p:tavLst>
                                    </p:anim>
                                  </p:childTnLst>
                                </p:cTn>
                              </p:par>
                            </p:childTnLst>
                          </p:cTn>
                        </p:par>
                        <p:par>
                          <p:cTn id="36" fill="hold">
                            <p:stCondLst>
                              <p:cond delay="800"/>
                            </p:stCondLst>
                            <p:childTnLst>
                              <p:par>
                                <p:cTn id="37" presetID="63" presetClass="entr" presetSubtype="0" fill="hold" nodeType="afterEffect">
                                  <p:stCondLst>
                                    <p:cond delay="0"/>
                                  </p:stCondLst>
                                  <p:childTnLst>
                                    <p:set>
                                      <p:cBhvr>
                                        <p:cTn id="38" dur="1" fill="hold">
                                          <p:stCondLst>
                                            <p:cond delay="0"/>
                                          </p:stCondLst>
                                        </p:cTn>
                                        <p:tgtEl>
                                          <p:spTgt spid="570"/>
                                        </p:tgtEl>
                                        <p:attrNameLst>
                                          <p:attrName>style.visibility</p:attrName>
                                        </p:attrNameLst>
                                      </p:cBhvr>
                                      <p:to>
                                        <p:strVal val="visible"/>
                                      </p:to>
                                    </p:set>
                                    <p:anim calcmode="lin" valueType="num">
                                      <p:cBhvr>
                                        <p:cTn id="39" dur="100" fill="hold"/>
                                        <p:tgtEl>
                                          <p:spTgt spid="570"/>
                                        </p:tgtEl>
                                        <p:attrNameLst>
                                          <p:attrName>drawProgress</p:attrName>
                                        </p:attrNameLst>
                                      </p:cBhvr>
                                      <p:tavLst>
                                        <p:tav tm="0">
                                          <p:val>
                                            <p:fltVal val="0"/>
                                          </p:val>
                                        </p:tav>
                                        <p:tav tm="100000">
                                          <p:val>
                                            <p:fltVal val="1"/>
                                          </p:val>
                                        </p:tav>
                                      </p:tavLst>
                                    </p:anim>
                                  </p:childTnLst>
                                </p:cTn>
                              </p:par>
                            </p:childTnLst>
                          </p:cTn>
                        </p:par>
                        <p:par>
                          <p:cTn id="40" fill="hold">
                            <p:stCondLst>
                              <p:cond delay="900"/>
                            </p:stCondLst>
                            <p:childTnLst>
                              <p:par>
                                <p:cTn id="41" presetID="63" presetClass="entr" presetSubtype="0" fill="hold" nodeType="afterEffect">
                                  <p:stCondLst>
                                    <p:cond delay="0"/>
                                  </p:stCondLst>
                                  <p:childTnLst>
                                    <p:set>
                                      <p:cBhvr>
                                        <p:cTn id="42" dur="1" fill="hold">
                                          <p:stCondLst>
                                            <p:cond delay="0"/>
                                          </p:stCondLst>
                                        </p:cTn>
                                        <p:tgtEl>
                                          <p:spTgt spid="571"/>
                                        </p:tgtEl>
                                        <p:attrNameLst>
                                          <p:attrName>style.visibility</p:attrName>
                                        </p:attrNameLst>
                                      </p:cBhvr>
                                      <p:to>
                                        <p:strVal val="visible"/>
                                      </p:to>
                                    </p:set>
                                    <p:anim calcmode="lin" valueType="num">
                                      <p:cBhvr>
                                        <p:cTn id="43" dur="100" fill="hold"/>
                                        <p:tgtEl>
                                          <p:spTgt spid="571"/>
                                        </p:tgtEl>
                                        <p:attrNameLst>
                                          <p:attrName>drawProgress</p:attrName>
                                        </p:attrNameLst>
                                      </p:cBhvr>
                                      <p:tavLst>
                                        <p:tav tm="0">
                                          <p:val>
                                            <p:fltVal val="0"/>
                                          </p:val>
                                        </p:tav>
                                        <p:tav tm="100000">
                                          <p:val>
                                            <p:fltVal val="1"/>
                                          </p:val>
                                        </p:tav>
                                      </p:tavLst>
                                    </p:anim>
                                  </p:childTnLst>
                                </p:cTn>
                              </p:par>
                            </p:childTnLst>
                          </p:cTn>
                        </p:par>
                        <p:par>
                          <p:cTn id="44" fill="hold">
                            <p:stCondLst>
                              <p:cond delay="1000"/>
                            </p:stCondLst>
                            <p:childTnLst>
                              <p:par>
                                <p:cTn id="45" presetID="63" presetClass="entr" presetSubtype="0" fill="hold" nodeType="afterEffect">
                                  <p:stCondLst>
                                    <p:cond delay="0"/>
                                  </p:stCondLst>
                                  <p:childTnLst>
                                    <p:set>
                                      <p:cBhvr>
                                        <p:cTn id="46" dur="1" fill="hold">
                                          <p:stCondLst>
                                            <p:cond delay="0"/>
                                          </p:stCondLst>
                                        </p:cTn>
                                        <p:tgtEl>
                                          <p:spTgt spid="572"/>
                                        </p:tgtEl>
                                        <p:attrNameLst>
                                          <p:attrName>style.visibility</p:attrName>
                                        </p:attrNameLst>
                                      </p:cBhvr>
                                      <p:to>
                                        <p:strVal val="visible"/>
                                      </p:to>
                                    </p:set>
                                    <p:anim calcmode="lin" valueType="num">
                                      <p:cBhvr>
                                        <p:cTn id="47" dur="100" fill="hold"/>
                                        <p:tgtEl>
                                          <p:spTgt spid="572"/>
                                        </p:tgtEl>
                                        <p:attrNameLst>
                                          <p:attrName>drawProgress</p:attrName>
                                        </p:attrNameLst>
                                      </p:cBhvr>
                                      <p:tavLst>
                                        <p:tav tm="0">
                                          <p:val>
                                            <p:fltVal val="0"/>
                                          </p:val>
                                        </p:tav>
                                        <p:tav tm="100000">
                                          <p:val>
                                            <p:fltVal val="1"/>
                                          </p:val>
                                        </p:tav>
                                      </p:tavLst>
                                    </p:anim>
                                  </p:childTnLst>
                                </p:cTn>
                              </p:par>
                            </p:childTnLst>
                          </p:cTn>
                        </p:par>
                        <p:par>
                          <p:cTn id="48" fill="hold">
                            <p:stCondLst>
                              <p:cond delay="1100"/>
                            </p:stCondLst>
                            <p:childTnLst>
                              <p:par>
                                <p:cTn id="49" presetID="63" presetClass="entr" presetSubtype="0" fill="hold" nodeType="afterEffect">
                                  <p:stCondLst>
                                    <p:cond delay="0"/>
                                  </p:stCondLst>
                                  <p:childTnLst>
                                    <p:set>
                                      <p:cBhvr>
                                        <p:cTn id="50" dur="1" fill="hold">
                                          <p:stCondLst>
                                            <p:cond delay="0"/>
                                          </p:stCondLst>
                                        </p:cTn>
                                        <p:tgtEl>
                                          <p:spTgt spid="573"/>
                                        </p:tgtEl>
                                        <p:attrNameLst>
                                          <p:attrName>style.visibility</p:attrName>
                                        </p:attrNameLst>
                                      </p:cBhvr>
                                      <p:to>
                                        <p:strVal val="visible"/>
                                      </p:to>
                                    </p:set>
                                    <p:anim calcmode="lin" valueType="num">
                                      <p:cBhvr>
                                        <p:cTn id="51" dur="100" fill="hold"/>
                                        <p:tgtEl>
                                          <p:spTgt spid="573"/>
                                        </p:tgtEl>
                                        <p:attrNameLst>
                                          <p:attrName>drawProgress</p:attrName>
                                        </p:attrNameLst>
                                      </p:cBhvr>
                                      <p:tavLst>
                                        <p:tav tm="0">
                                          <p:val>
                                            <p:fltVal val="0"/>
                                          </p:val>
                                        </p:tav>
                                        <p:tav tm="100000">
                                          <p:val>
                                            <p:fltVal val="1"/>
                                          </p:val>
                                        </p:tav>
                                      </p:tavLst>
                                    </p:anim>
                                  </p:childTnLst>
                                </p:cTn>
                              </p:par>
                            </p:childTnLst>
                          </p:cTn>
                        </p:par>
                        <p:par>
                          <p:cTn id="52" fill="hold">
                            <p:stCondLst>
                              <p:cond delay="1200"/>
                            </p:stCondLst>
                            <p:childTnLst>
                              <p:par>
                                <p:cTn id="53" presetID="63" presetClass="entr" presetSubtype="0" fill="hold" nodeType="afterEffect">
                                  <p:stCondLst>
                                    <p:cond delay="0"/>
                                  </p:stCondLst>
                                  <p:childTnLst>
                                    <p:set>
                                      <p:cBhvr>
                                        <p:cTn id="54" dur="1" fill="hold">
                                          <p:stCondLst>
                                            <p:cond delay="0"/>
                                          </p:stCondLst>
                                        </p:cTn>
                                        <p:tgtEl>
                                          <p:spTgt spid="574"/>
                                        </p:tgtEl>
                                        <p:attrNameLst>
                                          <p:attrName>style.visibility</p:attrName>
                                        </p:attrNameLst>
                                      </p:cBhvr>
                                      <p:to>
                                        <p:strVal val="visible"/>
                                      </p:to>
                                    </p:set>
                                    <p:anim calcmode="lin" valueType="num">
                                      <p:cBhvr>
                                        <p:cTn id="55" dur="100" fill="hold"/>
                                        <p:tgtEl>
                                          <p:spTgt spid="574"/>
                                        </p:tgtEl>
                                        <p:attrNameLst>
                                          <p:attrName>drawProgress</p:attrName>
                                        </p:attrNameLst>
                                      </p:cBhvr>
                                      <p:tavLst>
                                        <p:tav tm="0">
                                          <p:val>
                                            <p:fltVal val="0"/>
                                          </p:val>
                                        </p:tav>
                                        <p:tav tm="100000">
                                          <p:val>
                                            <p:fltVal val="1"/>
                                          </p:val>
                                        </p:tav>
                                      </p:tavLst>
                                    </p:anim>
                                  </p:childTnLst>
                                </p:cTn>
                              </p:par>
                            </p:childTnLst>
                          </p:cTn>
                        </p:par>
                        <p:par>
                          <p:cTn id="56" fill="hold">
                            <p:stCondLst>
                              <p:cond delay="1300"/>
                            </p:stCondLst>
                            <p:childTnLst>
                              <p:par>
                                <p:cTn id="57" presetID="63" presetClass="entr" presetSubtype="0" fill="hold" nodeType="afterEffect">
                                  <p:stCondLst>
                                    <p:cond delay="0"/>
                                  </p:stCondLst>
                                  <p:childTnLst>
                                    <p:set>
                                      <p:cBhvr>
                                        <p:cTn id="58" dur="1" fill="hold">
                                          <p:stCondLst>
                                            <p:cond delay="0"/>
                                          </p:stCondLst>
                                        </p:cTn>
                                        <p:tgtEl>
                                          <p:spTgt spid="575"/>
                                        </p:tgtEl>
                                        <p:attrNameLst>
                                          <p:attrName>style.visibility</p:attrName>
                                        </p:attrNameLst>
                                      </p:cBhvr>
                                      <p:to>
                                        <p:strVal val="visible"/>
                                      </p:to>
                                    </p:set>
                                    <p:anim calcmode="lin" valueType="num">
                                      <p:cBhvr>
                                        <p:cTn id="59" dur="100" fill="hold"/>
                                        <p:tgtEl>
                                          <p:spTgt spid="575"/>
                                        </p:tgtEl>
                                        <p:attrNameLst>
                                          <p:attrName>drawProgress</p:attrName>
                                        </p:attrNameLst>
                                      </p:cBhvr>
                                      <p:tavLst>
                                        <p:tav tm="0">
                                          <p:val>
                                            <p:fltVal val="0"/>
                                          </p:val>
                                        </p:tav>
                                        <p:tav tm="100000">
                                          <p:val>
                                            <p:fltVal val="1"/>
                                          </p:val>
                                        </p:tav>
                                      </p:tavLst>
                                    </p:anim>
                                  </p:childTnLst>
                                </p:cTn>
                              </p:par>
                            </p:childTnLst>
                          </p:cTn>
                        </p:par>
                        <p:par>
                          <p:cTn id="60" fill="hold">
                            <p:stCondLst>
                              <p:cond delay="1400"/>
                            </p:stCondLst>
                            <p:childTnLst>
                              <p:par>
                                <p:cTn id="61" presetID="63" presetClass="entr" presetSubtype="0" fill="hold" nodeType="afterEffect">
                                  <p:stCondLst>
                                    <p:cond delay="0"/>
                                  </p:stCondLst>
                                  <p:childTnLst>
                                    <p:set>
                                      <p:cBhvr>
                                        <p:cTn id="62" dur="1" fill="hold">
                                          <p:stCondLst>
                                            <p:cond delay="0"/>
                                          </p:stCondLst>
                                        </p:cTn>
                                        <p:tgtEl>
                                          <p:spTgt spid="576"/>
                                        </p:tgtEl>
                                        <p:attrNameLst>
                                          <p:attrName>style.visibility</p:attrName>
                                        </p:attrNameLst>
                                      </p:cBhvr>
                                      <p:to>
                                        <p:strVal val="visible"/>
                                      </p:to>
                                    </p:set>
                                    <p:anim calcmode="lin" valueType="num">
                                      <p:cBhvr>
                                        <p:cTn id="63" dur="100" fill="hold"/>
                                        <p:tgtEl>
                                          <p:spTgt spid="576"/>
                                        </p:tgtEl>
                                        <p:attrNameLst>
                                          <p:attrName>drawProgress</p:attrName>
                                        </p:attrNameLst>
                                      </p:cBhvr>
                                      <p:tavLst>
                                        <p:tav tm="0">
                                          <p:val>
                                            <p:fltVal val="0"/>
                                          </p:val>
                                        </p:tav>
                                        <p:tav tm="100000">
                                          <p:val>
                                            <p:fltVal val="1"/>
                                          </p:val>
                                        </p:tav>
                                      </p:tavLst>
                                    </p:anim>
                                  </p:childTnLst>
                                </p:cTn>
                              </p:par>
                            </p:childTnLst>
                          </p:cTn>
                        </p:par>
                        <p:par>
                          <p:cTn id="64" fill="hold">
                            <p:stCondLst>
                              <p:cond delay="1500"/>
                            </p:stCondLst>
                            <p:childTnLst>
                              <p:par>
                                <p:cTn id="65" presetID="63" presetClass="entr" presetSubtype="0" fill="hold" nodeType="afterEffect">
                                  <p:stCondLst>
                                    <p:cond delay="0"/>
                                  </p:stCondLst>
                                  <p:childTnLst>
                                    <p:set>
                                      <p:cBhvr>
                                        <p:cTn id="66" dur="1" fill="hold">
                                          <p:stCondLst>
                                            <p:cond delay="0"/>
                                          </p:stCondLst>
                                        </p:cTn>
                                        <p:tgtEl>
                                          <p:spTgt spid="577"/>
                                        </p:tgtEl>
                                        <p:attrNameLst>
                                          <p:attrName>style.visibility</p:attrName>
                                        </p:attrNameLst>
                                      </p:cBhvr>
                                      <p:to>
                                        <p:strVal val="visible"/>
                                      </p:to>
                                    </p:set>
                                    <p:anim calcmode="lin" valueType="num">
                                      <p:cBhvr>
                                        <p:cTn id="67" dur="100" fill="hold"/>
                                        <p:tgtEl>
                                          <p:spTgt spid="577"/>
                                        </p:tgtEl>
                                        <p:attrNameLst>
                                          <p:attrName>drawProgress</p:attrName>
                                        </p:attrNameLst>
                                      </p:cBhvr>
                                      <p:tavLst>
                                        <p:tav tm="0">
                                          <p:val>
                                            <p:fltVal val="0"/>
                                          </p:val>
                                        </p:tav>
                                        <p:tav tm="100000">
                                          <p:val>
                                            <p:fltVal val="1"/>
                                          </p:val>
                                        </p:tav>
                                      </p:tavLst>
                                    </p:anim>
                                  </p:childTnLst>
                                </p:cTn>
                              </p:par>
                            </p:childTnLst>
                          </p:cTn>
                        </p:par>
                        <p:par>
                          <p:cTn id="68" fill="hold">
                            <p:stCondLst>
                              <p:cond delay="1600"/>
                            </p:stCondLst>
                            <p:childTnLst>
                              <p:par>
                                <p:cTn id="69" presetID="63" presetClass="entr" presetSubtype="0" fill="hold" nodeType="afterEffect">
                                  <p:stCondLst>
                                    <p:cond delay="0"/>
                                  </p:stCondLst>
                                  <p:childTnLst>
                                    <p:set>
                                      <p:cBhvr>
                                        <p:cTn id="70" dur="1" fill="hold">
                                          <p:stCondLst>
                                            <p:cond delay="0"/>
                                          </p:stCondLst>
                                        </p:cTn>
                                        <p:tgtEl>
                                          <p:spTgt spid="578"/>
                                        </p:tgtEl>
                                        <p:attrNameLst>
                                          <p:attrName>style.visibility</p:attrName>
                                        </p:attrNameLst>
                                      </p:cBhvr>
                                      <p:to>
                                        <p:strVal val="visible"/>
                                      </p:to>
                                    </p:set>
                                    <p:anim calcmode="lin" valueType="num">
                                      <p:cBhvr>
                                        <p:cTn id="71" dur="100" fill="hold"/>
                                        <p:tgtEl>
                                          <p:spTgt spid="578"/>
                                        </p:tgtEl>
                                        <p:attrNameLst>
                                          <p:attrName>drawProgress</p:attrName>
                                        </p:attrNameLst>
                                      </p:cBhvr>
                                      <p:tavLst>
                                        <p:tav tm="0">
                                          <p:val>
                                            <p:fltVal val="0"/>
                                          </p:val>
                                        </p:tav>
                                        <p:tav tm="100000">
                                          <p:val>
                                            <p:fltVal val="1"/>
                                          </p:val>
                                        </p:tav>
                                      </p:tavLst>
                                    </p:anim>
                                  </p:childTnLst>
                                </p:cTn>
                              </p:par>
                            </p:childTnLst>
                          </p:cTn>
                        </p:par>
                        <p:par>
                          <p:cTn id="72" fill="hold">
                            <p:stCondLst>
                              <p:cond delay="1700"/>
                            </p:stCondLst>
                            <p:childTnLst>
                              <p:par>
                                <p:cTn id="73" presetID="63" presetClass="entr" presetSubtype="0" fill="hold" nodeType="afterEffect">
                                  <p:stCondLst>
                                    <p:cond delay="0"/>
                                  </p:stCondLst>
                                  <p:childTnLst>
                                    <p:set>
                                      <p:cBhvr>
                                        <p:cTn id="74" dur="1" fill="hold">
                                          <p:stCondLst>
                                            <p:cond delay="0"/>
                                          </p:stCondLst>
                                        </p:cTn>
                                        <p:tgtEl>
                                          <p:spTgt spid="579"/>
                                        </p:tgtEl>
                                        <p:attrNameLst>
                                          <p:attrName>style.visibility</p:attrName>
                                        </p:attrNameLst>
                                      </p:cBhvr>
                                      <p:to>
                                        <p:strVal val="visible"/>
                                      </p:to>
                                    </p:set>
                                    <p:anim calcmode="lin" valueType="num">
                                      <p:cBhvr>
                                        <p:cTn id="75" dur="100" fill="hold"/>
                                        <p:tgtEl>
                                          <p:spTgt spid="579"/>
                                        </p:tgtEl>
                                        <p:attrNameLst>
                                          <p:attrName>drawProgress</p:attrName>
                                        </p:attrNameLst>
                                      </p:cBhvr>
                                      <p:tavLst>
                                        <p:tav tm="0">
                                          <p:val>
                                            <p:fltVal val="0"/>
                                          </p:val>
                                        </p:tav>
                                        <p:tav tm="100000">
                                          <p:val>
                                            <p:fltVal val="1"/>
                                          </p:val>
                                        </p:tav>
                                      </p:tavLst>
                                    </p:anim>
                                  </p:childTnLst>
                                </p:cTn>
                              </p:par>
                            </p:childTnLst>
                          </p:cTn>
                        </p:par>
                        <p:par>
                          <p:cTn id="76" fill="hold">
                            <p:stCondLst>
                              <p:cond delay="1800"/>
                            </p:stCondLst>
                            <p:childTnLst>
                              <p:par>
                                <p:cTn id="77" presetID="63" presetClass="entr" presetSubtype="0" fill="hold" nodeType="afterEffect">
                                  <p:stCondLst>
                                    <p:cond delay="0"/>
                                  </p:stCondLst>
                                  <p:childTnLst>
                                    <p:set>
                                      <p:cBhvr>
                                        <p:cTn id="78" dur="1" fill="hold">
                                          <p:stCondLst>
                                            <p:cond delay="0"/>
                                          </p:stCondLst>
                                        </p:cTn>
                                        <p:tgtEl>
                                          <p:spTgt spid="580"/>
                                        </p:tgtEl>
                                        <p:attrNameLst>
                                          <p:attrName>style.visibility</p:attrName>
                                        </p:attrNameLst>
                                      </p:cBhvr>
                                      <p:to>
                                        <p:strVal val="visible"/>
                                      </p:to>
                                    </p:set>
                                    <p:anim calcmode="lin" valueType="num">
                                      <p:cBhvr>
                                        <p:cTn id="79" dur="100" fill="hold"/>
                                        <p:tgtEl>
                                          <p:spTgt spid="580"/>
                                        </p:tgtEl>
                                        <p:attrNameLst>
                                          <p:attrName>drawProgress</p:attrName>
                                        </p:attrNameLst>
                                      </p:cBhvr>
                                      <p:tavLst>
                                        <p:tav tm="0">
                                          <p:val>
                                            <p:fltVal val="0"/>
                                          </p:val>
                                        </p:tav>
                                        <p:tav tm="100000">
                                          <p:val>
                                            <p:fltVal val="1"/>
                                          </p:val>
                                        </p:tav>
                                      </p:tavLst>
                                    </p:anim>
                                  </p:childTnLst>
                                </p:cTn>
                              </p:par>
                            </p:childTnLst>
                          </p:cTn>
                        </p:par>
                        <p:par>
                          <p:cTn id="80" fill="hold">
                            <p:stCondLst>
                              <p:cond delay="1900"/>
                            </p:stCondLst>
                            <p:childTnLst>
                              <p:par>
                                <p:cTn id="81" presetID="63" presetClass="entr" presetSubtype="0" fill="hold" nodeType="afterEffect">
                                  <p:stCondLst>
                                    <p:cond delay="0"/>
                                  </p:stCondLst>
                                  <p:childTnLst>
                                    <p:set>
                                      <p:cBhvr>
                                        <p:cTn id="82" dur="1" fill="hold">
                                          <p:stCondLst>
                                            <p:cond delay="0"/>
                                          </p:stCondLst>
                                        </p:cTn>
                                        <p:tgtEl>
                                          <p:spTgt spid="581"/>
                                        </p:tgtEl>
                                        <p:attrNameLst>
                                          <p:attrName>style.visibility</p:attrName>
                                        </p:attrNameLst>
                                      </p:cBhvr>
                                      <p:to>
                                        <p:strVal val="visible"/>
                                      </p:to>
                                    </p:set>
                                    <p:anim calcmode="lin" valueType="num">
                                      <p:cBhvr>
                                        <p:cTn id="83" dur="100" fill="hold"/>
                                        <p:tgtEl>
                                          <p:spTgt spid="581"/>
                                        </p:tgtEl>
                                        <p:attrNameLst>
                                          <p:attrName>drawProgress</p:attrName>
                                        </p:attrNameLst>
                                      </p:cBhvr>
                                      <p:tavLst>
                                        <p:tav tm="0">
                                          <p:val>
                                            <p:fltVal val="0"/>
                                          </p:val>
                                        </p:tav>
                                        <p:tav tm="100000">
                                          <p:val>
                                            <p:fltVal val="1"/>
                                          </p:val>
                                        </p:tav>
                                      </p:tavLst>
                                    </p:anim>
                                  </p:childTnLst>
                                </p:cTn>
                              </p:par>
                            </p:childTnLst>
                          </p:cTn>
                        </p:par>
                        <p:par>
                          <p:cTn id="84" fill="hold">
                            <p:stCondLst>
                              <p:cond delay="2000"/>
                            </p:stCondLst>
                            <p:childTnLst>
                              <p:par>
                                <p:cTn id="85" presetID="63" presetClass="entr" presetSubtype="0" fill="hold" nodeType="afterEffect">
                                  <p:stCondLst>
                                    <p:cond delay="0"/>
                                  </p:stCondLst>
                                  <p:childTnLst>
                                    <p:set>
                                      <p:cBhvr>
                                        <p:cTn id="86" dur="1" fill="hold">
                                          <p:stCondLst>
                                            <p:cond delay="0"/>
                                          </p:stCondLst>
                                        </p:cTn>
                                        <p:tgtEl>
                                          <p:spTgt spid="582"/>
                                        </p:tgtEl>
                                        <p:attrNameLst>
                                          <p:attrName>style.visibility</p:attrName>
                                        </p:attrNameLst>
                                      </p:cBhvr>
                                      <p:to>
                                        <p:strVal val="visible"/>
                                      </p:to>
                                    </p:set>
                                    <p:anim calcmode="lin" valueType="num">
                                      <p:cBhvr>
                                        <p:cTn id="87" dur="100" fill="hold"/>
                                        <p:tgtEl>
                                          <p:spTgt spid="582"/>
                                        </p:tgtEl>
                                        <p:attrNameLst>
                                          <p:attrName>drawProgress</p:attrName>
                                        </p:attrNameLst>
                                      </p:cBhvr>
                                      <p:tavLst>
                                        <p:tav tm="0">
                                          <p:val>
                                            <p:fltVal val="0"/>
                                          </p:val>
                                        </p:tav>
                                        <p:tav tm="100000">
                                          <p:val>
                                            <p:fltVal val="1"/>
                                          </p:val>
                                        </p:tav>
                                      </p:tavLst>
                                    </p:anim>
                                  </p:childTnLst>
                                </p:cTn>
                              </p:par>
                            </p:childTnLst>
                          </p:cTn>
                        </p:par>
                        <p:par>
                          <p:cTn id="88" fill="hold">
                            <p:stCondLst>
                              <p:cond delay="2100"/>
                            </p:stCondLst>
                            <p:childTnLst>
                              <p:par>
                                <p:cTn id="89" presetID="63" presetClass="entr" presetSubtype="0" fill="hold" nodeType="afterEffect">
                                  <p:stCondLst>
                                    <p:cond delay="0"/>
                                  </p:stCondLst>
                                  <p:childTnLst>
                                    <p:set>
                                      <p:cBhvr>
                                        <p:cTn id="90" dur="1" fill="hold">
                                          <p:stCondLst>
                                            <p:cond delay="0"/>
                                          </p:stCondLst>
                                        </p:cTn>
                                        <p:tgtEl>
                                          <p:spTgt spid="583"/>
                                        </p:tgtEl>
                                        <p:attrNameLst>
                                          <p:attrName>style.visibility</p:attrName>
                                        </p:attrNameLst>
                                      </p:cBhvr>
                                      <p:to>
                                        <p:strVal val="visible"/>
                                      </p:to>
                                    </p:set>
                                    <p:anim calcmode="lin" valueType="num">
                                      <p:cBhvr>
                                        <p:cTn id="91" dur="100" fill="hold"/>
                                        <p:tgtEl>
                                          <p:spTgt spid="583"/>
                                        </p:tgtEl>
                                        <p:attrNameLst>
                                          <p:attrName>drawProgress</p:attrName>
                                        </p:attrNameLst>
                                      </p:cBhvr>
                                      <p:tavLst>
                                        <p:tav tm="0">
                                          <p:val>
                                            <p:fltVal val="0"/>
                                          </p:val>
                                        </p:tav>
                                        <p:tav tm="100000">
                                          <p:val>
                                            <p:fltVal val="1"/>
                                          </p:val>
                                        </p:tav>
                                      </p:tavLst>
                                    </p:anim>
                                  </p:childTnLst>
                                </p:cTn>
                              </p:par>
                            </p:childTnLst>
                          </p:cTn>
                        </p:par>
                        <p:par>
                          <p:cTn id="92" fill="hold">
                            <p:stCondLst>
                              <p:cond delay="2200"/>
                            </p:stCondLst>
                            <p:childTnLst>
                              <p:par>
                                <p:cTn id="93" presetID="63" presetClass="entr" presetSubtype="0" fill="hold" nodeType="afterEffect">
                                  <p:stCondLst>
                                    <p:cond delay="0"/>
                                  </p:stCondLst>
                                  <p:childTnLst>
                                    <p:set>
                                      <p:cBhvr>
                                        <p:cTn id="94" dur="1" fill="hold">
                                          <p:stCondLst>
                                            <p:cond delay="0"/>
                                          </p:stCondLst>
                                        </p:cTn>
                                        <p:tgtEl>
                                          <p:spTgt spid="534"/>
                                        </p:tgtEl>
                                        <p:attrNameLst>
                                          <p:attrName>style.visibility</p:attrName>
                                        </p:attrNameLst>
                                      </p:cBhvr>
                                      <p:to>
                                        <p:strVal val="visible"/>
                                      </p:to>
                                    </p:set>
                                    <p:anim calcmode="lin" valueType="num">
                                      <p:cBhvr>
                                        <p:cTn id="95" dur="100" fill="hold"/>
                                        <p:tgtEl>
                                          <p:spTgt spid="534"/>
                                        </p:tgtEl>
                                        <p:attrNameLst>
                                          <p:attrName>drawProgress</p:attrName>
                                        </p:attrNameLst>
                                      </p:cBhvr>
                                      <p:tavLst>
                                        <p:tav tm="0">
                                          <p:val>
                                            <p:fltVal val="0"/>
                                          </p:val>
                                        </p:tav>
                                        <p:tav tm="100000">
                                          <p:val>
                                            <p:fltVal val="1"/>
                                          </p:val>
                                        </p:tav>
                                      </p:tavLst>
                                    </p:anim>
                                  </p:childTnLst>
                                </p:cTn>
                              </p:par>
                            </p:childTnLst>
                          </p:cTn>
                        </p:par>
                        <p:par>
                          <p:cTn id="96" fill="hold">
                            <p:stCondLst>
                              <p:cond delay="2300"/>
                            </p:stCondLst>
                            <p:childTnLst>
                              <p:par>
                                <p:cTn id="97" presetID="63" presetClass="entr" presetSubtype="0" fill="hold" nodeType="afterEffect">
                                  <p:stCondLst>
                                    <p:cond delay="0"/>
                                  </p:stCondLst>
                                  <p:childTnLst>
                                    <p:set>
                                      <p:cBhvr>
                                        <p:cTn id="98" dur="1" fill="hold">
                                          <p:stCondLst>
                                            <p:cond delay="0"/>
                                          </p:stCondLst>
                                        </p:cTn>
                                        <p:tgtEl>
                                          <p:spTgt spid="535"/>
                                        </p:tgtEl>
                                        <p:attrNameLst>
                                          <p:attrName>style.visibility</p:attrName>
                                        </p:attrNameLst>
                                      </p:cBhvr>
                                      <p:to>
                                        <p:strVal val="visible"/>
                                      </p:to>
                                    </p:set>
                                    <p:anim calcmode="lin" valueType="num">
                                      <p:cBhvr>
                                        <p:cTn id="99" dur="100" fill="hold"/>
                                        <p:tgtEl>
                                          <p:spTgt spid="535"/>
                                        </p:tgtEl>
                                        <p:attrNameLst>
                                          <p:attrName>drawProgress</p:attrName>
                                        </p:attrNameLst>
                                      </p:cBhvr>
                                      <p:tavLst>
                                        <p:tav tm="0">
                                          <p:val>
                                            <p:fltVal val="0"/>
                                          </p:val>
                                        </p:tav>
                                        <p:tav tm="100000">
                                          <p:val>
                                            <p:fltVal val="1"/>
                                          </p:val>
                                        </p:tav>
                                      </p:tavLst>
                                    </p:anim>
                                  </p:childTnLst>
                                </p:cTn>
                              </p:par>
                            </p:childTnLst>
                          </p:cTn>
                        </p:par>
                        <p:par>
                          <p:cTn id="100" fill="hold">
                            <p:stCondLst>
                              <p:cond delay="2400"/>
                            </p:stCondLst>
                            <p:childTnLst>
                              <p:par>
                                <p:cTn id="101" presetID="63" presetClass="entr" presetSubtype="0" fill="hold" nodeType="afterEffect">
                                  <p:stCondLst>
                                    <p:cond delay="0"/>
                                  </p:stCondLst>
                                  <p:childTnLst>
                                    <p:set>
                                      <p:cBhvr>
                                        <p:cTn id="102" dur="1" fill="hold">
                                          <p:stCondLst>
                                            <p:cond delay="0"/>
                                          </p:stCondLst>
                                        </p:cTn>
                                        <p:tgtEl>
                                          <p:spTgt spid="536"/>
                                        </p:tgtEl>
                                        <p:attrNameLst>
                                          <p:attrName>style.visibility</p:attrName>
                                        </p:attrNameLst>
                                      </p:cBhvr>
                                      <p:to>
                                        <p:strVal val="visible"/>
                                      </p:to>
                                    </p:set>
                                    <p:anim calcmode="lin" valueType="num">
                                      <p:cBhvr>
                                        <p:cTn id="103" dur="100" fill="hold"/>
                                        <p:tgtEl>
                                          <p:spTgt spid="536"/>
                                        </p:tgtEl>
                                        <p:attrNameLst>
                                          <p:attrName>drawProgress</p:attrName>
                                        </p:attrNameLst>
                                      </p:cBhvr>
                                      <p:tavLst>
                                        <p:tav tm="0">
                                          <p:val>
                                            <p:fltVal val="0"/>
                                          </p:val>
                                        </p:tav>
                                        <p:tav tm="100000">
                                          <p:val>
                                            <p:fltVal val="1"/>
                                          </p:val>
                                        </p:tav>
                                      </p:tavLst>
                                    </p:anim>
                                  </p:childTnLst>
                                </p:cTn>
                              </p:par>
                            </p:childTnLst>
                          </p:cTn>
                        </p:par>
                        <p:par>
                          <p:cTn id="104" fill="hold">
                            <p:stCondLst>
                              <p:cond delay="2500"/>
                            </p:stCondLst>
                            <p:childTnLst>
                              <p:par>
                                <p:cTn id="105" presetID="63" presetClass="entr" presetSubtype="0" fill="hold" nodeType="afterEffect">
                                  <p:stCondLst>
                                    <p:cond delay="0"/>
                                  </p:stCondLst>
                                  <p:childTnLst>
                                    <p:set>
                                      <p:cBhvr>
                                        <p:cTn id="106" dur="1" fill="hold">
                                          <p:stCondLst>
                                            <p:cond delay="0"/>
                                          </p:stCondLst>
                                        </p:cTn>
                                        <p:tgtEl>
                                          <p:spTgt spid="537"/>
                                        </p:tgtEl>
                                        <p:attrNameLst>
                                          <p:attrName>style.visibility</p:attrName>
                                        </p:attrNameLst>
                                      </p:cBhvr>
                                      <p:to>
                                        <p:strVal val="visible"/>
                                      </p:to>
                                    </p:set>
                                    <p:anim calcmode="lin" valueType="num">
                                      <p:cBhvr>
                                        <p:cTn id="107" dur="100" fill="hold"/>
                                        <p:tgtEl>
                                          <p:spTgt spid="537"/>
                                        </p:tgtEl>
                                        <p:attrNameLst>
                                          <p:attrName>drawProgress</p:attrName>
                                        </p:attrNameLst>
                                      </p:cBhvr>
                                      <p:tavLst>
                                        <p:tav tm="0">
                                          <p:val>
                                            <p:fltVal val="0"/>
                                          </p:val>
                                        </p:tav>
                                        <p:tav tm="100000">
                                          <p:val>
                                            <p:fltVal val="1"/>
                                          </p:val>
                                        </p:tav>
                                      </p:tavLst>
                                    </p:anim>
                                  </p:childTnLst>
                                </p:cTn>
                              </p:par>
                            </p:childTnLst>
                          </p:cTn>
                        </p:par>
                        <p:par>
                          <p:cTn id="108" fill="hold">
                            <p:stCondLst>
                              <p:cond delay="2600"/>
                            </p:stCondLst>
                            <p:childTnLst>
                              <p:par>
                                <p:cTn id="109" presetID="63" presetClass="entr" presetSubtype="0" fill="hold" nodeType="afterEffect">
                                  <p:stCondLst>
                                    <p:cond delay="0"/>
                                  </p:stCondLst>
                                  <p:childTnLst>
                                    <p:set>
                                      <p:cBhvr>
                                        <p:cTn id="110" dur="1" fill="hold">
                                          <p:stCondLst>
                                            <p:cond delay="0"/>
                                          </p:stCondLst>
                                        </p:cTn>
                                        <p:tgtEl>
                                          <p:spTgt spid="538"/>
                                        </p:tgtEl>
                                        <p:attrNameLst>
                                          <p:attrName>style.visibility</p:attrName>
                                        </p:attrNameLst>
                                      </p:cBhvr>
                                      <p:to>
                                        <p:strVal val="visible"/>
                                      </p:to>
                                    </p:set>
                                    <p:anim calcmode="lin" valueType="num">
                                      <p:cBhvr>
                                        <p:cTn id="111" dur="100" fill="hold"/>
                                        <p:tgtEl>
                                          <p:spTgt spid="538"/>
                                        </p:tgtEl>
                                        <p:attrNameLst>
                                          <p:attrName>drawProgress</p:attrName>
                                        </p:attrNameLst>
                                      </p:cBhvr>
                                      <p:tavLst>
                                        <p:tav tm="0">
                                          <p:val>
                                            <p:fltVal val="0"/>
                                          </p:val>
                                        </p:tav>
                                        <p:tav tm="100000">
                                          <p:val>
                                            <p:fltVal val="1"/>
                                          </p:val>
                                        </p:tav>
                                      </p:tavLst>
                                    </p:anim>
                                  </p:childTnLst>
                                </p:cTn>
                              </p:par>
                            </p:childTnLst>
                          </p:cTn>
                        </p:par>
                        <p:par>
                          <p:cTn id="112" fill="hold">
                            <p:stCondLst>
                              <p:cond delay="2700"/>
                            </p:stCondLst>
                            <p:childTnLst>
                              <p:par>
                                <p:cTn id="113" presetID="63" presetClass="entr" presetSubtype="0" fill="hold" nodeType="afterEffect">
                                  <p:stCondLst>
                                    <p:cond delay="0"/>
                                  </p:stCondLst>
                                  <p:childTnLst>
                                    <p:set>
                                      <p:cBhvr>
                                        <p:cTn id="114" dur="1" fill="hold">
                                          <p:stCondLst>
                                            <p:cond delay="0"/>
                                          </p:stCondLst>
                                        </p:cTn>
                                        <p:tgtEl>
                                          <p:spTgt spid="539"/>
                                        </p:tgtEl>
                                        <p:attrNameLst>
                                          <p:attrName>style.visibility</p:attrName>
                                        </p:attrNameLst>
                                      </p:cBhvr>
                                      <p:to>
                                        <p:strVal val="visible"/>
                                      </p:to>
                                    </p:set>
                                    <p:anim calcmode="lin" valueType="num">
                                      <p:cBhvr>
                                        <p:cTn id="115" dur="100" fill="hold"/>
                                        <p:tgtEl>
                                          <p:spTgt spid="539"/>
                                        </p:tgtEl>
                                        <p:attrNameLst>
                                          <p:attrName>drawProgress</p:attrName>
                                        </p:attrNameLst>
                                      </p:cBhvr>
                                      <p:tavLst>
                                        <p:tav tm="0">
                                          <p:val>
                                            <p:fltVal val="0"/>
                                          </p:val>
                                        </p:tav>
                                        <p:tav tm="100000">
                                          <p:val>
                                            <p:fltVal val="1"/>
                                          </p:val>
                                        </p:tav>
                                      </p:tavLst>
                                    </p:anim>
                                  </p:childTnLst>
                                </p:cTn>
                              </p:par>
                            </p:childTnLst>
                          </p:cTn>
                        </p:par>
                        <p:par>
                          <p:cTn id="116" fill="hold">
                            <p:stCondLst>
                              <p:cond delay="2800"/>
                            </p:stCondLst>
                            <p:childTnLst>
                              <p:par>
                                <p:cTn id="117" presetID="63" presetClass="entr" presetSubtype="0" fill="hold" nodeType="afterEffect">
                                  <p:stCondLst>
                                    <p:cond delay="0"/>
                                  </p:stCondLst>
                                  <p:childTnLst>
                                    <p:set>
                                      <p:cBhvr>
                                        <p:cTn id="118" dur="1" fill="hold">
                                          <p:stCondLst>
                                            <p:cond delay="0"/>
                                          </p:stCondLst>
                                        </p:cTn>
                                        <p:tgtEl>
                                          <p:spTgt spid="540"/>
                                        </p:tgtEl>
                                        <p:attrNameLst>
                                          <p:attrName>style.visibility</p:attrName>
                                        </p:attrNameLst>
                                      </p:cBhvr>
                                      <p:to>
                                        <p:strVal val="visible"/>
                                      </p:to>
                                    </p:set>
                                    <p:anim calcmode="lin" valueType="num">
                                      <p:cBhvr>
                                        <p:cTn id="119" dur="100" fill="hold"/>
                                        <p:tgtEl>
                                          <p:spTgt spid="540"/>
                                        </p:tgtEl>
                                        <p:attrNameLst>
                                          <p:attrName>drawProgress</p:attrName>
                                        </p:attrNameLst>
                                      </p:cBhvr>
                                      <p:tavLst>
                                        <p:tav tm="0">
                                          <p:val>
                                            <p:fltVal val="0"/>
                                          </p:val>
                                        </p:tav>
                                        <p:tav tm="100000">
                                          <p:val>
                                            <p:fltVal val="1"/>
                                          </p:val>
                                        </p:tav>
                                      </p:tavLst>
                                    </p:anim>
                                  </p:childTnLst>
                                </p:cTn>
                              </p:par>
                            </p:childTnLst>
                          </p:cTn>
                        </p:par>
                        <p:par>
                          <p:cTn id="120" fill="hold">
                            <p:stCondLst>
                              <p:cond delay="2900"/>
                            </p:stCondLst>
                            <p:childTnLst>
                              <p:par>
                                <p:cTn id="121" presetID="63" presetClass="entr" presetSubtype="0" fill="hold" nodeType="afterEffect">
                                  <p:stCondLst>
                                    <p:cond delay="0"/>
                                  </p:stCondLst>
                                  <p:childTnLst>
                                    <p:set>
                                      <p:cBhvr>
                                        <p:cTn id="122" dur="1" fill="hold">
                                          <p:stCondLst>
                                            <p:cond delay="0"/>
                                          </p:stCondLst>
                                        </p:cTn>
                                        <p:tgtEl>
                                          <p:spTgt spid="541"/>
                                        </p:tgtEl>
                                        <p:attrNameLst>
                                          <p:attrName>style.visibility</p:attrName>
                                        </p:attrNameLst>
                                      </p:cBhvr>
                                      <p:to>
                                        <p:strVal val="visible"/>
                                      </p:to>
                                    </p:set>
                                    <p:anim calcmode="lin" valueType="num">
                                      <p:cBhvr>
                                        <p:cTn id="123" dur="100" fill="hold"/>
                                        <p:tgtEl>
                                          <p:spTgt spid="541"/>
                                        </p:tgtEl>
                                        <p:attrNameLst>
                                          <p:attrName>drawProgress</p:attrName>
                                        </p:attrNameLst>
                                      </p:cBhvr>
                                      <p:tavLst>
                                        <p:tav tm="0">
                                          <p:val>
                                            <p:fltVal val="0"/>
                                          </p:val>
                                        </p:tav>
                                        <p:tav tm="100000">
                                          <p:val>
                                            <p:fltVal val="1"/>
                                          </p:val>
                                        </p:tav>
                                      </p:tavLst>
                                    </p:anim>
                                  </p:childTnLst>
                                </p:cTn>
                              </p:par>
                            </p:childTnLst>
                          </p:cTn>
                        </p:par>
                        <p:par>
                          <p:cTn id="124" fill="hold">
                            <p:stCondLst>
                              <p:cond delay="3000"/>
                            </p:stCondLst>
                            <p:childTnLst>
                              <p:par>
                                <p:cTn id="125" presetID="63" presetClass="entr" presetSubtype="0" fill="hold" nodeType="afterEffect">
                                  <p:stCondLst>
                                    <p:cond delay="0"/>
                                  </p:stCondLst>
                                  <p:childTnLst>
                                    <p:set>
                                      <p:cBhvr>
                                        <p:cTn id="126" dur="1" fill="hold">
                                          <p:stCondLst>
                                            <p:cond delay="0"/>
                                          </p:stCondLst>
                                        </p:cTn>
                                        <p:tgtEl>
                                          <p:spTgt spid="542"/>
                                        </p:tgtEl>
                                        <p:attrNameLst>
                                          <p:attrName>style.visibility</p:attrName>
                                        </p:attrNameLst>
                                      </p:cBhvr>
                                      <p:to>
                                        <p:strVal val="visible"/>
                                      </p:to>
                                    </p:set>
                                    <p:anim calcmode="lin" valueType="num">
                                      <p:cBhvr>
                                        <p:cTn id="127" dur="100" fill="hold"/>
                                        <p:tgtEl>
                                          <p:spTgt spid="542"/>
                                        </p:tgtEl>
                                        <p:attrNameLst>
                                          <p:attrName>drawProgress</p:attrName>
                                        </p:attrNameLst>
                                      </p:cBhvr>
                                      <p:tavLst>
                                        <p:tav tm="0">
                                          <p:val>
                                            <p:fltVal val="0"/>
                                          </p:val>
                                        </p:tav>
                                        <p:tav tm="100000">
                                          <p:val>
                                            <p:fltVal val="1"/>
                                          </p:val>
                                        </p:tav>
                                      </p:tavLst>
                                    </p:anim>
                                  </p:childTnLst>
                                </p:cTn>
                              </p:par>
                            </p:childTnLst>
                          </p:cTn>
                        </p:par>
                        <p:par>
                          <p:cTn id="128" fill="hold">
                            <p:stCondLst>
                              <p:cond delay="3100"/>
                            </p:stCondLst>
                            <p:childTnLst>
                              <p:par>
                                <p:cTn id="129" presetID="63" presetClass="entr" presetSubtype="0" fill="hold" nodeType="afterEffect">
                                  <p:stCondLst>
                                    <p:cond delay="0"/>
                                  </p:stCondLst>
                                  <p:childTnLst>
                                    <p:set>
                                      <p:cBhvr>
                                        <p:cTn id="130" dur="1" fill="hold">
                                          <p:stCondLst>
                                            <p:cond delay="0"/>
                                          </p:stCondLst>
                                        </p:cTn>
                                        <p:tgtEl>
                                          <p:spTgt spid="543"/>
                                        </p:tgtEl>
                                        <p:attrNameLst>
                                          <p:attrName>style.visibility</p:attrName>
                                        </p:attrNameLst>
                                      </p:cBhvr>
                                      <p:to>
                                        <p:strVal val="visible"/>
                                      </p:to>
                                    </p:set>
                                    <p:anim calcmode="lin" valueType="num">
                                      <p:cBhvr>
                                        <p:cTn id="131" dur="100" fill="hold"/>
                                        <p:tgtEl>
                                          <p:spTgt spid="543"/>
                                        </p:tgtEl>
                                        <p:attrNameLst>
                                          <p:attrName>drawProgress</p:attrName>
                                        </p:attrNameLst>
                                      </p:cBhvr>
                                      <p:tavLst>
                                        <p:tav tm="0">
                                          <p:val>
                                            <p:fltVal val="0"/>
                                          </p:val>
                                        </p:tav>
                                        <p:tav tm="100000">
                                          <p:val>
                                            <p:fltVal val="1"/>
                                          </p:val>
                                        </p:tav>
                                      </p:tavLst>
                                    </p:anim>
                                  </p:childTnLst>
                                </p:cTn>
                              </p:par>
                            </p:childTnLst>
                          </p:cTn>
                        </p:par>
                        <p:par>
                          <p:cTn id="132" fill="hold">
                            <p:stCondLst>
                              <p:cond delay="3200"/>
                            </p:stCondLst>
                            <p:childTnLst>
                              <p:par>
                                <p:cTn id="133" presetID="63" presetClass="entr" presetSubtype="0" fill="hold" nodeType="afterEffect">
                                  <p:stCondLst>
                                    <p:cond delay="0"/>
                                  </p:stCondLst>
                                  <p:childTnLst>
                                    <p:set>
                                      <p:cBhvr>
                                        <p:cTn id="134" dur="1" fill="hold">
                                          <p:stCondLst>
                                            <p:cond delay="0"/>
                                          </p:stCondLst>
                                        </p:cTn>
                                        <p:tgtEl>
                                          <p:spTgt spid="544"/>
                                        </p:tgtEl>
                                        <p:attrNameLst>
                                          <p:attrName>style.visibility</p:attrName>
                                        </p:attrNameLst>
                                      </p:cBhvr>
                                      <p:to>
                                        <p:strVal val="visible"/>
                                      </p:to>
                                    </p:set>
                                    <p:anim calcmode="lin" valueType="num">
                                      <p:cBhvr>
                                        <p:cTn id="135" dur="100" fill="hold"/>
                                        <p:tgtEl>
                                          <p:spTgt spid="544"/>
                                        </p:tgtEl>
                                        <p:attrNameLst>
                                          <p:attrName>drawProgress</p:attrName>
                                        </p:attrNameLst>
                                      </p:cBhvr>
                                      <p:tavLst>
                                        <p:tav tm="0">
                                          <p:val>
                                            <p:fltVal val="0"/>
                                          </p:val>
                                        </p:tav>
                                        <p:tav tm="100000">
                                          <p:val>
                                            <p:fltVal val="1"/>
                                          </p:val>
                                        </p:tav>
                                      </p:tavLst>
                                    </p:anim>
                                  </p:childTnLst>
                                </p:cTn>
                              </p:par>
                            </p:childTnLst>
                          </p:cTn>
                        </p:par>
                        <p:par>
                          <p:cTn id="136" fill="hold">
                            <p:stCondLst>
                              <p:cond delay="3300"/>
                            </p:stCondLst>
                            <p:childTnLst>
                              <p:par>
                                <p:cTn id="137" presetID="63" presetClass="entr" presetSubtype="0" fill="hold" nodeType="afterEffect">
                                  <p:stCondLst>
                                    <p:cond delay="0"/>
                                  </p:stCondLst>
                                  <p:childTnLst>
                                    <p:set>
                                      <p:cBhvr>
                                        <p:cTn id="138" dur="1" fill="hold">
                                          <p:stCondLst>
                                            <p:cond delay="0"/>
                                          </p:stCondLst>
                                        </p:cTn>
                                        <p:tgtEl>
                                          <p:spTgt spid="545"/>
                                        </p:tgtEl>
                                        <p:attrNameLst>
                                          <p:attrName>style.visibility</p:attrName>
                                        </p:attrNameLst>
                                      </p:cBhvr>
                                      <p:to>
                                        <p:strVal val="visible"/>
                                      </p:to>
                                    </p:set>
                                    <p:anim calcmode="lin" valueType="num">
                                      <p:cBhvr>
                                        <p:cTn id="139" dur="100" fill="hold"/>
                                        <p:tgtEl>
                                          <p:spTgt spid="545"/>
                                        </p:tgtEl>
                                        <p:attrNameLst>
                                          <p:attrName>drawProgress</p:attrName>
                                        </p:attrNameLst>
                                      </p:cBhvr>
                                      <p:tavLst>
                                        <p:tav tm="0">
                                          <p:val>
                                            <p:fltVal val="0"/>
                                          </p:val>
                                        </p:tav>
                                        <p:tav tm="100000">
                                          <p:val>
                                            <p:fltVal val="1"/>
                                          </p:val>
                                        </p:tav>
                                      </p:tavLst>
                                    </p:anim>
                                  </p:childTnLst>
                                </p:cTn>
                              </p:par>
                            </p:childTnLst>
                          </p:cTn>
                        </p:par>
                        <p:par>
                          <p:cTn id="140" fill="hold">
                            <p:stCondLst>
                              <p:cond delay="3400"/>
                            </p:stCondLst>
                            <p:childTnLst>
                              <p:par>
                                <p:cTn id="141" presetID="63" presetClass="entr" presetSubtype="0" fill="hold" nodeType="afterEffect">
                                  <p:stCondLst>
                                    <p:cond delay="0"/>
                                  </p:stCondLst>
                                  <p:childTnLst>
                                    <p:set>
                                      <p:cBhvr>
                                        <p:cTn id="142" dur="1" fill="hold">
                                          <p:stCondLst>
                                            <p:cond delay="0"/>
                                          </p:stCondLst>
                                        </p:cTn>
                                        <p:tgtEl>
                                          <p:spTgt spid="546"/>
                                        </p:tgtEl>
                                        <p:attrNameLst>
                                          <p:attrName>style.visibility</p:attrName>
                                        </p:attrNameLst>
                                      </p:cBhvr>
                                      <p:to>
                                        <p:strVal val="visible"/>
                                      </p:to>
                                    </p:set>
                                    <p:anim calcmode="lin" valueType="num">
                                      <p:cBhvr>
                                        <p:cTn id="143" dur="100" fill="hold"/>
                                        <p:tgtEl>
                                          <p:spTgt spid="546"/>
                                        </p:tgtEl>
                                        <p:attrNameLst>
                                          <p:attrName>drawProgress</p:attrName>
                                        </p:attrNameLst>
                                      </p:cBhvr>
                                      <p:tavLst>
                                        <p:tav tm="0">
                                          <p:val>
                                            <p:fltVal val="0"/>
                                          </p:val>
                                        </p:tav>
                                        <p:tav tm="100000">
                                          <p:val>
                                            <p:fltVal val="1"/>
                                          </p:val>
                                        </p:tav>
                                      </p:tavLst>
                                    </p:anim>
                                  </p:childTnLst>
                                </p:cTn>
                              </p:par>
                            </p:childTnLst>
                          </p:cTn>
                        </p:par>
                        <p:par>
                          <p:cTn id="144" fill="hold">
                            <p:stCondLst>
                              <p:cond delay="3500"/>
                            </p:stCondLst>
                            <p:childTnLst>
                              <p:par>
                                <p:cTn id="145" presetID="63" presetClass="entr" presetSubtype="0" fill="hold" nodeType="afterEffect">
                                  <p:stCondLst>
                                    <p:cond delay="0"/>
                                  </p:stCondLst>
                                  <p:childTnLst>
                                    <p:set>
                                      <p:cBhvr>
                                        <p:cTn id="146" dur="1" fill="hold">
                                          <p:stCondLst>
                                            <p:cond delay="0"/>
                                          </p:stCondLst>
                                        </p:cTn>
                                        <p:tgtEl>
                                          <p:spTgt spid="547"/>
                                        </p:tgtEl>
                                        <p:attrNameLst>
                                          <p:attrName>style.visibility</p:attrName>
                                        </p:attrNameLst>
                                      </p:cBhvr>
                                      <p:to>
                                        <p:strVal val="visible"/>
                                      </p:to>
                                    </p:set>
                                    <p:anim calcmode="lin" valueType="num">
                                      <p:cBhvr>
                                        <p:cTn id="147" dur="100" fill="hold"/>
                                        <p:tgtEl>
                                          <p:spTgt spid="547"/>
                                        </p:tgtEl>
                                        <p:attrNameLst>
                                          <p:attrName>drawProgress</p:attrName>
                                        </p:attrNameLst>
                                      </p:cBhvr>
                                      <p:tavLst>
                                        <p:tav tm="0">
                                          <p:val>
                                            <p:fltVal val="0"/>
                                          </p:val>
                                        </p:tav>
                                        <p:tav tm="100000">
                                          <p:val>
                                            <p:fltVal val="1"/>
                                          </p:val>
                                        </p:tav>
                                      </p:tavLst>
                                    </p:anim>
                                  </p:childTnLst>
                                </p:cTn>
                              </p:par>
                            </p:childTnLst>
                          </p:cTn>
                        </p:par>
                        <p:par>
                          <p:cTn id="148" fill="hold">
                            <p:stCondLst>
                              <p:cond delay="3600"/>
                            </p:stCondLst>
                            <p:childTnLst>
                              <p:par>
                                <p:cTn id="149" presetID="63" presetClass="entr" presetSubtype="0" fill="hold" nodeType="afterEffect">
                                  <p:stCondLst>
                                    <p:cond delay="0"/>
                                  </p:stCondLst>
                                  <p:childTnLst>
                                    <p:set>
                                      <p:cBhvr>
                                        <p:cTn id="150" dur="1" fill="hold">
                                          <p:stCondLst>
                                            <p:cond delay="0"/>
                                          </p:stCondLst>
                                        </p:cTn>
                                        <p:tgtEl>
                                          <p:spTgt spid="548"/>
                                        </p:tgtEl>
                                        <p:attrNameLst>
                                          <p:attrName>style.visibility</p:attrName>
                                        </p:attrNameLst>
                                      </p:cBhvr>
                                      <p:to>
                                        <p:strVal val="visible"/>
                                      </p:to>
                                    </p:set>
                                    <p:anim calcmode="lin" valueType="num">
                                      <p:cBhvr>
                                        <p:cTn id="151" dur="100" fill="hold"/>
                                        <p:tgtEl>
                                          <p:spTgt spid="548"/>
                                        </p:tgtEl>
                                        <p:attrNameLst>
                                          <p:attrName>drawProgress</p:attrName>
                                        </p:attrNameLst>
                                      </p:cBhvr>
                                      <p:tavLst>
                                        <p:tav tm="0">
                                          <p:val>
                                            <p:fltVal val="0"/>
                                          </p:val>
                                        </p:tav>
                                        <p:tav tm="100000">
                                          <p:val>
                                            <p:fltVal val="1"/>
                                          </p:val>
                                        </p:tav>
                                      </p:tavLst>
                                    </p:anim>
                                  </p:childTnLst>
                                </p:cTn>
                              </p:par>
                            </p:childTnLst>
                          </p:cTn>
                        </p:par>
                        <p:par>
                          <p:cTn id="152" fill="hold">
                            <p:stCondLst>
                              <p:cond delay="3700"/>
                            </p:stCondLst>
                            <p:childTnLst>
                              <p:par>
                                <p:cTn id="153" presetID="63" presetClass="entr" presetSubtype="0" fill="hold" nodeType="afterEffect">
                                  <p:stCondLst>
                                    <p:cond delay="0"/>
                                  </p:stCondLst>
                                  <p:childTnLst>
                                    <p:set>
                                      <p:cBhvr>
                                        <p:cTn id="154" dur="1" fill="hold">
                                          <p:stCondLst>
                                            <p:cond delay="0"/>
                                          </p:stCondLst>
                                        </p:cTn>
                                        <p:tgtEl>
                                          <p:spTgt spid="549"/>
                                        </p:tgtEl>
                                        <p:attrNameLst>
                                          <p:attrName>style.visibility</p:attrName>
                                        </p:attrNameLst>
                                      </p:cBhvr>
                                      <p:to>
                                        <p:strVal val="visible"/>
                                      </p:to>
                                    </p:set>
                                    <p:anim calcmode="lin" valueType="num">
                                      <p:cBhvr>
                                        <p:cTn id="155" dur="100" fill="hold"/>
                                        <p:tgtEl>
                                          <p:spTgt spid="549"/>
                                        </p:tgtEl>
                                        <p:attrNameLst>
                                          <p:attrName>drawProgress</p:attrName>
                                        </p:attrNameLst>
                                      </p:cBhvr>
                                      <p:tavLst>
                                        <p:tav tm="0">
                                          <p:val>
                                            <p:fltVal val="0"/>
                                          </p:val>
                                        </p:tav>
                                        <p:tav tm="100000">
                                          <p:val>
                                            <p:fltVal val="1"/>
                                          </p:val>
                                        </p:tav>
                                      </p:tavLst>
                                    </p:anim>
                                  </p:childTnLst>
                                </p:cTn>
                              </p:par>
                            </p:childTnLst>
                          </p:cTn>
                        </p:par>
                        <p:par>
                          <p:cTn id="156" fill="hold">
                            <p:stCondLst>
                              <p:cond delay="3800"/>
                            </p:stCondLst>
                            <p:childTnLst>
                              <p:par>
                                <p:cTn id="157" presetID="63" presetClass="entr" presetSubtype="0" fill="hold" nodeType="afterEffect">
                                  <p:stCondLst>
                                    <p:cond delay="0"/>
                                  </p:stCondLst>
                                  <p:childTnLst>
                                    <p:set>
                                      <p:cBhvr>
                                        <p:cTn id="158" dur="1" fill="hold">
                                          <p:stCondLst>
                                            <p:cond delay="0"/>
                                          </p:stCondLst>
                                        </p:cTn>
                                        <p:tgtEl>
                                          <p:spTgt spid="550"/>
                                        </p:tgtEl>
                                        <p:attrNameLst>
                                          <p:attrName>style.visibility</p:attrName>
                                        </p:attrNameLst>
                                      </p:cBhvr>
                                      <p:to>
                                        <p:strVal val="visible"/>
                                      </p:to>
                                    </p:set>
                                    <p:anim calcmode="lin" valueType="num">
                                      <p:cBhvr>
                                        <p:cTn id="159" dur="100" fill="hold"/>
                                        <p:tgtEl>
                                          <p:spTgt spid="550"/>
                                        </p:tgtEl>
                                        <p:attrNameLst>
                                          <p:attrName>drawProgress</p:attrName>
                                        </p:attrNameLst>
                                      </p:cBhvr>
                                      <p:tavLst>
                                        <p:tav tm="0">
                                          <p:val>
                                            <p:fltVal val="0"/>
                                          </p:val>
                                        </p:tav>
                                        <p:tav tm="100000">
                                          <p:val>
                                            <p:fltVal val="1"/>
                                          </p:val>
                                        </p:tav>
                                      </p:tavLst>
                                    </p:anim>
                                  </p:childTnLst>
                                </p:cTn>
                              </p:par>
                            </p:childTnLst>
                          </p:cTn>
                        </p:par>
                        <p:par>
                          <p:cTn id="160" fill="hold">
                            <p:stCondLst>
                              <p:cond delay="3900"/>
                            </p:stCondLst>
                            <p:childTnLst>
                              <p:par>
                                <p:cTn id="161" presetID="63" presetClass="entr" presetSubtype="0" fill="hold" nodeType="afterEffect">
                                  <p:stCondLst>
                                    <p:cond delay="0"/>
                                  </p:stCondLst>
                                  <p:childTnLst>
                                    <p:set>
                                      <p:cBhvr>
                                        <p:cTn id="162" dur="1" fill="hold">
                                          <p:stCondLst>
                                            <p:cond delay="0"/>
                                          </p:stCondLst>
                                        </p:cTn>
                                        <p:tgtEl>
                                          <p:spTgt spid="551"/>
                                        </p:tgtEl>
                                        <p:attrNameLst>
                                          <p:attrName>style.visibility</p:attrName>
                                        </p:attrNameLst>
                                      </p:cBhvr>
                                      <p:to>
                                        <p:strVal val="visible"/>
                                      </p:to>
                                    </p:set>
                                    <p:anim calcmode="lin" valueType="num">
                                      <p:cBhvr>
                                        <p:cTn id="163" dur="100" fill="hold"/>
                                        <p:tgtEl>
                                          <p:spTgt spid="551"/>
                                        </p:tgtEl>
                                        <p:attrNameLst>
                                          <p:attrName>drawProgress</p:attrName>
                                        </p:attrNameLst>
                                      </p:cBhvr>
                                      <p:tavLst>
                                        <p:tav tm="0">
                                          <p:val>
                                            <p:fltVal val="0"/>
                                          </p:val>
                                        </p:tav>
                                        <p:tav tm="100000">
                                          <p:val>
                                            <p:fltVal val="1"/>
                                          </p:val>
                                        </p:tav>
                                      </p:tavLst>
                                    </p:anim>
                                  </p:childTnLst>
                                </p:cTn>
                              </p:par>
                            </p:childTnLst>
                          </p:cTn>
                        </p:par>
                        <p:par>
                          <p:cTn id="164" fill="hold">
                            <p:stCondLst>
                              <p:cond delay="4000"/>
                            </p:stCondLst>
                            <p:childTnLst>
                              <p:par>
                                <p:cTn id="165" presetID="63" presetClass="entr" presetSubtype="0" fill="hold" nodeType="afterEffect">
                                  <p:stCondLst>
                                    <p:cond delay="0"/>
                                  </p:stCondLst>
                                  <p:childTnLst>
                                    <p:set>
                                      <p:cBhvr>
                                        <p:cTn id="166" dur="1" fill="hold">
                                          <p:stCondLst>
                                            <p:cond delay="0"/>
                                          </p:stCondLst>
                                        </p:cTn>
                                        <p:tgtEl>
                                          <p:spTgt spid="552"/>
                                        </p:tgtEl>
                                        <p:attrNameLst>
                                          <p:attrName>style.visibility</p:attrName>
                                        </p:attrNameLst>
                                      </p:cBhvr>
                                      <p:to>
                                        <p:strVal val="visible"/>
                                      </p:to>
                                    </p:set>
                                    <p:anim calcmode="lin" valueType="num">
                                      <p:cBhvr>
                                        <p:cTn id="167" dur="100" fill="hold"/>
                                        <p:tgtEl>
                                          <p:spTgt spid="552"/>
                                        </p:tgtEl>
                                        <p:attrNameLst>
                                          <p:attrName>drawProgress</p:attrName>
                                        </p:attrNameLst>
                                      </p:cBhvr>
                                      <p:tavLst>
                                        <p:tav tm="0">
                                          <p:val>
                                            <p:fltVal val="0"/>
                                          </p:val>
                                        </p:tav>
                                        <p:tav tm="100000">
                                          <p:val>
                                            <p:fltVal val="1"/>
                                          </p:val>
                                        </p:tav>
                                      </p:tavLst>
                                    </p:anim>
                                  </p:childTnLst>
                                </p:cTn>
                              </p:par>
                            </p:childTnLst>
                          </p:cTn>
                        </p:par>
                        <p:par>
                          <p:cTn id="168" fill="hold">
                            <p:stCondLst>
                              <p:cond delay="4100"/>
                            </p:stCondLst>
                            <p:childTnLst>
                              <p:par>
                                <p:cTn id="169" presetID="63" presetClass="entr" presetSubtype="0" fill="hold" nodeType="afterEffect">
                                  <p:stCondLst>
                                    <p:cond delay="0"/>
                                  </p:stCondLst>
                                  <p:childTnLst>
                                    <p:set>
                                      <p:cBhvr>
                                        <p:cTn id="170" dur="1" fill="hold">
                                          <p:stCondLst>
                                            <p:cond delay="0"/>
                                          </p:stCondLst>
                                        </p:cTn>
                                        <p:tgtEl>
                                          <p:spTgt spid="553"/>
                                        </p:tgtEl>
                                        <p:attrNameLst>
                                          <p:attrName>style.visibility</p:attrName>
                                        </p:attrNameLst>
                                      </p:cBhvr>
                                      <p:to>
                                        <p:strVal val="visible"/>
                                      </p:to>
                                    </p:set>
                                    <p:anim calcmode="lin" valueType="num">
                                      <p:cBhvr>
                                        <p:cTn id="171" dur="100" fill="hold"/>
                                        <p:tgtEl>
                                          <p:spTgt spid="553"/>
                                        </p:tgtEl>
                                        <p:attrNameLst>
                                          <p:attrName>drawProgress</p:attrName>
                                        </p:attrNameLst>
                                      </p:cBhvr>
                                      <p:tavLst>
                                        <p:tav tm="0">
                                          <p:val>
                                            <p:fltVal val="0"/>
                                          </p:val>
                                        </p:tav>
                                        <p:tav tm="100000">
                                          <p:val>
                                            <p:fltVal val="1"/>
                                          </p:val>
                                        </p:tav>
                                      </p:tavLst>
                                    </p:anim>
                                  </p:childTnLst>
                                </p:cTn>
                              </p:par>
                            </p:childTnLst>
                          </p:cTn>
                        </p:par>
                        <p:par>
                          <p:cTn id="172" fill="hold">
                            <p:stCondLst>
                              <p:cond delay="4200"/>
                            </p:stCondLst>
                            <p:childTnLst>
                              <p:par>
                                <p:cTn id="173" presetID="63" presetClass="entr" presetSubtype="0" fill="hold" nodeType="afterEffect">
                                  <p:stCondLst>
                                    <p:cond delay="0"/>
                                  </p:stCondLst>
                                  <p:childTnLst>
                                    <p:set>
                                      <p:cBhvr>
                                        <p:cTn id="174" dur="1" fill="hold">
                                          <p:stCondLst>
                                            <p:cond delay="0"/>
                                          </p:stCondLst>
                                        </p:cTn>
                                        <p:tgtEl>
                                          <p:spTgt spid="554"/>
                                        </p:tgtEl>
                                        <p:attrNameLst>
                                          <p:attrName>style.visibility</p:attrName>
                                        </p:attrNameLst>
                                      </p:cBhvr>
                                      <p:to>
                                        <p:strVal val="visible"/>
                                      </p:to>
                                    </p:set>
                                    <p:anim calcmode="lin" valueType="num">
                                      <p:cBhvr>
                                        <p:cTn id="175" dur="100" fill="hold"/>
                                        <p:tgtEl>
                                          <p:spTgt spid="554"/>
                                        </p:tgtEl>
                                        <p:attrNameLst>
                                          <p:attrName>drawProgress</p:attrName>
                                        </p:attrNameLst>
                                      </p:cBhvr>
                                      <p:tavLst>
                                        <p:tav tm="0">
                                          <p:val>
                                            <p:fltVal val="0"/>
                                          </p:val>
                                        </p:tav>
                                        <p:tav tm="100000">
                                          <p:val>
                                            <p:fltVal val="1"/>
                                          </p:val>
                                        </p:tav>
                                      </p:tavLst>
                                    </p:anim>
                                  </p:childTnLst>
                                </p:cTn>
                              </p:par>
                            </p:childTnLst>
                          </p:cTn>
                        </p:par>
                        <p:par>
                          <p:cTn id="176" fill="hold">
                            <p:stCondLst>
                              <p:cond delay="4300"/>
                            </p:stCondLst>
                            <p:childTnLst>
                              <p:par>
                                <p:cTn id="177" presetID="63" presetClass="entr" presetSubtype="0" fill="hold" nodeType="afterEffect">
                                  <p:stCondLst>
                                    <p:cond delay="0"/>
                                  </p:stCondLst>
                                  <p:childTnLst>
                                    <p:set>
                                      <p:cBhvr>
                                        <p:cTn id="178" dur="1" fill="hold">
                                          <p:stCondLst>
                                            <p:cond delay="0"/>
                                          </p:stCondLst>
                                        </p:cTn>
                                        <p:tgtEl>
                                          <p:spTgt spid="555"/>
                                        </p:tgtEl>
                                        <p:attrNameLst>
                                          <p:attrName>style.visibility</p:attrName>
                                        </p:attrNameLst>
                                      </p:cBhvr>
                                      <p:to>
                                        <p:strVal val="visible"/>
                                      </p:to>
                                    </p:set>
                                    <p:anim calcmode="lin" valueType="num">
                                      <p:cBhvr>
                                        <p:cTn id="179" dur="100" fill="hold"/>
                                        <p:tgtEl>
                                          <p:spTgt spid="555"/>
                                        </p:tgtEl>
                                        <p:attrNameLst>
                                          <p:attrName>drawProgress</p:attrName>
                                        </p:attrNameLst>
                                      </p:cBhvr>
                                      <p:tavLst>
                                        <p:tav tm="0">
                                          <p:val>
                                            <p:fltVal val="0"/>
                                          </p:val>
                                        </p:tav>
                                        <p:tav tm="100000">
                                          <p:val>
                                            <p:fltVal val="1"/>
                                          </p:val>
                                        </p:tav>
                                      </p:tavLst>
                                    </p:anim>
                                  </p:childTnLst>
                                </p:cTn>
                              </p:par>
                            </p:childTnLst>
                          </p:cTn>
                        </p:par>
                        <p:par>
                          <p:cTn id="180" fill="hold">
                            <p:stCondLst>
                              <p:cond delay="4400"/>
                            </p:stCondLst>
                            <p:childTnLst>
                              <p:par>
                                <p:cTn id="181" presetID="63" presetClass="entr" presetSubtype="0" fill="hold" nodeType="afterEffect">
                                  <p:stCondLst>
                                    <p:cond delay="0"/>
                                  </p:stCondLst>
                                  <p:childTnLst>
                                    <p:set>
                                      <p:cBhvr>
                                        <p:cTn id="182" dur="1" fill="hold">
                                          <p:stCondLst>
                                            <p:cond delay="0"/>
                                          </p:stCondLst>
                                        </p:cTn>
                                        <p:tgtEl>
                                          <p:spTgt spid="556"/>
                                        </p:tgtEl>
                                        <p:attrNameLst>
                                          <p:attrName>style.visibility</p:attrName>
                                        </p:attrNameLst>
                                      </p:cBhvr>
                                      <p:to>
                                        <p:strVal val="visible"/>
                                      </p:to>
                                    </p:set>
                                    <p:anim calcmode="lin" valueType="num">
                                      <p:cBhvr>
                                        <p:cTn id="183" dur="100" fill="hold"/>
                                        <p:tgtEl>
                                          <p:spTgt spid="556"/>
                                        </p:tgtEl>
                                        <p:attrNameLst>
                                          <p:attrName>drawProgress</p:attrName>
                                        </p:attrNameLst>
                                      </p:cBhvr>
                                      <p:tavLst>
                                        <p:tav tm="0">
                                          <p:val>
                                            <p:fltVal val="0"/>
                                          </p:val>
                                        </p:tav>
                                        <p:tav tm="100000">
                                          <p:val>
                                            <p:fltVal val="1"/>
                                          </p:val>
                                        </p:tav>
                                      </p:tavLst>
                                    </p:anim>
                                  </p:childTnLst>
                                </p:cTn>
                              </p:par>
                            </p:childTnLst>
                          </p:cTn>
                        </p:par>
                        <p:par>
                          <p:cTn id="184" fill="hold">
                            <p:stCondLst>
                              <p:cond delay="4500"/>
                            </p:stCondLst>
                            <p:childTnLst>
                              <p:par>
                                <p:cTn id="185" presetID="63" presetClass="entr" presetSubtype="0" fill="hold" nodeType="afterEffect">
                                  <p:stCondLst>
                                    <p:cond delay="0"/>
                                  </p:stCondLst>
                                  <p:childTnLst>
                                    <p:set>
                                      <p:cBhvr>
                                        <p:cTn id="186" dur="1" fill="hold">
                                          <p:stCondLst>
                                            <p:cond delay="0"/>
                                          </p:stCondLst>
                                        </p:cTn>
                                        <p:tgtEl>
                                          <p:spTgt spid="557"/>
                                        </p:tgtEl>
                                        <p:attrNameLst>
                                          <p:attrName>style.visibility</p:attrName>
                                        </p:attrNameLst>
                                      </p:cBhvr>
                                      <p:to>
                                        <p:strVal val="visible"/>
                                      </p:to>
                                    </p:set>
                                    <p:anim calcmode="lin" valueType="num">
                                      <p:cBhvr>
                                        <p:cTn id="187" dur="100" fill="hold"/>
                                        <p:tgtEl>
                                          <p:spTgt spid="557"/>
                                        </p:tgtEl>
                                        <p:attrNameLst>
                                          <p:attrName>drawProgress</p:attrName>
                                        </p:attrNameLst>
                                      </p:cBhvr>
                                      <p:tavLst>
                                        <p:tav tm="0">
                                          <p:val>
                                            <p:fltVal val="0"/>
                                          </p:val>
                                        </p:tav>
                                        <p:tav tm="100000">
                                          <p:val>
                                            <p:fltVal val="1"/>
                                          </p:val>
                                        </p:tav>
                                      </p:tavLst>
                                    </p:anim>
                                  </p:childTnLst>
                                </p:cTn>
                              </p:par>
                            </p:childTnLst>
                          </p:cTn>
                        </p:par>
                        <p:par>
                          <p:cTn id="188" fill="hold">
                            <p:stCondLst>
                              <p:cond delay="4600"/>
                            </p:stCondLst>
                            <p:childTnLst>
                              <p:par>
                                <p:cTn id="189" presetID="63" presetClass="entr" presetSubtype="0" fill="hold" nodeType="afterEffect">
                                  <p:stCondLst>
                                    <p:cond delay="0"/>
                                  </p:stCondLst>
                                  <p:childTnLst>
                                    <p:set>
                                      <p:cBhvr>
                                        <p:cTn id="190" dur="1" fill="hold">
                                          <p:stCondLst>
                                            <p:cond delay="0"/>
                                          </p:stCondLst>
                                        </p:cTn>
                                        <p:tgtEl>
                                          <p:spTgt spid="558"/>
                                        </p:tgtEl>
                                        <p:attrNameLst>
                                          <p:attrName>style.visibility</p:attrName>
                                        </p:attrNameLst>
                                      </p:cBhvr>
                                      <p:to>
                                        <p:strVal val="visible"/>
                                      </p:to>
                                    </p:set>
                                    <p:anim calcmode="lin" valueType="num">
                                      <p:cBhvr>
                                        <p:cTn id="191" dur="100" fill="hold"/>
                                        <p:tgtEl>
                                          <p:spTgt spid="558"/>
                                        </p:tgtEl>
                                        <p:attrNameLst>
                                          <p:attrName>drawProgress</p:attrName>
                                        </p:attrNameLst>
                                      </p:cBhvr>
                                      <p:tavLst>
                                        <p:tav tm="0">
                                          <p:val>
                                            <p:fltVal val="0"/>
                                          </p:val>
                                        </p:tav>
                                        <p:tav tm="100000">
                                          <p:val>
                                            <p:fltVal val="1"/>
                                          </p:val>
                                        </p:tav>
                                      </p:tavLst>
                                    </p:anim>
                                  </p:childTnLst>
                                </p:cTn>
                              </p:par>
                            </p:childTnLst>
                          </p:cTn>
                        </p:par>
                        <p:par>
                          <p:cTn id="192" fill="hold">
                            <p:stCondLst>
                              <p:cond delay="4700"/>
                            </p:stCondLst>
                            <p:childTnLst>
                              <p:par>
                                <p:cTn id="193" presetID="63" presetClass="entr" presetSubtype="0" fill="hold" nodeType="afterEffect">
                                  <p:stCondLst>
                                    <p:cond delay="0"/>
                                  </p:stCondLst>
                                  <p:childTnLst>
                                    <p:set>
                                      <p:cBhvr>
                                        <p:cTn id="194" dur="1" fill="hold">
                                          <p:stCondLst>
                                            <p:cond delay="0"/>
                                          </p:stCondLst>
                                        </p:cTn>
                                        <p:tgtEl>
                                          <p:spTgt spid="559"/>
                                        </p:tgtEl>
                                        <p:attrNameLst>
                                          <p:attrName>style.visibility</p:attrName>
                                        </p:attrNameLst>
                                      </p:cBhvr>
                                      <p:to>
                                        <p:strVal val="visible"/>
                                      </p:to>
                                    </p:set>
                                    <p:anim calcmode="lin" valueType="num">
                                      <p:cBhvr>
                                        <p:cTn id="195" dur="100" fill="hold"/>
                                        <p:tgtEl>
                                          <p:spTgt spid="559"/>
                                        </p:tgtEl>
                                        <p:attrNameLst>
                                          <p:attrName>drawProgress</p:attrName>
                                        </p:attrNameLst>
                                      </p:cBhvr>
                                      <p:tavLst>
                                        <p:tav tm="0">
                                          <p:val>
                                            <p:fltVal val="0"/>
                                          </p:val>
                                        </p:tav>
                                        <p:tav tm="100000">
                                          <p:val>
                                            <p:fltVal val="1"/>
                                          </p:val>
                                        </p:tav>
                                      </p:tavLst>
                                    </p:anim>
                                  </p:childTnLst>
                                </p:cTn>
                              </p:par>
                            </p:childTnLst>
                          </p:cTn>
                        </p:par>
                        <p:par>
                          <p:cTn id="196" fill="hold">
                            <p:stCondLst>
                              <p:cond delay="4800"/>
                            </p:stCondLst>
                            <p:childTnLst>
                              <p:par>
                                <p:cTn id="197" presetID="63" presetClass="entr" presetSubtype="0" fill="hold" nodeType="afterEffect">
                                  <p:stCondLst>
                                    <p:cond delay="0"/>
                                  </p:stCondLst>
                                  <p:childTnLst>
                                    <p:set>
                                      <p:cBhvr>
                                        <p:cTn id="198" dur="1" fill="hold">
                                          <p:stCondLst>
                                            <p:cond delay="0"/>
                                          </p:stCondLst>
                                        </p:cTn>
                                        <p:tgtEl>
                                          <p:spTgt spid="560"/>
                                        </p:tgtEl>
                                        <p:attrNameLst>
                                          <p:attrName>style.visibility</p:attrName>
                                        </p:attrNameLst>
                                      </p:cBhvr>
                                      <p:to>
                                        <p:strVal val="visible"/>
                                      </p:to>
                                    </p:set>
                                    <p:anim calcmode="lin" valueType="num">
                                      <p:cBhvr>
                                        <p:cTn id="199" dur="100" fill="hold"/>
                                        <p:tgtEl>
                                          <p:spTgt spid="560"/>
                                        </p:tgtEl>
                                        <p:attrNameLst>
                                          <p:attrName>drawProgress</p:attrName>
                                        </p:attrNameLst>
                                      </p:cBhvr>
                                      <p:tavLst>
                                        <p:tav tm="0">
                                          <p:val>
                                            <p:fltVal val="0"/>
                                          </p:val>
                                        </p:tav>
                                        <p:tav tm="100000">
                                          <p:val>
                                            <p:fltVal val="1"/>
                                          </p:val>
                                        </p:tav>
                                      </p:tavLst>
                                    </p:anim>
                                  </p:childTnLst>
                                </p:cTn>
                              </p:par>
                            </p:childTnLst>
                          </p:cTn>
                        </p:par>
                        <p:par>
                          <p:cTn id="200" fill="hold">
                            <p:stCondLst>
                              <p:cond delay="4900"/>
                            </p:stCondLst>
                            <p:childTnLst>
                              <p:par>
                                <p:cTn id="201" presetID="63" presetClass="entr" presetSubtype="0" fill="hold" nodeType="afterEffect">
                                  <p:stCondLst>
                                    <p:cond delay="0"/>
                                  </p:stCondLst>
                                  <p:childTnLst>
                                    <p:set>
                                      <p:cBhvr>
                                        <p:cTn id="202" dur="1" fill="hold">
                                          <p:stCondLst>
                                            <p:cond delay="0"/>
                                          </p:stCondLst>
                                        </p:cTn>
                                        <p:tgtEl>
                                          <p:spTgt spid="561"/>
                                        </p:tgtEl>
                                        <p:attrNameLst>
                                          <p:attrName>style.visibility</p:attrName>
                                        </p:attrNameLst>
                                      </p:cBhvr>
                                      <p:to>
                                        <p:strVal val="visible"/>
                                      </p:to>
                                    </p:set>
                                    <p:anim calcmode="lin" valueType="num">
                                      <p:cBhvr>
                                        <p:cTn id="203" dur="100" fill="hold"/>
                                        <p:tgtEl>
                                          <p:spTgt spid="561"/>
                                        </p:tgtEl>
                                        <p:attrNameLst>
                                          <p:attrName>drawProgress</p:attrName>
                                        </p:attrNameLst>
                                      </p:cBhvr>
                                      <p:tavLst>
                                        <p:tav tm="0">
                                          <p:val>
                                            <p:fltVal val="0"/>
                                          </p:val>
                                        </p:tav>
                                        <p:tav tm="100000">
                                          <p:val>
                                            <p:fltVal val="1"/>
                                          </p:val>
                                        </p:tav>
                                      </p:tavLst>
                                    </p:anim>
                                  </p:childTnLst>
                                </p:cTn>
                              </p:par>
                            </p:childTnLst>
                          </p:cTn>
                        </p:par>
                        <p:par>
                          <p:cTn id="204" fill="hold">
                            <p:stCondLst>
                              <p:cond delay="5000"/>
                            </p:stCondLst>
                            <p:childTnLst>
                              <p:par>
                                <p:cTn id="205" presetID="63" presetClass="entr" presetSubtype="0" fill="hold" nodeType="afterEffect">
                                  <p:stCondLst>
                                    <p:cond delay="0"/>
                                  </p:stCondLst>
                                  <p:childTnLst>
                                    <p:set>
                                      <p:cBhvr>
                                        <p:cTn id="206" dur="1" fill="hold">
                                          <p:stCondLst>
                                            <p:cond delay="0"/>
                                          </p:stCondLst>
                                        </p:cTn>
                                        <p:tgtEl>
                                          <p:spTgt spid="562"/>
                                        </p:tgtEl>
                                        <p:attrNameLst>
                                          <p:attrName>style.visibility</p:attrName>
                                        </p:attrNameLst>
                                      </p:cBhvr>
                                      <p:to>
                                        <p:strVal val="visible"/>
                                      </p:to>
                                    </p:set>
                                    <p:anim calcmode="lin" valueType="num">
                                      <p:cBhvr>
                                        <p:cTn id="207" dur="100" fill="hold"/>
                                        <p:tgtEl>
                                          <p:spTgt spid="562"/>
                                        </p:tgtEl>
                                        <p:attrNameLst>
                                          <p:attrName>drawProgress</p:attrName>
                                        </p:attrNameLst>
                                      </p:cBhvr>
                                      <p:tavLst>
                                        <p:tav tm="0">
                                          <p:val>
                                            <p:fltVal val="0"/>
                                          </p:val>
                                        </p:tav>
                                        <p:tav tm="100000">
                                          <p:val>
                                            <p:fltVal val="1"/>
                                          </p:val>
                                        </p:tav>
                                      </p:tavLst>
                                    </p:anim>
                                  </p:childTnLst>
                                </p:cTn>
                              </p:par>
                            </p:childTnLst>
                          </p:cTn>
                        </p:par>
                        <p:par>
                          <p:cTn id="208" fill="hold">
                            <p:stCondLst>
                              <p:cond delay="5100"/>
                            </p:stCondLst>
                            <p:childTnLst>
                              <p:par>
                                <p:cTn id="209" presetID="63" presetClass="entr" presetSubtype="0" fill="hold" nodeType="afterEffect">
                                  <p:stCondLst>
                                    <p:cond delay="0"/>
                                  </p:stCondLst>
                                  <p:childTnLst>
                                    <p:set>
                                      <p:cBhvr>
                                        <p:cTn id="210" dur="1" fill="hold">
                                          <p:stCondLst>
                                            <p:cond delay="0"/>
                                          </p:stCondLst>
                                        </p:cTn>
                                        <p:tgtEl>
                                          <p:spTgt spid="563"/>
                                        </p:tgtEl>
                                        <p:attrNameLst>
                                          <p:attrName>style.visibility</p:attrName>
                                        </p:attrNameLst>
                                      </p:cBhvr>
                                      <p:to>
                                        <p:strVal val="visible"/>
                                      </p:to>
                                    </p:set>
                                    <p:anim calcmode="lin" valueType="num">
                                      <p:cBhvr>
                                        <p:cTn id="211" dur="100" fill="hold"/>
                                        <p:tgtEl>
                                          <p:spTgt spid="563"/>
                                        </p:tgtEl>
                                        <p:attrNameLst>
                                          <p:attrName>drawProgress</p:attrName>
                                        </p:attrNameLst>
                                      </p:cBhvr>
                                      <p:tavLst>
                                        <p:tav tm="0">
                                          <p:val>
                                            <p:fltVal val="0"/>
                                          </p:val>
                                        </p:tav>
                                        <p:tav tm="100000">
                                          <p:val>
                                            <p:fltVal val="1"/>
                                          </p:val>
                                        </p:tav>
                                      </p:tavLst>
                                    </p:anim>
                                  </p:childTnLst>
                                </p:cTn>
                              </p:par>
                            </p:childTnLst>
                          </p:cTn>
                        </p:par>
                        <p:par>
                          <p:cTn id="212" fill="hold">
                            <p:stCondLst>
                              <p:cond delay="5200"/>
                            </p:stCondLst>
                            <p:childTnLst>
                              <p:par>
                                <p:cTn id="213" presetID="63" presetClass="entr" presetSubtype="0" fill="hold" nodeType="afterEffect">
                                  <p:stCondLst>
                                    <p:cond delay="0"/>
                                  </p:stCondLst>
                                  <p:childTnLst>
                                    <p:set>
                                      <p:cBhvr>
                                        <p:cTn id="214" dur="1" fill="hold">
                                          <p:stCondLst>
                                            <p:cond delay="0"/>
                                          </p:stCondLst>
                                        </p:cTn>
                                        <p:tgtEl>
                                          <p:spTgt spid="564"/>
                                        </p:tgtEl>
                                        <p:attrNameLst>
                                          <p:attrName>style.visibility</p:attrName>
                                        </p:attrNameLst>
                                      </p:cBhvr>
                                      <p:to>
                                        <p:strVal val="visible"/>
                                      </p:to>
                                    </p:set>
                                    <p:anim calcmode="lin" valueType="num">
                                      <p:cBhvr>
                                        <p:cTn id="215" dur="100" fill="hold"/>
                                        <p:tgtEl>
                                          <p:spTgt spid="564"/>
                                        </p:tgtEl>
                                        <p:attrNameLst>
                                          <p:attrName>drawProgress</p:attrName>
                                        </p:attrNameLst>
                                      </p:cBhvr>
                                      <p:tavLst>
                                        <p:tav tm="0">
                                          <p:val>
                                            <p:fltVal val="0"/>
                                          </p:val>
                                        </p:tav>
                                        <p:tav tm="100000">
                                          <p:val>
                                            <p:fltVal val="1"/>
                                          </p:val>
                                        </p:tav>
                                      </p:tavLst>
                                    </p:anim>
                                  </p:childTnLst>
                                </p:cTn>
                              </p:par>
                            </p:childTnLst>
                          </p:cTn>
                        </p:par>
                        <p:par>
                          <p:cTn id="216" fill="hold">
                            <p:stCondLst>
                              <p:cond delay="5300"/>
                            </p:stCondLst>
                            <p:childTnLst>
                              <p:par>
                                <p:cTn id="217" presetID="63" presetClass="entr" presetSubtype="0" fill="hold" nodeType="afterEffect">
                                  <p:stCondLst>
                                    <p:cond delay="0"/>
                                  </p:stCondLst>
                                  <p:childTnLst>
                                    <p:set>
                                      <p:cBhvr>
                                        <p:cTn id="218" dur="1" fill="hold">
                                          <p:stCondLst>
                                            <p:cond delay="0"/>
                                          </p:stCondLst>
                                        </p:cTn>
                                        <p:tgtEl>
                                          <p:spTgt spid="565"/>
                                        </p:tgtEl>
                                        <p:attrNameLst>
                                          <p:attrName>style.visibility</p:attrName>
                                        </p:attrNameLst>
                                      </p:cBhvr>
                                      <p:to>
                                        <p:strVal val="visible"/>
                                      </p:to>
                                    </p:set>
                                    <p:anim calcmode="lin" valueType="num">
                                      <p:cBhvr>
                                        <p:cTn id="219" dur="100" fill="hold"/>
                                        <p:tgtEl>
                                          <p:spTgt spid="565"/>
                                        </p:tgtEl>
                                        <p:attrNameLst>
                                          <p:attrName>drawProgress</p:attrName>
                                        </p:attrNameLst>
                                      </p:cBhvr>
                                      <p:tavLst>
                                        <p:tav tm="0">
                                          <p:val>
                                            <p:fltVal val="0"/>
                                          </p:val>
                                        </p:tav>
                                        <p:tav tm="100000">
                                          <p:val>
                                            <p:fltVal val="1"/>
                                          </p:val>
                                        </p:tav>
                                      </p:tavLst>
                                    </p:anim>
                                  </p:childTnLst>
                                </p:cTn>
                              </p:par>
                            </p:childTnLst>
                          </p:cTn>
                        </p:par>
                        <p:par>
                          <p:cTn id="220" fill="hold">
                            <p:stCondLst>
                              <p:cond delay="5400"/>
                            </p:stCondLst>
                            <p:childTnLst>
                              <p:par>
                                <p:cTn id="221" presetID="63" presetClass="entr" presetSubtype="0" fill="hold" nodeType="afterEffect">
                                  <p:stCondLst>
                                    <p:cond delay="0"/>
                                  </p:stCondLst>
                                  <p:childTnLst>
                                    <p:set>
                                      <p:cBhvr>
                                        <p:cTn id="222" dur="1" fill="hold">
                                          <p:stCondLst>
                                            <p:cond delay="0"/>
                                          </p:stCondLst>
                                        </p:cTn>
                                        <p:tgtEl>
                                          <p:spTgt spid="584"/>
                                        </p:tgtEl>
                                        <p:attrNameLst>
                                          <p:attrName>style.visibility</p:attrName>
                                        </p:attrNameLst>
                                      </p:cBhvr>
                                      <p:to>
                                        <p:strVal val="visible"/>
                                      </p:to>
                                    </p:set>
                                    <p:anim calcmode="lin" valueType="num">
                                      <p:cBhvr>
                                        <p:cTn id="223" dur="100" fill="hold"/>
                                        <p:tgtEl>
                                          <p:spTgt spid="584"/>
                                        </p:tgtEl>
                                        <p:attrNameLst>
                                          <p:attrName>drawProgress</p:attrName>
                                        </p:attrNameLst>
                                      </p:cBhvr>
                                      <p:tavLst>
                                        <p:tav tm="0">
                                          <p:val>
                                            <p:fltVal val="0"/>
                                          </p:val>
                                        </p:tav>
                                        <p:tav tm="100000">
                                          <p:val>
                                            <p:fltVal val="1"/>
                                          </p:val>
                                        </p:tav>
                                      </p:tavLst>
                                    </p:anim>
                                  </p:childTnLst>
                                </p:cTn>
                              </p:par>
                            </p:childTnLst>
                          </p:cTn>
                        </p:par>
                        <p:par>
                          <p:cTn id="224" fill="hold">
                            <p:stCondLst>
                              <p:cond delay="5500"/>
                            </p:stCondLst>
                            <p:childTnLst>
                              <p:par>
                                <p:cTn id="225" presetID="63" presetClass="entr" presetSubtype="0" fill="hold" nodeType="afterEffect">
                                  <p:stCondLst>
                                    <p:cond delay="0"/>
                                  </p:stCondLst>
                                  <p:childTnLst>
                                    <p:set>
                                      <p:cBhvr>
                                        <p:cTn id="226" dur="1" fill="hold">
                                          <p:stCondLst>
                                            <p:cond delay="0"/>
                                          </p:stCondLst>
                                        </p:cTn>
                                        <p:tgtEl>
                                          <p:spTgt spid="585"/>
                                        </p:tgtEl>
                                        <p:attrNameLst>
                                          <p:attrName>style.visibility</p:attrName>
                                        </p:attrNameLst>
                                      </p:cBhvr>
                                      <p:to>
                                        <p:strVal val="visible"/>
                                      </p:to>
                                    </p:set>
                                    <p:anim calcmode="lin" valueType="num">
                                      <p:cBhvr>
                                        <p:cTn id="227" dur="100" fill="hold"/>
                                        <p:tgtEl>
                                          <p:spTgt spid="585"/>
                                        </p:tgtEl>
                                        <p:attrNameLst>
                                          <p:attrName>drawProgress</p:attrName>
                                        </p:attrNameLst>
                                      </p:cBhvr>
                                      <p:tavLst>
                                        <p:tav tm="0">
                                          <p:val>
                                            <p:fltVal val="0"/>
                                          </p:val>
                                        </p:tav>
                                        <p:tav tm="100000">
                                          <p:val>
                                            <p:fltVal val="1"/>
                                          </p:val>
                                        </p:tav>
                                      </p:tavLst>
                                    </p:anim>
                                  </p:childTnLst>
                                </p:cTn>
                              </p:par>
                            </p:childTnLst>
                          </p:cTn>
                        </p:par>
                      </p:childTnLst>
                    </p:cTn>
                  </p:par>
                  <p:par>
                    <p:cTn id="228" fill="hold">
                      <p:stCondLst>
                        <p:cond delay="indefinite"/>
                      </p:stCondLst>
                      <p:childTnLst>
                        <p:par>
                          <p:cTn id="229" fill="hold">
                            <p:stCondLst>
                              <p:cond delay="0"/>
                            </p:stCondLst>
                            <p:childTnLst>
                              <p:par>
                                <p:cTn id="230" presetID="63" presetClass="entr" presetSubtype="0" fill="hold" nodeType="clickEffect">
                                  <p:stCondLst>
                                    <p:cond delay="0"/>
                                  </p:stCondLst>
                                  <p:childTnLst>
                                    <p:set>
                                      <p:cBhvr>
                                        <p:cTn id="231" dur="1" fill="hold">
                                          <p:stCondLst>
                                            <p:cond delay="0"/>
                                          </p:stCondLst>
                                        </p:cTn>
                                        <p:tgtEl>
                                          <p:spTgt spid="602"/>
                                        </p:tgtEl>
                                        <p:attrNameLst>
                                          <p:attrName>style.visibility</p:attrName>
                                        </p:attrNameLst>
                                      </p:cBhvr>
                                      <p:to>
                                        <p:strVal val="visible"/>
                                      </p:to>
                                    </p:set>
                                    <p:anim calcmode="lin" valueType="num">
                                      <p:cBhvr>
                                        <p:cTn id="232" dur="2000" fill="hold"/>
                                        <p:tgtEl>
                                          <p:spTgt spid="60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2BA81-B832-127C-CBF2-34662DD81A99}"/>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5" name="Picture 4">
            <a:extLst>
              <a:ext uri="{FF2B5EF4-FFF2-40B4-BE49-F238E27FC236}">
                <a16:creationId xmlns:a16="http://schemas.microsoft.com/office/drawing/2014/main" id="{E2C21A43-8760-B292-48E5-C9C4C54BAD7D}"/>
              </a:ext>
            </a:extLst>
          </p:cNvPr>
          <p:cNvPicPr>
            <a:picLocks noChangeAspect="1"/>
          </p:cNvPicPr>
          <p:nvPr/>
        </p:nvPicPr>
        <p:blipFill>
          <a:blip r:embed="rId2"/>
          <a:stretch>
            <a:fillRect/>
          </a:stretch>
        </p:blipFill>
        <p:spPr>
          <a:xfrm>
            <a:off x="1640619" y="1346897"/>
            <a:ext cx="8910762" cy="3305464"/>
          </a:xfrm>
          <a:prstGeom prst="rect">
            <a:avLst/>
          </a:prstGeom>
        </p:spPr>
      </p:pic>
      <p:pic>
        <p:nvPicPr>
          <p:cNvPr id="1026" name="Picture 2">
            <a:extLst>
              <a:ext uri="{FF2B5EF4-FFF2-40B4-BE49-F238E27FC236}">
                <a16:creationId xmlns:a16="http://schemas.microsoft.com/office/drawing/2014/main" id="{21A4EA9B-1D39-1044-F000-D98DD1F1E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668" y="4652361"/>
            <a:ext cx="9748088" cy="196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98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err="1"/>
              <a:t>Sequence</a:t>
            </a:r>
            <a:r>
              <a:rPr lang="fr-FR" dirty="0"/>
              <a:t> to </a:t>
            </a:r>
            <a:r>
              <a:rPr lang="fr-FR" dirty="0" err="1"/>
              <a:t>sequence</a:t>
            </a:r>
            <a:r>
              <a:rPr lang="fr-FR" dirty="0"/>
              <a:t> </a:t>
            </a:r>
            <a:r>
              <a:rPr lang="fr-FR" dirty="0" err="1"/>
              <a:t>tasks</a:t>
            </a:r>
            <a:endParaRPr lang="fr-FR" dirty="0"/>
          </a:p>
        </p:txBody>
      </p:sp>
      <p:pic>
        <p:nvPicPr>
          <p:cNvPr id="5" name="Picture 4">
            <a:extLst>
              <a:ext uri="{FF2B5EF4-FFF2-40B4-BE49-F238E27FC236}">
                <a16:creationId xmlns:a16="http://schemas.microsoft.com/office/drawing/2014/main" id="{D21C0695-A843-D9E1-CB6F-7B71841B7EE4}"/>
              </a:ext>
            </a:extLst>
          </p:cNvPr>
          <p:cNvPicPr>
            <a:picLocks noChangeAspect="1"/>
          </p:cNvPicPr>
          <p:nvPr/>
        </p:nvPicPr>
        <p:blipFill>
          <a:blip r:embed="rId3"/>
          <a:stretch>
            <a:fillRect/>
          </a:stretch>
        </p:blipFill>
        <p:spPr>
          <a:xfrm>
            <a:off x="856981" y="2095431"/>
            <a:ext cx="10478038" cy="2667137"/>
          </a:xfrm>
          <a:prstGeom prst="rect">
            <a:avLst/>
          </a:prstGeom>
        </p:spPr>
      </p:pic>
      <p:grpSp>
        <p:nvGrpSpPr>
          <p:cNvPr id="14" name="Group 13">
            <a:extLst>
              <a:ext uri="{FF2B5EF4-FFF2-40B4-BE49-F238E27FC236}">
                <a16:creationId xmlns:a16="http://schemas.microsoft.com/office/drawing/2014/main" id="{6F12B512-8C35-3BF5-6FFF-986E98E927D3}"/>
              </a:ext>
            </a:extLst>
          </p:cNvPr>
          <p:cNvGrpSpPr/>
          <p:nvPr/>
        </p:nvGrpSpPr>
        <p:grpSpPr>
          <a:xfrm>
            <a:off x="6013507" y="3885694"/>
            <a:ext cx="3989160" cy="1087200"/>
            <a:chOff x="6013507" y="3885694"/>
            <a:chExt cx="3989160" cy="108720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69111F4-9793-D435-2245-140AFDD63BA2}"/>
                    </a:ext>
                  </a:extLst>
                </p14:cNvPr>
                <p14:cNvContentPartPr/>
                <p14:nvPr/>
              </p14:nvContentPartPr>
              <p14:xfrm>
                <a:off x="6329227" y="3885694"/>
                <a:ext cx="3673440" cy="223200"/>
              </p14:xfrm>
            </p:contentPart>
          </mc:Choice>
          <mc:Fallback xmlns="">
            <p:pic>
              <p:nvPicPr>
                <p:cNvPr id="11" name="Ink 10">
                  <a:extLst>
                    <a:ext uri="{FF2B5EF4-FFF2-40B4-BE49-F238E27FC236}">
                      <a16:creationId xmlns:a16="http://schemas.microsoft.com/office/drawing/2014/main" id="{169111F4-9793-D435-2245-140AFDD63BA2}"/>
                    </a:ext>
                  </a:extLst>
                </p:cNvPr>
                <p:cNvPicPr/>
                <p:nvPr/>
              </p:nvPicPr>
              <p:blipFill>
                <a:blip r:embed="rId5"/>
                <a:stretch>
                  <a:fillRect/>
                </a:stretch>
              </p:blipFill>
              <p:spPr>
                <a:xfrm>
                  <a:off x="6311227" y="3867694"/>
                  <a:ext cx="3709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C640D014-AC43-1D39-A0A8-F108828C63CB}"/>
                    </a:ext>
                  </a:extLst>
                </p14:cNvPr>
                <p14:cNvContentPartPr/>
                <p14:nvPr/>
              </p14:nvContentPartPr>
              <p14:xfrm>
                <a:off x="6013507" y="4186294"/>
                <a:ext cx="3932280" cy="786600"/>
              </p14:xfrm>
            </p:contentPart>
          </mc:Choice>
          <mc:Fallback xmlns="">
            <p:pic>
              <p:nvPicPr>
                <p:cNvPr id="12" name="Ink 11">
                  <a:extLst>
                    <a:ext uri="{FF2B5EF4-FFF2-40B4-BE49-F238E27FC236}">
                      <a16:creationId xmlns:a16="http://schemas.microsoft.com/office/drawing/2014/main" id="{C640D014-AC43-1D39-A0A8-F108828C63CB}"/>
                    </a:ext>
                  </a:extLst>
                </p:cNvPr>
                <p:cNvPicPr/>
                <p:nvPr/>
              </p:nvPicPr>
              <p:blipFill>
                <a:blip r:embed="rId7"/>
                <a:stretch>
                  <a:fillRect/>
                </a:stretch>
              </p:blipFill>
              <p:spPr>
                <a:xfrm>
                  <a:off x="5995507" y="4168294"/>
                  <a:ext cx="3967920" cy="82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48F37CAD-DFBA-E636-510E-755EDBF354F1}"/>
                    </a:ext>
                  </a:extLst>
                </p14:cNvPr>
                <p14:cNvContentPartPr/>
                <p14:nvPr/>
              </p14:nvContentPartPr>
              <p14:xfrm>
                <a:off x="9950827" y="3950134"/>
                <a:ext cx="50760" cy="754200"/>
              </p14:xfrm>
            </p:contentPart>
          </mc:Choice>
          <mc:Fallback xmlns="">
            <p:pic>
              <p:nvPicPr>
                <p:cNvPr id="13" name="Ink 12">
                  <a:extLst>
                    <a:ext uri="{FF2B5EF4-FFF2-40B4-BE49-F238E27FC236}">
                      <a16:creationId xmlns:a16="http://schemas.microsoft.com/office/drawing/2014/main" id="{48F37CAD-DFBA-E636-510E-755EDBF354F1}"/>
                    </a:ext>
                  </a:extLst>
                </p:cNvPr>
                <p:cNvPicPr/>
                <p:nvPr/>
              </p:nvPicPr>
              <p:blipFill>
                <a:blip r:embed="rId9"/>
                <a:stretch>
                  <a:fillRect/>
                </a:stretch>
              </p:blipFill>
              <p:spPr>
                <a:xfrm>
                  <a:off x="9932827" y="3932134"/>
                  <a:ext cx="86400" cy="789840"/>
                </a:xfrm>
                <a:prstGeom prst="rect">
                  <a:avLst/>
                </a:prstGeom>
              </p:spPr>
            </p:pic>
          </mc:Fallback>
        </mc:AlternateContent>
      </p:grpSp>
      <p:pic>
        <p:nvPicPr>
          <p:cNvPr id="17" name="Picture 16">
            <a:extLst>
              <a:ext uri="{FF2B5EF4-FFF2-40B4-BE49-F238E27FC236}">
                <a16:creationId xmlns:a16="http://schemas.microsoft.com/office/drawing/2014/main" id="{5E8FD299-B191-7F28-E177-5551B7D2C2FA}"/>
              </a:ext>
            </a:extLst>
          </p:cNvPr>
          <p:cNvPicPr>
            <a:picLocks noChangeAspect="1"/>
          </p:cNvPicPr>
          <p:nvPr/>
        </p:nvPicPr>
        <p:blipFill>
          <a:blip r:embed="rId10"/>
          <a:stretch>
            <a:fillRect/>
          </a:stretch>
        </p:blipFill>
        <p:spPr>
          <a:xfrm>
            <a:off x="2328773" y="4762568"/>
            <a:ext cx="2997354" cy="1809843"/>
          </a:xfrm>
          <a:prstGeom prst="rect">
            <a:avLst/>
          </a:prstGeom>
        </p:spPr>
      </p:pic>
    </p:spTree>
    <p:extLst>
      <p:ext uri="{BB962C8B-B14F-4D97-AF65-F5344CB8AC3E}">
        <p14:creationId xmlns:p14="http://schemas.microsoft.com/office/powerpoint/2010/main" val="56547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000" fill="hold"/>
                                        <p:tgtEl>
                                          <p:spTgt spid="14"/>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dirty="0"/>
              <a:t>"Attention is All You Need" is a paper published by Google researchers in 2017, which introduced the Transformer model for </a:t>
            </a:r>
            <a:r>
              <a:rPr lang="en-US" sz="2400" b="1" u="sng" dirty="0"/>
              <a:t>sequence-to-sequence tasks</a:t>
            </a:r>
            <a:r>
              <a:rPr lang="en-US" sz="2400" dirty="0"/>
              <a:t>.</a:t>
            </a:r>
          </a:p>
          <a:p>
            <a:pPr algn="just"/>
            <a:r>
              <a:rPr lang="en-US" sz="2400" dirty="0"/>
              <a:t>The paper proposes an </a:t>
            </a:r>
            <a:r>
              <a:rPr lang="en-US" sz="2400" b="1" u="sng" dirty="0"/>
              <a:t>alternative to recurrent neural networks (RNNs)</a:t>
            </a:r>
            <a:r>
              <a:rPr lang="en-US" sz="2400" b="1" dirty="0"/>
              <a:t> </a:t>
            </a:r>
          </a:p>
          <a:p>
            <a:pPr algn="just"/>
            <a:endParaRPr lang="en-US" sz="2400" b="1" dirty="0"/>
          </a:p>
          <a:p>
            <a:pPr algn="just"/>
            <a:r>
              <a:rPr lang="en-US" sz="2400" strike="sngStrike" dirty="0"/>
              <a:t>The Transformer model consists of an encoder and a decoder, both composed of stacked layers of self-attention and feedforward neural networks.</a:t>
            </a:r>
          </a:p>
          <a:p>
            <a:pPr algn="just"/>
            <a:r>
              <a:rPr lang="en-US" sz="2400" strike="sngStrike" dirty="0"/>
              <a:t>Self-attention allows the model to attend to different parts of the input sequence when predicting each output token, without requiring sequential processing.</a:t>
            </a:r>
          </a:p>
          <a:p>
            <a:pPr algn="just"/>
            <a:r>
              <a:rPr lang="en-US" sz="2400" strike="sngStrike" dirty="0"/>
              <a:t>The paper shows that the Transformer achieves state-of-the-art performance on various machine translation tasks, while being faster to train and easier to parallelize than RNN-based models.</a:t>
            </a:r>
          </a:p>
          <a:p>
            <a:pPr algn="just"/>
            <a:r>
              <a:rPr lang="en-US" sz="2400" strike="sngStrike" dirty="0"/>
              <a:t>The Transformer has since become a popular architecture for a wide range of natural language processing (NLP) tasks, such as language modeling, text classification, and question answering.</a:t>
            </a:r>
          </a:p>
          <a:p>
            <a:pPr algn="just"/>
            <a:r>
              <a:rPr lang="en-US" sz="2400" strike="sngStrike"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40211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strike="sngStrike" dirty="0"/>
              <a:t>"Attention is All You Need" is a paper published by Google researchers in 2017, which introduced the Transformer model for </a:t>
            </a:r>
            <a:r>
              <a:rPr lang="en-US" sz="2400" b="1" u="sng" strike="sngStrike" dirty="0"/>
              <a:t>sequence-to-sequence tasks</a:t>
            </a:r>
            <a:r>
              <a:rPr lang="en-US" sz="2400" strike="sngStrike" dirty="0"/>
              <a:t>.</a:t>
            </a:r>
          </a:p>
          <a:p>
            <a:pPr algn="just"/>
            <a:r>
              <a:rPr lang="en-US" sz="2400" strike="sngStrike" dirty="0"/>
              <a:t>The paper proposes an </a:t>
            </a:r>
            <a:r>
              <a:rPr lang="en-US" sz="2400" b="1" u="sng" strike="sngStrike" dirty="0"/>
              <a:t>alternative to recurrent neural networks (RNNs)</a:t>
            </a:r>
            <a:r>
              <a:rPr lang="en-US" sz="2400" b="1" strike="sngStrike" dirty="0"/>
              <a:t> </a:t>
            </a:r>
          </a:p>
          <a:p>
            <a:pPr algn="just"/>
            <a:r>
              <a:rPr lang="en-US" sz="2400" dirty="0"/>
              <a:t>The Transformer model consists of an </a:t>
            </a:r>
            <a:r>
              <a:rPr lang="en-US" sz="2400" b="1" dirty="0"/>
              <a:t>encoder and a decoder</a:t>
            </a:r>
            <a:r>
              <a:rPr lang="en-US" sz="2400" dirty="0"/>
              <a:t>, both composed of stacked layers of self-attention and feedforward neural networks.</a:t>
            </a:r>
          </a:p>
          <a:p>
            <a:pPr algn="just"/>
            <a:r>
              <a:rPr lang="en-US" sz="2400" b="1" dirty="0"/>
              <a:t>Self-attention allows the model to attend to different parts of the input sequence when predicting each output token</a:t>
            </a:r>
            <a:r>
              <a:rPr lang="en-US" sz="2400" dirty="0"/>
              <a:t>, </a:t>
            </a:r>
            <a:r>
              <a:rPr lang="en-US" sz="2400" b="1" u="sng" dirty="0">
                <a:solidFill>
                  <a:srgbClr val="FF0000"/>
                </a:solidFill>
              </a:rPr>
              <a:t>without requiring sequential processing</a:t>
            </a:r>
            <a:r>
              <a:rPr lang="en-US" sz="2400" dirty="0"/>
              <a:t>.</a:t>
            </a:r>
          </a:p>
          <a:p>
            <a:pPr algn="just"/>
            <a:endParaRPr lang="en-US" sz="2400" dirty="0"/>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180122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pic>
        <p:nvPicPr>
          <p:cNvPr id="10" name="2023-03-21 09-22-23">
            <a:hlinkClick r:id="" action="ppaction://media"/>
            <a:extLst>
              <a:ext uri="{FF2B5EF4-FFF2-40B4-BE49-F238E27FC236}">
                <a16:creationId xmlns:a16="http://schemas.microsoft.com/office/drawing/2014/main" id="{A0F6938D-BA43-03D6-A9A1-9A8E3EE258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8816" y="1697945"/>
            <a:ext cx="7914368" cy="4451832"/>
          </a:xfrm>
          <a:prstGeom prst="rect">
            <a:avLst/>
          </a:prstGeom>
        </p:spPr>
      </p:pic>
    </p:spTree>
    <p:extLst>
      <p:ext uri="{BB962C8B-B14F-4D97-AF65-F5344CB8AC3E}">
        <p14:creationId xmlns:p14="http://schemas.microsoft.com/office/powerpoint/2010/main" val="411510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GB" sz="5400" dirty="0"/>
              <a:t>Classic NLP Tasks</a:t>
            </a:r>
          </a:p>
        </p:txBody>
      </p:sp>
      <p:sp>
        <p:nvSpPr>
          <p:cNvPr id="5" name="Subtitle 4">
            <a:extLst>
              <a:ext uri="{FF2B5EF4-FFF2-40B4-BE49-F238E27FC236}">
                <a16:creationId xmlns:a16="http://schemas.microsoft.com/office/drawing/2014/main" id="{2AA7C58D-7416-B5BD-B189-ABF83BEA0D72}"/>
              </a:ext>
            </a:extLst>
          </p:cNvPr>
          <p:cNvSpPr>
            <a:spLocks noGrp="1"/>
          </p:cNvSpPr>
          <p:nvPr>
            <p:ph type="subTitle" idx="1"/>
          </p:nvPr>
        </p:nvSpPr>
        <p:spPr/>
        <p:txBody>
          <a:bodyPr/>
          <a:lstStyle/>
          <a:p>
            <a:r>
              <a:rPr lang="fr-FR" dirty="0"/>
              <a:t>Classification</a:t>
            </a:r>
          </a:p>
          <a:p>
            <a:r>
              <a:rPr lang="fr-FR" b="1" dirty="0"/>
              <a:t>Translation</a:t>
            </a:r>
          </a:p>
          <a:p>
            <a:r>
              <a:rPr lang="fr-FR" b="1" dirty="0" err="1"/>
              <a:t>Generation</a:t>
            </a:r>
            <a:endParaRPr lang="fr-FR" b="1" dirty="0"/>
          </a:p>
        </p:txBody>
      </p:sp>
    </p:spTree>
    <p:extLst>
      <p:ext uri="{BB962C8B-B14F-4D97-AF65-F5344CB8AC3E}">
        <p14:creationId xmlns:p14="http://schemas.microsoft.com/office/powerpoint/2010/main" val="333583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9" name="TextBox 8">
            <a:extLst>
              <a:ext uri="{FF2B5EF4-FFF2-40B4-BE49-F238E27FC236}">
                <a16:creationId xmlns:a16="http://schemas.microsoft.com/office/drawing/2014/main" id="{E342A820-F849-21E6-84DF-DE2B72F1ED63}"/>
              </a:ext>
            </a:extLst>
          </p:cNvPr>
          <p:cNvSpPr txBox="1"/>
          <p:nvPr/>
        </p:nvSpPr>
        <p:spPr>
          <a:xfrm>
            <a:off x="9526166" y="6488668"/>
            <a:ext cx="2717024" cy="369332"/>
          </a:xfrm>
          <a:prstGeom prst="rect">
            <a:avLst/>
          </a:prstGeom>
          <a:noFill/>
        </p:spPr>
        <p:txBody>
          <a:bodyPr wrap="square">
            <a:spAutoFit/>
          </a:bodyPr>
          <a:lstStyle/>
          <a:p>
            <a:r>
              <a:rPr lang="fr-FR" dirty="0"/>
              <a:t>Animations by Michael Phi</a:t>
            </a:r>
          </a:p>
        </p:txBody>
      </p:sp>
      <p:sp>
        <p:nvSpPr>
          <p:cNvPr id="3" name="Content Placeholder 2">
            <a:extLst>
              <a:ext uri="{FF2B5EF4-FFF2-40B4-BE49-F238E27FC236}">
                <a16:creationId xmlns:a16="http://schemas.microsoft.com/office/drawing/2014/main" id="{CC2A35DA-642D-0343-8ECC-357FF3145323}"/>
              </a:ext>
            </a:extLst>
          </p:cNvPr>
          <p:cNvSpPr>
            <a:spLocks noGrp="1"/>
          </p:cNvSpPr>
          <p:nvPr>
            <p:ph idx="1"/>
          </p:nvPr>
        </p:nvSpPr>
        <p:spPr>
          <a:xfrm>
            <a:off x="838199" y="1560380"/>
            <a:ext cx="10515600" cy="428964"/>
          </a:xfrm>
        </p:spPr>
        <p:txBody>
          <a:bodyPr>
            <a:normAutofit/>
          </a:bodyPr>
          <a:lstStyle/>
          <a:p>
            <a:pPr marL="0" indent="0" algn="just">
              <a:buNone/>
            </a:pPr>
            <a:r>
              <a:rPr lang="en-US" sz="2400" dirty="0"/>
              <a:t>Why is refeeding the input at every output produced, useful?</a:t>
            </a:r>
          </a:p>
        </p:txBody>
      </p:sp>
      <p:pic>
        <p:nvPicPr>
          <p:cNvPr id="4" name="2023-03-21 09-28-31">
            <a:hlinkClick r:id="" action="ppaction://media"/>
            <a:extLst>
              <a:ext uri="{FF2B5EF4-FFF2-40B4-BE49-F238E27FC236}">
                <a16:creationId xmlns:a16="http://schemas.microsoft.com/office/drawing/2014/main" id="{D1442D63-318F-A2A7-00EC-976AD02107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39072" y="2040107"/>
            <a:ext cx="7913855" cy="4451543"/>
          </a:xfrm>
          <a:prstGeom prst="rect">
            <a:avLst/>
          </a:prstGeom>
        </p:spPr>
      </p:pic>
    </p:spTree>
    <p:extLst>
      <p:ext uri="{BB962C8B-B14F-4D97-AF65-F5344CB8AC3E}">
        <p14:creationId xmlns:p14="http://schemas.microsoft.com/office/powerpoint/2010/main" val="22077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E6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Attention is all you need</a:t>
            </a:r>
          </a:p>
        </p:txBody>
      </p:sp>
      <p:pic>
        <p:nvPicPr>
          <p:cNvPr id="8" name="Picture 7">
            <a:extLst>
              <a:ext uri="{FF2B5EF4-FFF2-40B4-BE49-F238E27FC236}">
                <a16:creationId xmlns:a16="http://schemas.microsoft.com/office/drawing/2014/main" id="{74CE3032-875D-453B-A322-C444617A1B43}"/>
              </a:ext>
            </a:extLst>
          </p:cNvPr>
          <p:cNvPicPr>
            <a:picLocks noChangeAspect="1"/>
          </p:cNvPicPr>
          <p:nvPr/>
        </p:nvPicPr>
        <p:blipFill>
          <a:blip r:embed="rId3"/>
          <a:stretch>
            <a:fillRect/>
          </a:stretch>
        </p:blipFill>
        <p:spPr>
          <a:xfrm>
            <a:off x="7030859" y="155766"/>
            <a:ext cx="4322941" cy="6702234"/>
          </a:xfrm>
          <a:prstGeom prst="rect">
            <a:avLst/>
          </a:prstGeom>
        </p:spPr>
      </p:pic>
      <p:sp>
        <p:nvSpPr>
          <p:cNvPr id="5" name="Rectangle 4">
            <a:extLst>
              <a:ext uri="{FF2B5EF4-FFF2-40B4-BE49-F238E27FC236}">
                <a16:creationId xmlns:a16="http://schemas.microsoft.com/office/drawing/2014/main" id="{1D731508-3B37-05DD-3B68-787AB4B4B748}"/>
              </a:ext>
            </a:extLst>
          </p:cNvPr>
          <p:cNvSpPr/>
          <p:nvPr/>
        </p:nvSpPr>
        <p:spPr>
          <a:xfrm>
            <a:off x="7894320" y="5158740"/>
            <a:ext cx="2735580" cy="426720"/>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a:extLst>
              <a:ext uri="{FF2B5EF4-FFF2-40B4-BE49-F238E27FC236}">
                <a16:creationId xmlns:a16="http://schemas.microsoft.com/office/drawing/2014/main" id="{9FC33A2B-A095-95B5-6550-C9C31EDFD9D2}"/>
              </a:ext>
            </a:extLst>
          </p:cNvPr>
          <p:cNvSpPr/>
          <p:nvPr/>
        </p:nvSpPr>
        <p:spPr>
          <a:xfrm>
            <a:off x="7099822" y="4717689"/>
            <a:ext cx="4322940" cy="426720"/>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40281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7D70-27A0-85E1-7E35-00BD1993DA33}"/>
              </a:ext>
            </a:extLst>
          </p:cNvPr>
          <p:cNvSpPr>
            <a:spLocks noGrp="1"/>
          </p:cNvSpPr>
          <p:nvPr>
            <p:ph type="title"/>
          </p:nvPr>
        </p:nvSpPr>
        <p:spPr/>
        <p:txBody>
          <a:bodyPr/>
          <a:lstStyle/>
          <a:p>
            <a:r>
              <a:rPr lang="fr-FR" dirty="0" err="1"/>
              <a:t>Tokenization</a:t>
            </a:r>
            <a:endParaRPr lang="fr-FR" dirty="0"/>
          </a:p>
        </p:txBody>
      </p:sp>
      <p:sp>
        <p:nvSpPr>
          <p:cNvPr id="3" name="Content Placeholder 2">
            <a:extLst>
              <a:ext uri="{FF2B5EF4-FFF2-40B4-BE49-F238E27FC236}">
                <a16:creationId xmlns:a16="http://schemas.microsoft.com/office/drawing/2014/main" id="{F4D8D660-FF8F-7EF2-123B-BDF05C613833}"/>
              </a:ext>
            </a:extLst>
          </p:cNvPr>
          <p:cNvSpPr>
            <a:spLocks noGrp="1"/>
          </p:cNvSpPr>
          <p:nvPr>
            <p:ph idx="1"/>
          </p:nvPr>
        </p:nvSpPr>
        <p:spPr/>
        <p:txBody>
          <a:bodyPr/>
          <a:lstStyle/>
          <a:p>
            <a:r>
              <a:rPr lang="fr-FR" dirty="0"/>
              <a:t>TD</a:t>
            </a:r>
          </a:p>
        </p:txBody>
      </p:sp>
    </p:spTree>
    <p:extLst>
      <p:ext uri="{BB962C8B-B14F-4D97-AF65-F5344CB8AC3E}">
        <p14:creationId xmlns:p14="http://schemas.microsoft.com/office/powerpoint/2010/main" val="1328937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A3AB16-68A6-5A17-457F-A3098A6F824B}"/>
              </a:ext>
            </a:extLst>
          </p:cNvPr>
          <p:cNvPicPr>
            <a:picLocks noChangeAspect="1"/>
          </p:cNvPicPr>
          <p:nvPr/>
        </p:nvPicPr>
        <p:blipFill>
          <a:blip r:embed="rId2"/>
          <a:stretch>
            <a:fillRect/>
          </a:stretch>
        </p:blipFill>
        <p:spPr>
          <a:xfrm>
            <a:off x="0" y="495300"/>
            <a:ext cx="12192000" cy="5867400"/>
          </a:xfrm>
          <a:prstGeom prst="rect">
            <a:avLst/>
          </a:prstGeom>
        </p:spPr>
      </p:pic>
    </p:spTree>
    <p:extLst>
      <p:ext uri="{BB962C8B-B14F-4D97-AF65-F5344CB8AC3E}">
        <p14:creationId xmlns:p14="http://schemas.microsoft.com/office/powerpoint/2010/main" val="2212109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3DF640-2725-4085-A708-EF5866EC09E7}"/>
            </a:ext>
          </a:extLst>
        </p:cNvPr>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7A6B0ADA-9716-8FDB-9212-F1747A008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E6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EA4F3-98DB-4F62-C4C7-22CDCF9344E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Attention is all you need</a:t>
            </a:r>
          </a:p>
        </p:txBody>
      </p:sp>
      <p:pic>
        <p:nvPicPr>
          <p:cNvPr id="8" name="Picture 7">
            <a:extLst>
              <a:ext uri="{FF2B5EF4-FFF2-40B4-BE49-F238E27FC236}">
                <a16:creationId xmlns:a16="http://schemas.microsoft.com/office/drawing/2014/main" id="{69F53C56-4E9E-3C71-FFF8-A46666A1669C}"/>
              </a:ext>
            </a:extLst>
          </p:cNvPr>
          <p:cNvPicPr>
            <a:picLocks noChangeAspect="1"/>
          </p:cNvPicPr>
          <p:nvPr/>
        </p:nvPicPr>
        <p:blipFill>
          <a:blip r:embed="rId3"/>
          <a:stretch>
            <a:fillRect/>
          </a:stretch>
        </p:blipFill>
        <p:spPr>
          <a:xfrm>
            <a:off x="7030859" y="155766"/>
            <a:ext cx="4322941" cy="6702234"/>
          </a:xfrm>
          <a:prstGeom prst="rect">
            <a:avLst/>
          </a:prstGeom>
        </p:spPr>
      </p:pic>
      <p:sp>
        <p:nvSpPr>
          <p:cNvPr id="29" name="Rechthoek 28">
            <a:extLst>
              <a:ext uri="{FF2B5EF4-FFF2-40B4-BE49-F238E27FC236}">
                <a16:creationId xmlns:a16="http://schemas.microsoft.com/office/drawing/2014/main" id="{82CD5980-42F0-FB69-17F1-10382A98C3AC}"/>
              </a:ext>
            </a:extLst>
          </p:cNvPr>
          <p:cNvSpPr/>
          <p:nvPr/>
        </p:nvSpPr>
        <p:spPr>
          <a:xfrm>
            <a:off x="7107143" y="2206507"/>
            <a:ext cx="2194560" cy="40233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22" name="Rechthoek 28">
            <a:extLst>
              <a:ext uri="{FF2B5EF4-FFF2-40B4-BE49-F238E27FC236}">
                <a16:creationId xmlns:a16="http://schemas.microsoft.com/office/drawing/2014/main" id="{9D260E6B-099A-0EB2-5B99-4C234577AF5C}"/>
              </a:ext>
            </a:extLst>
          </p:cNvPr>
          <p:cNvSpPr/>
          <p:nvPr/>
        </p:nvSpPr>
        <p:spPr>
          <a:xfrm>
            <a:off x="9301703" y="251285"/>
            <a:ext cx="2052097" cy="612400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cxnSp>
        <p:nvCxnSpPr>
          <p:cNvPr id="32" name="Connector: Curved 31">
            <a:extLst>
              <a:ext uri="{FF2B5EF4-FFF2-40B4-BE49-F238E27FC236}">
                <a16:creationId xmlns:a16="http://schemas.microsoft.com/office/drawing/2014/main" id="{32E278F3-F6C5-5C32-DF82-31C7B46CC7FF}"/>
              </a:ext>
            </a:extLst>
          </p:cNvPr>
          <p:cNvCxnSpPr>
            <a:stCxn id="22" idx="0"/>
            <a:endCxn id="22" idx="2"/>
          </p:cNvCxnSpPr>
          <p:nvPr/>
        </p:nvCxnSpPr>
        <p:spPr>
          <a:xfrm rot="16200000" flipH="1">
            <a:off x="7265751" y="3313286"/>
            <a:ext cx="6124002" cy="12700"/>
          </a:xfrm>
          <a:prstGeom prst="curvedConnector5">
            <a:avLst>
              <a:gd name="adj1" fmla="val -2707"/>
              <a:gd name="adj2" fmla="val 14166150"/>
              <a:gd name="adj3" fmla="val 10225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41" name="Group 40">
            <a:extLst>
              <a:ext uri="{FF2B5EF4-FFF2-40B4-BE49-F238E27FC236}">
                <a16:creationId xmlns:a16="http://schemas.microsoft.com/office/drawing/2014/main" id="{FC06E24C-C0DB-6F1D-F401-4AFD4F23E89C}"/>
              </a:ext>
            </a:extLst>
          </p:cNvPr>
          <p:cNvGrpSpPr/>
          <p:nvPr/>
        </p:nvGrpSpPr>
        <p:grpSpPr>
          <a:xfrm>
            <a:off x="9337996" y="3049798"/>
            <a:ext cx="1090800" cy="310320"/>
            <a:chOff x="9358936" y="3007918"/>
            <a:chExt cx="1090800" cy="310320"/>
          </a:xfrm>
        </p:grpSpPr>
        <mc:AlternateContent xmlns:mc="http://schemas.openxmlformats.org/markup-compatibility/2006">
          <mc:Choice xmlns:p14="http://schemas.microsoft.com/office/powerpoint/2010/main" Requires="p14">
            <p:contentPart p14:bwMode="auto" r:id="rId4">
              <p14:nvContentPartPr>
                <p14:cNvPr id="38" name="Ink 37">
                  <a:extLst>
                    <a:ext uri="{FF2B5EF4-FFF2-40B4-BE49-F238E27FC236}">
                      <a16:creationId xmlns:a16="http://schemas.microsoft.com/office/drawing/2014/main" id="{E77E83B9-DD23-C9E7-81BE-F8504D75599B}"/>
                    </a:ext>
                  </a:extLst>
                </p14:cNvPr>
                <p14:cNvContentPartPr/>
                <p14:nvPr/>
              </p14:nvContentPartPr>
              <p14:xfrm>
                <a:off x="9358936" y="3007918"/>
                <a:ext cx="372240" cy="310320"/>
              </p14:xfrm>
            </p:contentPart>
          </mc:Choice>
          <mc:Fallback>
            <p:pic>
              <p:nvPicPr>
                <p:cNvPr id="38" name="Ink 37">
                  <a:extLst>
                    <a:ext uri="{FF2B5EF4-FFF2-40B4-BE49-F238E27FC236}">
                      <a16:creationId xmlns:a16="http://schemas.microsoft.com/office/drawing/2014/main" id="{E77E83B9-DD23-C9E7-81BE-F8504D75599B}"/>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9" name="Ink 38">
                  <a:extLst>
                    <a:ext uri="{FF2B5EF4-FFF2-40B4-BE49-F238E27FC236}">
                      <a16:creationId xmlns:a16="http://schemas.microsoft.com/office/drawing/2014/main" id="{E81A0115-E310-DC1B-7EBF-7594C4B3A15E}"/>
                    </a:ext>
                  </a:extLst>
                </p14:cNvPr>
                <p14:cNvContentPartPr/>
                <p14:nvPr/>
              </p14:nvContentPartPr>
              <p14:xfrm>
                <a:off x="9763576" y="3028798"/>
                <a:ext cx="289440" cy="261000"/>
              </p14:xfrm>
            </p:contentPart>
          </mc:Choice>
          <mc:Fallback>
            <p:pic>
              <p:nvPicPr>
                <p:cNvPr id="39" name="Ink 38">
                  <a:extLst>
                    <a:ext uri="{FF2B5EF4-FFF2-40B4-BE49-F238E27FC236}">
                      <a16:creationId xmlns:a16="http://schemas.microsoft.com/office/drawing/2014/main" id="{E81A0115-E310-DC1B-7EBF-7594C4B3A15E}"/>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0" name="Ink 39">
                  <a:extLst>
                    <a:ext uri="{FF2B5EF4-FFF2-40B4-BE49-F238E27FC236}">
                      <a16:creationId xmlns:a16="http://schemas.microsoft.com/office/drawing/2014/main" id="{8D24A167-86B9-CAC0-1013-03CDDA429D63}"/>
                    </a:ext>
                  </a:extLst>
                </p14:cNvPr>
                <p14:cNvContentPartPr/>
                <p14:nvPr/>
              </p14:nvContentPartPr>
              <p14:xfrm>
                <a:off x="10094056" y="3034918"/>
                <a:ext cx="355680" cy="259560"/>
              </p14:xfrm>
            </p:contentPart>
          </mc:Choice>
          <mc:Fallback>
            <p:pic>
              <p:nvPicPr>
                <p:cNvPr id="40" name="Ink 39">
                  <a:extLst>
                    <a:ext uri="{FF2B5EF4-FFF2-40B4-BE49-F238E27FC236}">
                      <a16:creationId xmlns:a16="http://schemas.microsoft.com/office/drawing/2014/main" id="{8D24A167-86B9-CAC0-1013-03CDDA429D63}"/>
                    </a:ext>
                  </a:extLst>
                </p:cNvPr>
                <p:cNvPicPr/>
                <p:nvPr/>
              </p:nvPicPr>
              <p:blipFill>
                <a:blip r:embed="rId9"/>
                <a:stretch>
                  <a:fillRect/>
                </a:stretch>
              </p:blipFill>
              <p:spPr>
                <a:xfrm>
                  <a:off x="10084696" y="3025571"/>
                  <a:ext cx="374400" cy="278254"/>
                </a:xfrm>
                <a:prstGeom prst="rect">
                  <a:avLst/>
                </a:prstGeom>
              </p:spPr>
            </p:pic>
          </mc:Fallback>
        </mc:AlternateContent>
      </p:grpSp>
      <p:grpSp>
        <p:nvGrpSpPr>
          <p:cNvPr id="42" name="Group 41">
            <a:extLst>
              <a:ext uri="{FF2B5EF4-FFF2-40B4-BE49-F238E27FC236}">
                <a16:creationId xmlns:a16="http://schemas.microsoft.com/office/drawing/2014/main" id="{76565F7A-20B2-4454-4A51-6CEA6F7DEFDF}"/>
              </a:ext>
            </a:extLst>
          </p:cNvPr>
          <p:cNvGrpSpPr/>
          <p:nvPr/>
        </p:nvGrpSpPr>
        <p:grpSpPr>
          <a:xfrm>
            <a:off x="7954762" y="4226259"/>
            <a:ext cx="1090800" cy="310320"/>
            <a:chOff x="9358936" y="3007918"/>
            <a:chExt cx="1090800" cy="310320"/>
          </a:xfrm>
        </p:grpSpPr>
        <mc:AlternateContent xmlns:mc="http://schemas.openxmlformats.org/markup-compatibility/2006">
          <mc:Choice xmlns:p14="http://schemas.microsoft.com/office/powerpoint/2010/main" Requires="p14">
            <p:contentPart p14:bwMode="auto" r:id="rId10">
              <p14:nvContentPartPr>
                <p14:cNvPr id="43" name="Ink 42">
                  <a:extLst>
                    <a:ext uri="{FF2B5EF4-FFF2-40B4-BE49-F238E27FC236}">
                      <a16:creationId xmlns:a16="http://schemas.microsoft.com/office/drawing/2014/main" id="{04284DA4-C925-8E16-6FE1-6837DD7C77BD}"/>
                    </a:ext>
                  </a:extLst>
                </p14:cNvPr>
                <p14:cNvContentPartPr/>
                <p14:nvPr/>
              </p14:nvContentPartPr>
              <p14:xfrm>
                <a:off x="9358936" y="3007918"/>
                <a:ext cx="372240" cy="310320"/>
              </p14:xfrm>
            </p:contentPart>
          </mc:Choice>
          <mc:Fallback>
            <p:pic>
              <p:nvPicPr>
                <p:cNvPr id="43" name="Ink 42">
                  <a:extLst>
                    <a:ext uri="{FF2B5EF4-FFF2-40B4-BE49-F238E27FC236}">
                      <a16:creationId xmlns:a16="http://schemas.microsoft.com/office/drawing/2014/main" id="{04284DA4-C925-8E16-6FE1-6837DD7C77BD}"/>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4" name="Ink 43">
                  <a:extLst>
                    <a:ext uri="{FF2B5EF4-FFF2-40B4-BE49-F238E27FC236}">
                      <a16:creationId xmlns:a16="http://schemas.microsoft.com/office/drawing/2014/main" id="{AABF826C-7BB7-F841-99D7-C425500256DE}"/>
                    </a:ext>
                  </a:extLst>
                </p14:cNvPr>
                <p14:cNvContentPartPr/>
                <p14:nvPr/>
              </p14:nvContentPartPr>
              <p14:xfrm>
                <a:off x="9763576" y="3028798"/>
                <a:ext cx="289440" cy="261000"/>
              </p14:xfrm>
            </p:contentPart>
          </mc:Choice>
          <mc:Fallback>
            <p:pic>
              <p:nvPicPr>
                <p:cNvPr id="44" name="Ink 43">
                  <a:extLst>
                    <a:ext uri="{FF2B5EF4-FFF2-40B4-BE49-F238E27FC236}">
                      <a16:creationId xmlns:a16="http://schemas.microsoft.com/office/drawing/2014/main" id="{AABF826C-7BB7-F841-99D7-C425500256DE}"/>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5" name="Ink 44">
                  <a:extLst>
                    <a:ext uri="{FF2B5EF4-FFF2-40B4-BE49-F238E27FC236}">
                      <a16:creationId xmlns:a16="http://schemas.microsoft.com/office/drawing/2014/main" id="{7FEA84EF-8645-310A-84B9-39CC51450334}"/>
                    </a:ext>
                  </a:extLst>
                </p14:cNvPr>
                <p14:cNvContentPartPr/>
                <p14:nvPr/>
              </p14:nvContentPartPr>
              <p14:xfrm>
                <a:off x="10094056" y="3034918"/>
                <a:ext cx="355680" cy="259560"/>
              </p14:xfrm>
            </p:contentPart>
          </mc:Choice>
          <mc:Fallback>
            <p:pic>
              <p:nvPicPr>
                <p:cNvPr id="45" name="Ink 44">
                  <a:extLst>
                    <a:ext uri="{FF2B5EF4-FFF2-40B4-BE49-F238E27FC236}">
                      <a16:creationId xmlns:a16="http://schemas.microsoft.com/office/drawing/2014/main" id="{7FEA84EF-8645-310A-84B9-39CC51450334}"/>
                    </a:ext>
                  </a:extLst>
                </p:cNvPr>
                <p:cNvPicPr/>
                <p:nvPr/>
              </p:nvPicPr>
              <p:blipFill>
                <a:blip r:embed="rId9"/>
                <a:stretch>
                  <a:fillRect/>
                </a:stretch>
              </p:blipFill>
              <p:spPr>
                <a:xfrm>
                  <a:off x="10084696" y="3025571"/>
                  <a:ext cx="374400" cy="278254"/>
                </a:xfrm>
                <a:prstGeom prst="rect">
                  <a:avLst/>
                </a:prstGeom>
              </p:spPr>
            </p:pic>
          </mc:Fallback>
        </mc:AlternateContent>
      </p:grpSp>
      <p:grpSp>
        <p:nvGrpSpPr>
          <p:cNvPr id="46" name="Group 45">
            <a:extLst>
              <a:ext uri="{FF2B5EF4-FFF2-40B4-BE49-F238E27FC236}">
                <a16:creationId xmlns:a16="http://schemas.microsoft.com/office/drawing/2014/main" id="{5C066D58-4CB2-A3DB-7512-687009B20667}"/>
              </a:ext>
            </a:extLst>
          </p:cNvPr>
          <p:cNvGrpSpPr/>
          <p:nvPr/>
        </p:nvGrpSpPr>
        <p:grpSpPr>
          <a:xfrm>
            <a:off x="9430762" y="4228293"/>
            <a:ext cx="1090800" cy="310320"/>
            <a:chOff x="9358936" y="3007918"/>
            <a:chExt cx="1090800" cy="310320"/>
          </a:xfrm>
        </p:grpSpPr>
        <mc:AlternateContent xmlns:mc="http://schemas.openxmlformats.org/markup-compatibility/2006">
          <mc:Choice xmlns:p14="http://schemas.microsoft.com/office/powerpoint/2010/main" Requires="p14">
            <p:contentPart p14:bwMode="auto" r:id="rId13">
              <p14:nvContentPartPr>
                <p14:cNvPr id="47" name="Ink 46">
                  <a:extLst>
                    <a:ext uri="{FF2B5EF4-FFF2-40B4-BE49-F238E27FC236}">
                      <a16:creationId xmlns:a16="http://schemas.microsoft.com/office/drawing/2014/main" id="{A9379E1C-8CF3-7AC2-C3F0-B72CD6E4F3F7}"/>
                    </a:ext>
                  </a:extLst>
                </p14:cNvPr>
                <p14:cNvContentPartPr/>
                <p14:nvPr/>
              </p14:nvContentPartPr>
              <p14:xfrm>
                <a:off x="9358936" y="3007918"/>
                <a:ext cx="372240" cy="310320"/>
              </p14:xfrm>
            </p:contentPart>
          </mc:Choice>
          <mc:Fallback>
            <p:pic>
              <p:nvPicPr>
                <p:cNvPr id="47" name="Ink 46">
                  <a:extLst>
                    <a:ext uri="{FF2B5EF4-FFF2-40B4-BE49-F238E27FC236}">
                      <a16:creationId xmlns:a16="http://schemas.microsoft.com/office/drawing/2014/main" id="{A9379E1C-8CF3-7AC2-C3F0-B72CD6E4F3F7}"/>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8" name="Ink 47">
                  <a:extLst>
                    <a:ext uri="{FF2B5EF4-FFF2-40B4-BE49-F238E27FC236}">
                      <a16:creationId xmlns:a16="http://schemas.microsoft.com/office/drawing/2014/main" id="{8BE036EE-88CC-3645-F979-AC238D72490F}"/>
                    </a:ext>
                  </a:extLst>
                </p14:cNvPr>
                <p14:cNvContentPartPr/>
                <p14:nvPr/>
              </p14:nvContentPartPr>
              <p14:xfrm>
                <a:off x="9763576" y="3028798"/>
                <a:ext cx="289440" cy="261000"/>
              </p14:xfrm>
            </p:contentPart>
          </mc:Choice>
          <mc:Fallback>
            <p:pic>
              <p:nvPicPr>
                <p:cNvPr id="48" name="Ink 47">
                  <a:extLst>
                    <a:ext uri="{FF2B5EF4-FFF2-40B4-BE49-F238E27FC236}">
                      <a16:creationId xmlns:a16="http://schemas.microsoft.com/office/drawing/2014/main" id="{8BE036EE-88CC-3645-F979-AC238D72490F}"/>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9" name="Ink 48">
                  <a:extLst>
                    <a:ext uri="{FF2B5EF4-FFF2-40B4-BE49-F238E27FC236}">
                      <a16:creationId xmlns:a16="http://schemas.microsoft.com/office/drawing/2014/main" id="{3C39AF08-5E4A-3F05-4FF3-ECFEC8AE4DB5}"/>
                    </a:ext>
                  </a:extLst>
                </p14:cNvPr>
                <p14:cNvContentPartPr/>
                <p14:nvPr/>
              </p14:nvContentPartPr>
              <p14:xfrm>
                <a:off x="10094056" y="3034918"/>
                <a:ext cx="355680" cy="259560"/>
              </p14:xfrm>
            </p:contentPart>
          </mc:Choice>
          <mc:Fallback>
            <p:pic>
              <p:nvPicPr>
                <p:cNvPr id="49" name="Ink 48">
                  <a:extLst>
                    <a:ext uri="{FF2B5EF4-FFF2-40B4-BE49-F238E27FC236}">
                      <a16:creationId xmlns:a16="http://schemas.microsoft.com/office/drawing/2014/main" id="{3C39AF08-5E4A-3F05-4FF3-ECFEC8AE4DB5}"/>
                    </a:ext>
                  </a:extLst>
                </p:cNvPr>
                <p:cNvPicPr/>
                <p:nvPr/>
              </p:nvPicPr>
              <p:blipFill>
                <a:blip r:embed="rId9"/>
                <a:stretch>
                  <a:fillRect/>
                </a:stretch>
              </p:blipFill>
              <p:spPr>
                <a:xfrm>
                  <a:off x="10084696" y="3025571"/>
                  <a:ext cx="374400" cy="278254"/>
                </a:xfrm>
                <a:prstGeom prst="rect">
                  <a:avLst/>
                </a:prstGeom>
              </p:spPr>
            </p:pic>
          </mc:Fallback>
        </mc:AlternateContent>
      </p:grpSp>
      <p:pic>
        <p:nvPicPr>
          <p:cNvPr id="51" name="Picture 50">
            <a:extLst>
              <a:ext uri="{FF2B5EF4-FFF2-40B4-BE49-F238E27FC236}">
                <a16:creationId xmlns:a16="http://schemas.microsoft.com/office/drawing/2014/main" id="{CE044A4F-BD79-F066-7ABA-031E89E2E4DE}"/>
              </a:ext>
            </a:extLst>
          </p:cNvPr>
          <p:cNvPicPr>
            <a:picLocks noChangeAspect="1"/>
          </p:cNvPicPr>
          <p:nvPr/>
        </p:nvPicPr>
        <p:blipFill>
          <a:blip r:embed="rId16"/>
          <a:stretch>
            <a:fillRect/>
          </a:stretch>
        </p:blipFill>
        <p:spPr>
          <a:xfrm>
            <a:off x="638175" y="3516008"/>
            <a:ext cx="2571882" cy="3232316"/>
          </a:xfrm>
          <a:prstGeom prst="rect">
            <a:avLst/>
          </a:prstGeom>
        </p:spPr>
      </p:pic>
      <p:pic>
        <p:nvPicPr>
          <p:cNvPr id="53" name="Picture 52">
            <a:extLst>
              <a:ext uri="{FF2B5EF4-FFF2-40B4-BE49-F238E27FC236}">
                <a16:creationId xmlns:a16="http://schemas.microsoft.com/office/drawing/2014/main" id="{A7FCCD04-5569-A6AE-DF1F-B9BC1028178E}"/>
              </a:ext>
            </a:extLst>
          </p:cNvPr>
          <p:cNvPicPr>
            <a:picLocks noChangeAspect="1"/>
          </p:cNvPicPr>
          <p:nvPr/>
        </p:nvPicPr>
        <p:blipFill>
          <a:blip r:embed="rId17"/>
          <a:stretch>
            <a:fillRect/>
          </a:stretch>
        </p:blipFill>
        <p:spPr>
          <a:xfrm>
            <a:off x="2450913" y="4869170"/>
            <a:ext cx="3645087" cy="749339"/>
          </a:xfrm>
          <a:prstGeom prst="rect">
            <a:avLst/>
          </a:prstGeom>
        </p:spPr>
      </p:pic>
      <p:grpSp>
        <p:nvGrpSpPr>
          <p:cNvPr id="72" name="Group 71">
            <a:extLst>
              <a:ext uri="{FF2B5EF4-FFF2-40B4-BE49-F238E27FC236}">
                <a16:creationId xmlns:a16="http://schemas.microsoft.com/office/drawing/2014/main" id="{17C206B6-09F0-1FD4-2609-1FBAF0D7F66F}"/>
              </a:ext>
            </a:extLst>
          </p:cNvPr>
          <p:cNvGrpSpPr/>
          <p:nvPr/>
        </p:nvGrpSpPr>
        <p:grpSpPr>
          <a:xfrm>
            <a:off x="2811976" y="4557718"/>
            <a:ext cx="2144160" cy="559080"/>
            <a:chOff x="2811976" y="4557718"/>
            <a:chExt cx="2144160" cy="559080"/>
          </a:xfrm>
        </p:grpSpPr>
        <mc:AlternateContent xmlns:mc="http://schemas.openxmlformats.org/markup-compatibility/2006">
          <mc:Choice xmlns:p14="http://schemas.microsoft.com/office/powerpoint/2010/main" Requires="p14">
            <p:contentPart p14:bwMode="auto" r:id="rId18">
              <p14:nvContentPartPr>
                <p14:cNvPr id="54" name="Ink 53">
                  <a:extLst>
                    <a:ext uri="{FF2B5EF4-FFF2-40B4-BE49-F238E27FC236}">
                      <a16:creationId xmlns:a16="http://schemas.microsoft.com/office/drawing/2014/main" id="{FC738E17-6073-C64A-FCC9-DDE015E94508}"/>
                    </a:ext>
                  </a:extLst>
                </p14:cNvPr>
                <p14:cNvContentPartPr/>
                <p14:nvPr/>
              </p14:nvContentPartPr>
              <p14:xfrm>
                <a:off x="2811976" y="4653838"/>
                <a:ext cx="218880" cy="233280"/>
              </p14:xfrm>
            </p:contentPart>
          </mc:Choice>
          <mc:Fallback>
            <p:pic>
              <p:nvPicPr>
                <p:cNvPr id="54" name="Ink 53">
                  <a:extLst>
                    <a:ext uri="{FF2B5EF4-FFF2-40B4-BE49-F238E27FC236}">
                      <a16:creationId xmlns:a16="http://schemas.microsoft.com/office/drawing/2014/main" id="{FC738E17-6073-C64A-FCC9-DDE015E94508}"/>
                    </a:ext>
                  </a:extLst>
                </p:cNvPr>
                <p:cNvPicPr/>
                <p:nvPr/>
              </p:nvPicPr>
              <p:blipFill>
                <a:blip r:embed="rId19"/>
                <a:stretch>
                  <a:fillRect/>
                </a:stretch>
              </p:blipFill>
              <p:spPr>
                <a:xfrm>
                  <a:off x="2802631" y="4644478"/>
                  <a:ext cx="237569"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5" name="Ink 54">
                  <a:extLst>
                    <a:ext uri="{FF2B5EF4-FFF2-40B4-BE49-F238E27FC236}">
                      <a16:creationId xmlns:a16="http://schemas.microsoft.com/office/drawing/2014/main" id="{6C5EE089-3332-A5C8-1D5F-C644ADA26A3A}"/>
                    </a:ext>
                  </a:extLst>
                </p14:cNvPr>
                <p14:cNvContentPartPr/>
                <p14:nvPr/>
              </p14:nvContentPartPr>
              <p14:xfrm>
                <a:off x="2945176" y="4802158"/>
                <a:ext cx="101520" cy="137520"/>
              </p14:xfrm>
            </p:contentPart>
          </mc:Choice>
          <mc:Fallback>
            <p:pic>
              <p:nvPicPr>
                <p:cNvPr id="55" name="Ink 54">
                  <a:extLst>
                    <a:ext uri="{FF2B5EF4-FFF2-40B4-BE49-F238E27FC236}">
                      <a16:creationId xmlns:a16="http://schemas.microsoft.com/office/drawing/2014/main" id="{6C5EE089-3332-A5C8-1D5F-C644ADA26A3A}"/>
                    </a:ext>
                  </a:extLst>
                </p:cNvPr>
                <p:cNvPicPr/>
                <p:nvPr/>
              </p:nvPicPr>
              <p:blipFill>
                <a:blip r:embed="rId21"/>
                <a:stretch>
                  <a:fillRect/>
                </a:stretch>
              </p:blipFill>
              <p:spPr>
                <a:xfrm>
                  <a:off x="2935816" y="4792798"/>
                  <a:ext cx="1202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6" name="Ink 55">
                  <a:extLst>
                    <a:ext uri="{FF2B5EF4-FFF2-40B4-BE49-F238E27FC236}">
                      <a16:creationId xmlns:a16="http://schemas.microsoft.com/office/drawing/2014/main" id="{783AC688-D77D-19B7-3C99-C824F1D7329B}"/>
                    </a:ext>
                  </a:extLst>
                </p14:cNvPr>
                <p14:cNvContentPartPr/>
                <p14:nvPr/>
              </p14:nvContentPartPr>
              <p14:xfrm>
                <a:off x="3140656" y="4724398"/>
                <a:ext cx="120240" cy="93600"/>
              </p14:xfrm>
            </p:contentPart>
          </mc:Choice>
          <mc:Fallback>
            <p:pic>
              <p:nvPicPr>
                <p:cNvPr id="56" name="Ink 55">
                  <a:extLst>
                    <a:ext uri="{FF2B5EF4-FFF2-40B4-BE49-F238E27FC236}">
                      <a16:creationId xmlns:a16="http://schemas.microsoft.com/office/drawing/2014/main" id="{783AC688-D77D-19B7-3C99-C824F1D7329B}"/>
                    </a:ext>
                  </a:extLst>
                </p:cNvPr>
                <p:cNvPicPr/>
                <p:nvPr/>
              </p:nvPicPr>
              <p:blipFill>
                <a:blip r:embed="rId23"/>
                <a:stretch>
                  <a:fillRect/>
                </a:stretch>
              </p:blipFill>
              <p:spPr>
                <a:xfrm>
                  <a:off x="3131296" y="4715038"/>
                  <a:ext cx="1389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7" name="Ink 56">
                  <a:extLst>
                    <a:ext uri="{FF2B5EF4-FFF2-40B4-BE49-F238E27FC236}">
                      <a16:creationId xmlns:a16="http://schemas.microsoft.com/office/drawing/2014/main" id="{56CA7F6A-79CA-5ED9-164C-6E4F2F5F459F}"/>
                    </a:ext>
                  </a:extLst>
                </p14:cNvPr>
                <p14:cNvContentPartPr/>
                <p14:nvPr/>
              </p14:nvContentPartPr>
              <p14:xfrm>
                <a:off x="3347656" y="4720798"/>
                <a:ext cx="71640" cy="104040"/>
              </p14:xfrm>
            </p:contentPart>
          </mc:Choice>
          <mc:Fallback>
            <p:pic>
              <p:nvPicPr>
                <p:cNvPr id="57" name="Ink 56">
                  <a:extLst>
                    <a:ext uri="{FF2B5EF4-FFF2-40B4-BE49-F238E27FC236}">
                      <a16:creationId xmlns:a16="http://schemas.microsoft.com/office/drawing/2014/main" id="{56CA7F6A-79CA-5ED9-164C-6E4F2F5F459F}"/>
                    </a:ext>
                  </a:extLst>
                </p:cNvPr>
                <p:cNvPicPr/>
                <p:nvPr/>
              </p:nvPicPr>
              <p:blipFill>
                <a:blip r:embed="rId25"/>
                <a:stretch>
                  <a:fillRect/>
                </a:stretch>
              </p:blipFill>
              <p:spPr>
                <a:xfrm>
                  <a:off x="3338296" y="4711470"/>
                  <a:ext cx="90360" cy="122695"/>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8" name="Ink 57">
                  <a:extLst>
                    <a:ext uri="{FF2B5EF4-FFF2-40B4-BE49-F238E27FC236}">
                      <a16:creationId xmlns:a16="http://schemas.microsoft.com/office/drawing/2014/main" id="{910CB375-23DE-4931-153B-B964EA7FF692}"/>
                    </a:ext>
                  </a:extLst>
                </p14:cNvPr>
                <p14:cNvContentPartPr/>
                <p14:nvPr/>
              </p14:nvContentPartPr>
              <p14:xfrm>
                <a:off x="3489856" y="4690198"/>
                <a:ext cx="56160" cy="103320"/>
              </p14:xfrm>
            </p:contentPart>
          </mc:Choice>
          <mc:Fallback>
            <p:pic>
              <p:nvPicPr>
                <p:cNvPr id="58" name="Ink 57">
                  <a:extLst>
                    <a:ext uri="{FF2B5EF4-FFF2-40B4-BE49-F238E27FC236}">
                      <a16:creationId xmlns:a16="http://schemas.microsoft.com/office/drawing/2014/main" id="{910CB375-23DE-4931-153B-B964EA7FF692}"/>
                    </a:ext>
                  </a:extLst>
                </p:cNvPr>
                <p:cNvPicPr/>
                <p:nvPr/>
              </p:nvPicPr>
              <p:blipFill>
                <a:blip r:embed="rId27"/>
                <a:stretch>
                  <a:fillRect/>
                </a:stretch>
              </p:blipFill>
              <p:spPr>
                <a:xfrm>
                  <a:off x="3480556" y="4680838"/>
                  <a:ext cx="74761"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9" name="Ink 58">
                  <a:extLst>
                    <a:ext uri="{FF2B5EF4-FFF2-40B4-BE49-F238E27FC236}">
                      <a16:creationId xmlns:a16="http://schemas.microsoft.com/office/drawing/2014/main" id="{AA5B035B-7ACE-E706-5B9A-679CCB03B2DD}"/>
                    </a:ext>
                  </a:extLst>
                </p14:cNvPr>
                <p14:cNvContentPartPr/>
                <p14:nvPr/>
              </p14:nvContentPartPr>
              <p14:xfrm>
                <a:off x="3649696" y="4648078"/>
                <a:ext cx="93600" cy="175320"/>
              </p14:xfrm>
            </p:contentPart>
          </mc:Choice>
          <mc:Fallback>
            <p:pic>
              <p:nvPicPr>
                <p:cNvPr id="59" name="Ink 58">
                  <a:extLst>
                    <a:ext uri="{FF2B5EF4-FFF2-40B4-BE49-F238E27FC236}">
                      <a16:creationId xmlns:a16="http://schemas.microsoft.com/office/drawing/2014/main" id="{AA5B035B-7ACE-E706-5B9A-679CCB03B2DD}"/>
                    </a:ext>
                  </a:extLst>
                </p:cNvPr>
                <p:cNvPicPr/>
                <p:nvPr/>
              </p:nvPicPr>
              <p:blipFill>
                <a:blip r:embed="rId29"/>
                <a:stretch>
                  <a:fillRect/>
                </a:stretch>
              </p:blipFill>
              <p:spPr>
                <a:xfrm>
                  <a:off x="3640372" y="4638737"/>
                  <a:ext cx="112248" cy="194002"/>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0" name="Ink 59">
                  <a:extLst>
                    <a:ext uri="{FF2B5EF4-FFF2-40B4-BE49-F238E27FC236}">
                      <a16:creationId xmlns:a16="http://schemas.microsoft.com/office/drawing/2014/main" id="{61DB5BF5-1F30-65B8-A65A-54EB694E6E1E}"/>
                    </a:ext>
                  </a:extLst>
                </p14:cNvPr>
                <p14:cNvContentPartPr/>
                <p14:nvPr/>
              </p14:nvContentPartPr>
              <p14:xfrm>
                <a:off x="3385456" y="4927798"/>
                <a:ext cx="146520" cy="189000"/>
              </p14:xfrm>
            </p:contentPart>
          </mc:Choice>
          <mc:Fallback>
            <p:pic>
              <p:nvPicPr>
                <p:cNvPr id="60" name="Ink 59">
                  <a:extLst>
                    <a:ext uri="{FF2B5EF4-FFF2-40B4-BE49-F238E27FC236}">
                      <a16:creationId xmlns:a16="http://schemas.microsoft.com/office/drawing/2014/main" id="{61DB5BF5-1F30-65B8-A65A-54EB694E6E1E}"/>
                    </a:ext>
                  </a:extLst>
                </p:cNvPr>
                <p:cNvPicPr/>
                <p:nvPr/>
              </p:nvPicPr>
              <p:blipFill>
                <a:blip r:embed="rId31"/>
                <a:stretch>
                  <a:fillRect/>
                </a:stretch>
              </p:blipFill>
              <p:spPr>
                <a:xfrm>
                  <a:off x="3376096" y="4918456"/>
                  <a:ext cx="165240" cy="207684"/>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2" name="Ink 61">
                  <a:extLst>
                    <a:ext uri="{FF2B5EF4-FFF2-40B4-BE49-F238E27FC236}">
                      <a16:creationId xmlns:a16="http://schemas.microsoft.com/office/drawing/2014/main" id="{98A3EC1B-37B1-9360-95F5-0C779401AC29}"/>
                    </a:ext>
                  </a:extLst>
                </p14:cNvPr>
                <p14:cNvContentPartPr/>
                <p14:nvPr/>
              </p14:nvContentPartPr>
              <p14:xfrm>
                <a:off x="3915736" y="4736278"/>
                <a:ext cx="384840" cy="289800"/>
              </p14:xfrm>
            </p:contentPart>
          </mc:Choice>
          <mc:Fallback>
            <p:pic>
              <p:nvPicPr>
                <p:cNvPr id="62" name="Ink 61">
                  <a:extLst>
                    <a:ext uri="{FF2B5EF4-FFF2-40B4-BE49-F238E27FC236}">
                      <a16:creationId xmlns:a16="http://schemas.microsoft.com/office/drawing/2014/main" id="{98A3EC1B-37B1-9360-95F5-0C779401AC29}"/>
                    </a:ext>
                  </a:extLst>
                </p:cNvPr>
                <p:cNvPicPr/>
                <p:nvPr/>
              </p:nvPicPr>
              <p:blipFill>
                <a:blip r:embed="rId33"/>
                <a:stretch>
                  <a:fillRect/>
                </a:stretch>
              </p:blipFill>
              <p:spPr>
                <a:xfrm>
                  <a:off x="3906376" y="4726918"/>
                  <a:ext cx="4035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3" name="Ink 62">
                  <a:extLst>
                    <a:ext uri="{FF2B5EF4-FFF2-40B4-BE49-F238E27FC236}">
                      <a16:creationId xmlns:a16="http://schemas.microsoft.com/office/drawing/2014/main" id="{7C3891F2-0531-C718-148E-CC719720E8EA}"/>
                    </a:ext>
                  </a:extLst>
                </p14:cNvPr>
                <p14:cNvContentPartPr/>
                <p14:nvPr/>
              </p14:nvContentPartPr>
              <p14:xfrm>
                <a:off x="4362496" y="4557718"/>
                <a:ext cx="257040" cy="214560"/>
              </p14:xfrm>
            </p:contentPart>
          </mc:Choice>
          <mc:Fallback>
            <p:pic>
              <p:nvPicPr>
                <p:cNvPr id="63" name="Ink 62">
                  <a:extLst>
                    <a:ext uri="{FF2B5EF4-FFF2-40B4-BE49-F238E27FC236}">
                      <a16:creationId xmlns:a16="http://schemas.microsoft.com/office/drawing/2014/main" id="{7C3891F2-0531-C718-148E-CC719720E8EA}"/>
                    </a:ext>
                  </a:extLst>
                </p:cNvPr>
                <p:cNvPicPr/>
                <p:nvPr/>
              </p:nvPicPr>
              <p:blipFill>
                <a:blip r:embed="rId35"/>
                <a:stretch>
                  <a:fillRect/>
                </a:stretch>
              </p:blipFill>
              <p:spPr>
                <a:xfrm>
                  <a:off x="4353136" y="4548358"/>
                  <a:ext cx="27576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4" name="Ink 63">
                  <a:extLst>
                    <a:ext uri="{FF2B5EF4-FFF2-40B4-BE49-F238E27FC236}">
                      <a16:creationId xmlns:a16="http://schemas.microsoft.com/office/drawing/2014/main" id="{C7CEC668-5860-AA16-E3C7-D6C1FEE8CD8E}"/>
                    </a:ext>
                  </a:extLst>
                </p14:cNvPr>
                <p14:cNvContentPartPr/>
                <p14:nvPr/>
              </p14:nvContentPartPr>
              <p14:xfrm>
                <a:off x="4669576" y="4631878"/>
                <a:ext cx="109440" cy="88560"/>
              </p14:xfrm>
            </p:contentPart>
          </mc:Choice>
          <mc:Fallback>
            <p:pic>
              <p:nvPicPr>
                <p:cNvPr id="64" name="Ink 63">
                  <a:extLst>
                    <a:ext uri="{FF2B5EF4-FFF2-40B4-BE49-F238E27FC236}">
                      <a16:creationId xmlns:a16="http://schemas.microsoft.com/office/drawing/2014/main" id="{C7CEC668-5860-AA16-E3C7-D6C1FEE8CD8E}"/>
                    </a:ext>
                  </a:extLst>
                </p:cNvPr>
                <p:cNvPicPr/>
                <p:nvPr/>
              </p:nvPicPr>
              <p:blipFill>
                <a:blip r:embed="rId37"/>
                <a:stretch>
                  <a:fillRect/>
                </a:stretch>
              </p:blipFill>
              <p:spPr>
                <a:xfrm>
                  <a:off x="4660216" y="4622518"/>
                  <a:ext cx="1281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5" name="Ink 64">
                  <a:extLst>
                    <a:ext uri="{FF2B5EF4-FFF2-40B4-BE49-F238E27FC236}">
                      <a16:creationId xmlns:a16="http://schemas.microsoft.com/office/drawing/2014/main" id="{04BCD4A8-A9CD-FB51-4EBD-6D318C43E774}"/>
                    </a:ext>
                  </a:extLst>
                </p14:cNvPr>
                <p14:cNvContentPartPr/>
                <p14:nvPr/>
              </p14:nvContentPartPr>
              <p14:xfrm>
                <a:off x="4835896" y="4557718"/>
                <a:ext cx="120240" cy="240480"/>
              </p14:xfrm>
            </p:contentPart>
          </mc:Choice>
          <mc:Fallback>
            <p:pic>
              <p:nvPicPr>
                <p:cNvPr id="65" name="Ink 64">
                  <a:extLst>
                    <a:ext uri="{FF2B5EF4-FFF2-40B4-BE49-F238E27FC236}">
                      <a16:creationId xmlns:a16="http://schemas.microsoft.com/office/drawing/2014/main" id="{04BCD4A8-A9CD-FB51-4EBD-6D318C43E774}"/>
                    </a:ext>
                  </a:extLst>
                </p:cNvPr>
                <p:cNvPicPr/>
                <p:nvPr/>
              </p:nvPicPr>
              <p:blipFill>
                <a:blip r:embed="rId39"/>
                <a:stretch>
                  <a:fillRect/>
                </a:stretch>
              </p:blipFill>
              <p:spPr>
                <a:xfrm>
                  <a:off x="4826564" y="4548358"/>
                  <a:ext cx="138904" cy="259200"/>
                </a:xfrm>
                <a:prstGeom prst="rect">
                  <a:avLst/>
                </a:prstGeom>
              </p:spPr>
            </p:pic>
          </mc:Fallback>
        </mc:AlternateContent>
      </p:grpSp>
      <p:grpSp>
        <p:nvGrpSpPr>
          <p:cNvPr id="71" name="Group 70">
            <a:extLst>
              <a:ext uri="{FF2B5EF4-FFF2-40B4-BE49-F238E27FC236}">
                <a16:creationId xmlns:a16="http://schemas.microsoft.com/office/drawing/2014/main" id="{CEF0B0DE-F91E-136E-42C1-9E1A614528F5}"/>
              </a:ext>
            </a:extLst>
          </p:cNvPr>
          <p:cNvGrpSpPr/>
          <p:nvPr/>
        </p:nvGrpSpPr>
        <p:grpSpPr>
          <a:xfrm>
            <a:off x="3072256" y="5416318"/>
            <a:ext cx="1042920" cy="797400"/>
            <a:chOff x="3072256" y="5416318"/>
            <a:chExt cx="1042920" cy="797400"/>
          </a:xfrm>
        </p:grpSpPr>
        <mc:AlternateContent xmlns:mc="http://schemas.openxmlformats.org/markup-compatibility/2006">
          <mc:Choice xmlns:p14="http://schemas.microsoft.com/office/powerpoint/2010/main" Requires="p14">
            <p:contentPart p14:bwMode="auto" r:id="rId40">
              <p14:nvContentPartPr>
                <p14:cNvPr id="66" name="Ink 65">
                  <a:extLst>
                    <a:ext uri="{FF2B5EF4-FFF2-40B4-BE49-F238E27FC236}">
                      <a16:creationId xmlns:a16="http://schemas.microsoft.com/office/drawing/2014/main" id="{77352CCE-4691-851E-1F5A-4D42E9BD1D23}"/>
                    </a:ext>
                  </a:extLst>
                </p14:cNvPr>
                <p14:cNvContentPartPr/>
                <p14:nvPr/>
              </p14:nvContentPartPr>
              <p14:xfrm>
                <a:off x="3750856" y="5416318"/>
                <a:ext cx="331920" cy="401760"/>
              </p14:xfrm>
            </p:contentPart>
          </mc:Choice>
          <mc:Fallback>
            <p:pic>
              <p:nvPicPr>
                <p:cNvPr id="66" name="Ink 65">
                  <a:extLst>
                    <a:ext uri="{FF2B5EF4-FFF2-40B4-BE49-F238E27FC236}">
                      <a16:creationId xmlns:a16="http://schemas.microsoft.com/office/drawing/2014/main" id="{77352CCE-4691-851E-1F5A-4D42E9BD1D23}"/>
                    </a:ext>
                  </a:extLst>
                </p:cNvPr>
                <p:cNvPicPr/>
                <p:nvPr/>
              </p:nvPicPr>
              <p:blipFill>
                <a:blip r:embed="rId41"/>
                <a:stretch>
                  <a:fillRect/>
                </a:stretch>
              </p:blipFill>
              <p:spPr>
                <a:xfrm>
                  <a:off x="3741496" y="5406958"/>
                  <a:ext cx="3506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7" name="Ink 66">
                  <a:extLst>
                    <a:ext uri="{FF2B5EF4-FFF2-40B4-BE49-F238E27FC236}">
                      <a16:creationId xmlns:a16="http://schemas.microsoft.com/office/drawing/2014/main" id="{F480623B-A67D-DD20-754E-CA9F749F2177}"/>
                    </a:ext>
                  </a:extLst>
                </p14:cNvPr>
                <p14:cNvContentPartPr/>
                <p14:nvPr/>
              </p14:nvContentPartPr>
              <p14:xfrm>
                <a:off x="3072256" y="5942278"/>
                <a:ext cx="253800" cy="270000"/>
              </p14:xfrm>
            </p:contentPart>
          </mc:Choice>
          <mc:Fallback>
            <p:pic>
              <p:nvPicPr>
                <p:cNvPr id="67" name="Ink 66">
                  <a:extLst>
                    <a:ext uri="{FF2B5EF4-FFF2-40B4-BE49-F238E27FC236}">
                      <a16:creationId xmlns:a16="http://schemas.microsoft.com/office/drawing/2014/main" id="{F480623B-A67D-DD20-754E-CA9F749F2177}"/>
                    </a:ext>
                  </a:extLst>
                </p:cNvPr>
                <p:cNvPicPr/>
                <p:nvPr/>
              </p:nvPicPr>
              <p:blipFill>
                <a:blip r:embed="rId43"/>
                <a:stretch>
                  <a:fillRect/>
                </a:stretch>
              </p:blipFill>
              <p:spPr>
                <a:xfrm>
                  <a:off x="3062896" y="5932906"/>
                  <a:ext cx="272520" cy="288745"/>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8" name="Ink 67">
                  <a:extLst>
                    <a:ext uri="{FF2B5EF4-FFF2-40B4-BE49-F238E27FC236}">
                      <a16:creationId xmlns:a16="http://schemas.microsoft.com/office/drawing/2014/main" id="{28046D66-7DAD-DAB3-2175-05D9D96970F4}"/>
                    </a:ext>
                  </a:extLst>
                </p14:cNvPr>
                <p14:cNvContentPartPr/>
                <p14:nvPr/>
              </p14:nvContentPartPr>
              <p14:xfrm>
                <a:off x="3292576" y="5813398"/>
                <a:ext cx="226800" cy="400320"/>
              </p14:xfrm>
            </p:contentPart>
          </mc:Choice>
          <mc:Fallback>
            <p:pic>
              <p:nvPicPr>
                <p:cNvPr id="68" name="Ink 67">
                  <a:extLst>
                    <a:ext uri="{FF2B5EF4-FFF2-40B4-BE49-F238E27FC236}">
                      <a16:creationId xmlns:a16="http://schemas.microsoft.com/office/drawing/2014/main" id="{28046D66-7DAD-DAB3-2175-05D9D96970F4}"/>
                    </a:ext>
                  </a:extLst>
                </p:cNvPr>
                <p:cNvPicPr/>
                <p:nvPr/>
              </p:nvPicPr>
              <p:blipFill>
                <a:blip r:embed="rId45"/>
                <a:stretch>
                  <a:fillRect/>
                </a:stretch>
              </p:blipFill>
              <p:spPr>
                <a:xfrm>
                  <a:off x="3283201" y="5804038"/>
                  <a:ext cx="24555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9" name="Ink 68">
                  <a:extLst>
                    <a:ext uri="{FF2B5EF4-FFF2-40B4-BE49-F238E27FC236}">
                      <a16:creationId xmlns:a16="http://schemas.microsoft.com/office/drawing/2014/main" id="{17B50625-199B-714E-1E47-F39DD831B7E0}"/>
                    </a:ext>
                  </a:extLst>
                </p14:cNvPr>
                <p14:cNvContentPartPr/>
                <p14:nvPr/>
              </p14:nvContentPartPr>
              <p14:xfrm>
                <a:off x="3587776" y="6079798"/>
                <a:ext cx="153360" cy="105840"/>
              </p14:xfrm>
            </p:contentPart>
          </mc:Choice>
          <mc:Fallback>
            <p:pic>
              <p:nvPicPr>
                <p:cNvPr id="69" name="Ink 68">
                  <a:extLst>
                    <a:ext uri="{FF2B5EF4-FFF2-40B4-BE49-F238E27FC236}">
                      <a16:creationId xmlns:a16="http://schemas.microsoft.com/office/drawing/2014/main" id="{17B50625-199B-714E-1E47-F39DD831B7E0}"/>
                    </a:ext>
                  </a:extLst>
                </p:cNvPr>
                <p:cNvPicPr/>
                <p:nvPr/>
              </p:nvPicPr>
              <p:blipFill>
                <a:blip r:embed="rId47"/>
                <a:stretch>
                  <a:fillRect/>
                </a:stretch>
              </p:blipFill>
              <p:spPr>
                <a:xfrm>
                  <a:off x="3578416" y="6070438"/>
                  <a:ext cx="1720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0" name="Ink 69">
                  <a:extLst>
                    <a:ext uri="{FF2B5EF4-FFF2-40B4-BE49-F238E27FC236}">
                      <a16:creationId xmlns:a16="http://schemas.microsoft.com/office/drawing/2014/main" id="{B559B75B-81A0-B71E-7376-11E5086C5CE0}"/>
                    </a:ext>
                  </a:extLst>
                </p14:cNvPr>
                <p14:cNvContentPartPr/>
                <p14:nvPr/>
              </p14:nvContentPartPr>
              <p14:xfrm>
                <a:off x="3796936" y="6045238"/>
                <a:ext cx="318240" cy="125280"/>
              </p14:xfrm>
            </p:contentPart>
          </mc:Choice>
          <mc:Fallback>
            <p:pic>
              <p:nvPicPr>
                <p:cNvPr id="70" name="Ink 69">
                  <a:extLst>
                    <a:ext uri="{FF2B5EF4-FFF2-40B4-BE49-F238E27FC236}">
                      <a16:creationId xmlns:a16="http://schemas.microsoft.com/office/drawing/2014/main" id="{B559B75B-81A0-B71E-7376-11E5086C5CE0}"/>
                    </a:ext>
                  </a:extLst>
                </p:cNvPr>
                <p:cNvPicPr/>
                <p:nvPr/>
              </p:nvPicPr>
              <p:blipFill>
                <a:blip r:embed="rId49"/>
                <a:stretch>
                  <a:fillRect/>
                </a:stretch>
              </p:blipFill>
              <p:spPr>
                <a:xfrm>
                  <a:off x="3787576" y="6035878"/>
                  <a:ext cx="336960" cy="14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
            <p14:nvContentPartPr>
              <p14:cNvPr id="74" name="Ink 73">
                <a:extLst>
                  <a:ext uri="{FF2B5EF4-FFF2-40B4-BE49-F238E27FC236}">
                    <a16:creationId xmlns:a16="http://schemas.microsoft.com/office/drawing/2014/main" id="{02F11ECE-7E91-6D38-D4B9-64E85AE3C8FF}"/>
                  </a:ext>
                </a:extLst>
              </p14:cNvPr>
              <p14:cNvContentPartPr/>
              <p14:nvPr/>
            </p14:nvContentPartPr>
            <p14:xfrm>
              <a:off x="1233616" y="3510038"/>
              <a:ext cx="1146960" cy="428040"/>
            </p14:xfrm>
          </p:contentPart>
        </mc:Choice>
        <mc:Fallback>
          <p:pic>
            <p:nvPicPr>
              <p:cNvPr id="74" name="Ink 73">
                <a:extLst>
                  <a:ext uri="{FF2B5EF4-FFF2-40B4-BE49-F238E27FC236}">
                    <a16:creationId xmlns:a16="http://schemas.microsoft.com/office/drawing/2014/main" id="{02F11ECE-7E91-6D38-D4B9-64E85AE3C8FF}"/>
                  </a:ext>
                </a:extLst>
              </p:cNvPr>
              <p:cNvPicPr/>
              <p:nvPr/>
            </p:nvPicPr>
            <p:blipFill>
              <a:blip r:embed="rId51"/>
              <a:stretch>
                <a:fillRect/>
              </a:stretch>
            </p:blipFill>
            <p:spPr>
              <a:xfrm>
                <a:off x="1215616" y="3492053"/>
                <a:ext cx="1182600" cy="463650"/>
              </a:xfrm>
              <a:prstGeom prst="rect">
                <a:avLst/>
              </a:prstGeom>
            </p:spPr>
          </p:pic>
        </mc:Fallback>
      </mc:AlternateContent>
    </p:spTree>
    <p:extLst>
      <p:ext uri="{BB962C8B-B14F-4D97-AF65-F5344CB8AC3E}">
        <p14:creationId xmlns:p14="http://schemas.microsoft.com/office/powerpoint/2010/main" val="1156806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2000" fill="hold"/>
                                        <p:tgtEl>
                                          <p:spTgt spid="41"/>
                                        </p:tgtEl>
                                        <p:attrNameLst>
                                          <p:attrName>drawProgress</p:attrName>
                                        </p:attrNameLst>
                                      </p:cBhvr>
                                      <p:tavLst>
                                        <p:tav tm="0">
                                          <p:val>
                                            <p:fltVal val="0"/>
                                          </p:val>
                                        </p:tav>
                                        <p:tav tm="100000">
                                          <p:val>
                                            <p:fltVal val="1"/>
                                          </p:val>
                                        </p:tav>
                                      </p:tavLst>
                                    </p:anim>
                                  </p:childTnLst>
                                </p:cTn>
                              </p:par>
                              <p:par>
                                <p:cTn id="21" presetID="63"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2000" fill="hold"/>
                                        <p:tgtEl>
                                          <p:spTgt spid="42"/>
                                        </p:tgtEl>
                                        <p:attrNameLst>
                                          <p:attrName>drawProgress</p:attrName>
                                        </p:attrNameLst>
                                      </p:cBhvr>
                                      <p:tavLst>
                                        <p:tav tm="0">
                                          <p:val>
                                            <p:fltVal val="0"/>
                                          </p:val>
                                        </p:tav>
                                        <p:tav tm="100000">
                                          <p:val>
                                            <p:fltVal val="1"/>
                                          </p:val>
                                        </p:tav>
                                      </p:tavLst>
                                    </p:anim>
                                  </p:childTnLst>
                                </p:cTn>
                              </p:par>
                              <p:par>
                                <p:cTn id="24" presetID="63"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p:cTn id="26" dur="2000" fill="hold"/>
                                        <p:tgtEl>
                                          <p:spTgt spid="46"/>
                                        </p:tgtEl>
                                        <p:attrNameLst>
                                          <p:attrName>drawProgress</p:attrName>
                                        </p:attrNameLst>
                                      </p:cBhvr>
                                      <p:tavLst>
                                        <p:tav tm="0">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63" presetClass="entr" presetSubtype="0"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p:cTn id="39" dur="1000" fill="hold"/>
                                        <p:tgtEl>
                                          <p:spTgt spid="72"/>
                                        </p:tgtEl>
                                        <p:attrNameLst>
                                          <p:attrName>drawProgress</p:attrName>
                                        </p:attrNameLst>
                                      </p:cBhvr>
                                      <p:tavLst>
                                        <p:tav tm="0">
                                          <p:val>
                                            <p:fltVal val="0"/>
                                          </p:val>
                                        </p:tav>
                                        <p:tav tm="100000">
                                          <p:val>
                                            <p:fltVal val="1"/>
                                          </p:val>
                                        </p:tav>
                                      </p:tavLst>
                                    </p:anim>
                                  </p:childTnLst>
                                </p:cTn>
                              </p:par>
                            </p:childTnLst>
                          </p:cTn>
                        </p:par>
                        <p:par>
                          <p:cTn id="40" fill="hold">
                            <p:stCondLst>
                              <p:cond delay="1000"/>
                            </p:stCondLst>
                            <p:childTnLst>
                              <p:par>
                                <p:cTn id="41" presetID="63" presetClass="entr" presetSubtype="0"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1000" fill="hold"/>
                                        <p:tgtEl>
                                          <p:spTgt spid="71"/>
                                        </p:tgtEl>
                                        <p:attrNameLst>
                                          <p:attrName>drawProgress</p:attrName>
                                        </p:attrNameLst>
                                      </p:cBhvr>
                                      <p:tavLst>
                                        <p:tav tm="0">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63" presetClass="entr" presetSubtype="0" fill="hold" nodeType="clickEffect">
                                  <p:stCondLst>
                                    <p:cond delay="0"/>
                                  </p:stCondLst>
                                  <p:childTnLst>
                                    <p:set>
                                      <p:cBhvr>
                                        <p:cTn id="47" dur="1" fill="hold">
                                          <p:stCondLst>
                                            <p:cond delay="0"/>
                                          </p:stCondLst>
                                        </p:cTn>
                                        <p:tgtEl>
                                          <p:spTgt spid="74"/>
                                        </p:tgtEl>
                                        <p:attrNameLst>
                                          <p:attrName>style.visibility</p:attrName>
                                        </p:attrNameLst>
                                      </p:cBhvr>
                                      <p:to>
                                        <p:strVal val="visible"/>
                                      </p:to>
                                    </p:set>
                                    <p:anim calcmode="lin" valueType="num">
                                      <p:cBhvr>
                                        <p:cTn id="48" dur="500" fill="hold"/>
                                        <p:tgtEl>
                                          <p:spTgt spid="7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2E12-7F24-EE93-0686-E6FB4A00C0FC}"/>
              </a:ext>
            </a:extLst>
          </p:cNvPr>
          <p:cNvSpPr>
            <a:spLocks noGrp="1"/>
          </p:cNvSpPr>
          <p:nvPr>
            <p:ph type="title"/>
          </p:nvPr>
        </p:nvSpPr>
        <p:spPr/>
        <p:txBody>
          <a:bodyPr/>
          <a:lstStyle/>
          <a:p>
            <a:r>
              <a:rPr lang="fr-FR" dirty="0" err="1"/>
              <a:t>Query</a:t>
            </a:r>
            <a:r>
              <a:rPr lang="fr-FR" dirty="0"/>
              <a:t> Key Value </a:t>
            </a:r>
            <a:r>
              <a:rPr lang="fr-FR" dirty="0" err="1"/>
              <a:t>when</a:t>
            </a:r>
            <a:r>
              <a:rPr lang="fr-FR" dirty="0"/>
              <a:t> it’s « </a:t>
            </a:r>
            <a:r>
              <a:rPr lang="fr-FR" dirty="0" err="1"/>
              <a:t>against</a:t>
            </a:r>
            <a:r>
              <a:rPr lang="fr-FR" dirty="0"/>
              <a:t> </a:t>
            </a:r>
            <a:r>
              <a:rPr lang="fr-FR" dirty="0" err="1"/>
              <a:t>itself</a:t>
            </a:r>
            <a:r>
              <a:rPr lang="fr-FR" dirty="0"/>
              <a:t> »</a:t>
            </a:r>
          </a:p>
        </p:txBody>
      </p:sp>
      <p:pic>
        <p:nvPicPr>
          <p:cNvPr id="7" name="Picture 6">
            <a:extLst>
              <a:ext uri="{FF2B5EF4-FFF2-40B4-BE49-F238E27FC236}">
                <a16:creationId xmlns:a16="http://schemas.microsoft.com/office/drawing/2014/main" id="{512B9533-0946-0475-EFE2-FB8701A6E706}"/>
              </a:ext>
            </a:extLst>
          </p:cNvPr>
          <p:cNvPicPr>
            <a:picLocks noChangeAspect="1"/>
          </p:cNvPicPr>
          <p:nvPr/>
        </p:nvPicPr>
        <p:blipFill>
          <a:blip r:embed="rId2"/>
          <a:stretch>
            <a:fillRect/>
          </a:stretch>
        </p:blipFill>
        <p:spPr>
          <a:xfrm>
            <a:off x="3140278" y="1335107"/>
            <a:ext cx="5911444" cy="4791792"/>
          </a:xfrm>
          <a:prstGeom prst="rect">
            <a:avLst/>
          </a:prstGeom>
        </p:spPr>
      </p:pic>
    </p:spTree>
    <p:extLst>
      <p:ext uri="{BB962C8B-B14F-4D97-AF65-F5344CB8AC3E}">
        <p14:creationId xmlns:p14="http://schemas.microsoft.com/office/powerpoint/2010/main" val="2743270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EBDD1-88E7-7B9B-07F5-B52C0F708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6315C-6983-A554-7B38-0575CB361158}"/>
              </a:ext>
            </a:extLst>
          </p:cNvPr>
          <p:cNvSpPr>
            <a:spLocks noGrp="1"/>
          </p:cNvSpPr>
          <p:nvPr>
            <p:ph type="title"/>
          </p:nvPr>
        </p:nvSpPr>
        <p:spPr/>
        <p:txBody>
          <a:bodyPr/>
          <a:lstStyle/>
          <a:p>
            <a:r>
              <a:rPr lang="fr-FR" dirty="0" err="1"/>
              <a:t>Query</a:t>
            </a:r>
            <a:r>
              <a:rPr lang="fr-FR" dirty="0"/>
              <a:t> Key Value </a:t>
            </a:r>
            <a:r>
              <a:rPr lang="fr-FR" dirty="0" err="1"/>
              <a:t>when</a:t>
            </a:r>
            <a:r>
              <a:rPr lang="fr-FR" dirty="0"/>
              <a:t> it’s « </a:t>
            </a:r>
            <a:r>
              <a:rPr lang="fr-FR" dirty="0" err="1"/>
              <a:t>against</a:t>
            </a:r>
            <a:r>
              <a:rPr lang="fr-FR" dirty="0"/>
              <a:t> </a:t>
            </a:r>
            <a:r>
              <a:rPr lang="fr-FR" dirty="0" err="1"/>
              <a:t>itself</a:t>
            </a:r>
            <a:r>
              <a:rPr lang="fr-FR" dirty="0"/>
              <a:t> »</a:t>
            </a:r>
          </a:p>
        </p:txBody>
      </p:sp>
      <p:pic>
        <p:nvPicPr>
          <p:cNvPr id="4" name="Picture 3">
            <a:extLst>
              <a:ext uri="{FF2B5EF4-FFF2-40B4-BE49-F238E27FC236}">
                <a16:creationId xmlns:a16="http://schemas.microsoft.com/office/drawing/2014/main" id="{6FB901E7-8CE4-64C9-F6F0-20B083E45355}"/>
              </a:ext>
            </a:extLst>
          </p:cNvPr>
          <p:cNvPicPr>
            <a:picLocks noChangeAspect="1"/>
          </p:cNvPicPr>
          <p:nvPr/>
        </p:nvPicPr>
        <p:blipFill>
          <a:blip r:embed="rId2"/>
          <a:stretch>
            <a:fillRect/>
          </a:stretch>
        </p:blipFill>
        <p:spPr>
          <a:xfrm>
            <a:off x="0" y="1508795"/>
            <a:ext cx="12192000" cy="5257729"/>
          </a:xfrm>
          <a:prstGeom prst="rect">
            <a:avLst/>
          </a:prstGeom>
        </p:spPr>
      </p:pic>
    </p:spTree>
    <p:extLst>
      <p:ext uri="{BB962C8B-B14F-4D97-AF65-F5344CB8AC3E}">
        <p14:creationId xmlns:p14="http://schemas.microsoft.com/office/powerpoint/2010/main" val="1519470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4A5D1-DD72-A4EC-5019-E2A163161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F2B62-53D7-6F04-058C-0DD0052EAB75}"/>
              </a:ext>
            </a:extLst>
          </p:cNvPr>
          <p:cNvSpPr>
            <a:spLocks noGrp="1"/>
          </p:cNvSpPr>
          <p:nvPr>
            <p:ph type="title"/>
          </p:nvPr>
        </p:nvSpPr>
        <p:spPr/>
        <p:txBody>
          <a:bodyPr/>
          <a:lstStyle/>
          <a:p>
            <a:r>
              <a:rPr lang="fr-FR" dirty="0" err="1"/>
              <a:t>Query</a:t>
            </a:r>
            <a:r>
              <a:rPr lang="fr-FR" dirty="0"/>
              <a:t> Key Value </a:t>
            </a:r>
            <a:r>
              <a:rPr lang="fr-FR" dirty="0" err="1"/>
              <a:t>when</a:t>
            </a:r>
            <a:r>
              <a:rPr lang="fr-FR" dirty="0"/>
              <a:t> it’s « </a:t>
            </a:r>
            <a:r>
              <a:rPr lang="fr-FR" dirty="0" err="1"/>
              <a:t>against</a:t>
            </a:r>
            <a:r>
              <a:rPr lang="fr-FR" dirty="0"/>
              <a:t> </a:t>
            </a:r>
            <a:r>
              <a:rPr lang="fr-FR" dirty="0" err="1"/>
              <a:t>itself</a:t>
            </a:r>
            <a:r>
              <a:rPr lang="fr-FR" dirty="0"/>
              <a:t> »</a:t>
            </a:r>
          </a:p>
        </p:txBody>
      </p:sp>
      <p:pic>
        <p:nvPicPr>
          <p:cNvPr id="5" name="Picture 4">
            <a:extLst>
              <a:ext uri="{FF2B5EF4-FFF2-40B4-BE49-F238E27FC236}">
                <a16:creationId xmlns:a16="http://schemas.microsoft.com/office/drawing/2014/main" id="{7805FA09-CF81-C877-24E9-54BB86FE9BC0}"/>
              </a:ext>
            </a:extLst>
          </p:cNvPr>
          <p:cNvPicPr>
            <a:picLocks noChangeAspect="1"/>
          </p:cNvPicPr>
          <p:nvPr/>
        </p:nvPicPr>
        <p:blipFill>
          <a:blip r:embed="rId3"/>
          <a:stretch>
            <a:fillRect/>
          </a:stretch>
        </p:blipFill>
        <p:spPr>
          <a:xfrm rot="5400000">
            <a:off x="3462716" y="2575561"/>
            <a:ext cx="5266568" cy="2758440"/>
          </a:xfrm>
          <a:prstGeom prst="rect">
            <a:avLst/>
          </a:prstGeom>
        </p:spPr>
      </p:pic>
    </p:spTree>
    <p:extLst>
      <p:ext uri="{BB962C8B-B14F-4D97-AF65-F5344CB8AC3E}">
        <p14:creationId xmlns:p14="http://schemas.microsoft.com/office/powerpoint/2010/main" val="2355023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E6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Attention is all you need</a:t>
            </a:r>
          </a:p>
        </p:txBody>
      </p:sp>
      <p:pic>
        <p:nvPicPr>
          <p:cNvPr id="8" name="Picture 7">
            <a:extLst>
              <a:ext uri="{FF2B5EF4-FFF2-40B4-BE49-F238E27FC236}">
                <a16:creationId xmlns:a16="http://schemas.microsoft.com/office/drawing/2014/main" id="{74CE3032-875D-453B-A322-C444617A1B43}"/>
              </a:ext>
            </a:extLst>
          </p:cNvPr>
          <p:cNvPicPr>
            <a:picLocks noChangeAspect="1"/>
          </p:cNvPicPr>
          <p:nvPr/>
        </p:nvPicPr>
        <p:blipFill>
          <a:blip r:embed="rId3"/>
          <a:stretch>
            <a:fillRect/>
          </a:stretch>
        </p:blipFill>
        <p:spPr>
          <a:xfrm>
            <a:off x="7030859" y="155766"/>
            <a:ext cx="4322941" cy="6702234"/>
          </a:xfrm>
          <a:prstGeom prst="rect">
            <a:avLst/>
          </a:prstGeom>
        </p:spPr>
      </p:pic>
      <p:sp>
        <p:nvSpPr>
          <p:cNvPr id="29" name="Rechthoek 28">
            <a:extLst>
              <a:ext uri="{FF2B5EF4-FFF2-40B4-BE49-F238E27FC236}">
                <a16:creationId xmlns:a16="http://schemas.microsoft.com/office/drawing/2014/main" id="{A2A01924-640A-4710-ABC1-3A04F003343C}"/>
              </a:ext>
            </a:extLst>
          </p:cNvPr>
          <p:cNvSpPr/>
          <p:nvPr/>
        </p:nvSpPr>
        <p:spPr>
          <a:xfrm>
            <a:off x="7107143" y="2206507"/>
            <a:ext cx="2194560" cy="40233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22" name="Rechthoek 28">
            <a:extLst>
              <a:ext uri="{FF2B5EF4-FFF2-40B4-BE49-F238E27FC236}">
                <a16:creationId xmlns:a16="http://schemas.microsoft.com/office/drawing/2014/main" id="{CA8F5AD5-F351-1FE4-04F6-84EE6C1D24F7}"/>
              </a:ext>
            </a:extLst>
          </p:cNvPr>
          <p:cNvSpPr/>
          <p:nvPr/>
        </p:nvSpPr>
        <p:spPr>
          <a:xfrm>
            <a:off x="9301703" y="251285"/>
            <a:ext cx="2052097" cy="6124002"/>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cxnSp>
        <p:nvCxnSpPr>
          <p:cNvPr id="32" name="Connector: Curved 31">
            <a:extLst>
              <a:ext uri="{FF2B5EF4-FFF2-40B4-BE49-F238E27FC236}">
                <a16:creationId xmlns:a16="http://schemas.microsoft.com/office/drawing/2014/main" id="{5D2E2B9A-1E13-F394-28B6-0AB4F1A5573E}"/>
              </a:ext>
            </a:extLst>
          </p:cNvPr>
          <p:cNvCxnSpPr>
            <a:stCxn id="22" idx="0"/>
            <a:endCxn id="22" idx="2"/>
          </p:cNvCxnSpPr>
          <p:nvPr/>
        </p:nvCxnSpPr>
        <p:spPr>
          <a:xfrm rot="16200000" flipH="1">
            <a:off x="7265751" y="3313286"/>
            <a:ext cx="6124002" cy="12700"/>
          </a:xfrm>
          <a:prstGeom prst="curvedConnector5">
            <a:avLst>
              <a:gd name="adj1" fmla="val -2707"/>
              <a:gd name="adj2" fmla="val 14166150"/>
              <a:gd name="adj3" fmla="val 10225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41" name="Group 40">
            <a:extLst>
              <a:ext uri="{FF2B5EF4-FFF2-40B4-BE49-F238E27FC236}">
                <a16:creationId xmlns:a16="http://schemas.microsoft.com/office/drawing/2014/main" id="{ED5A3846-B2E1-6950-7452-3134C605FB17}"/>
              </a:ext>
            </a:extLst>
          </p:cNvPr>
          <p:cNvGrpSpPr/>
          <p:nvPr/>
        </p:nvGrpSpPr>
        <p:grpSpPr>
          <a:xfrm>
            <a:off x="9337996" y="3049798"/>
            <a:ext cx="1090800" cy="310320"/>
            <a:chOff x="9358936" y="3007918"/>
            <a:chExt cx="1090800" cy="310320"/>
          </a:xfrm>
        </p:grpSpPr>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E5EABA59-9D92-38A5-A4A6-7A52F0EFCC92}"/>
                    </a:ext>
                  </a:extLst>
                </p14:cNvPr>
                <p14:cNvContentPartPr/>
                <p14:nvPr/>
              </p14:nvContentPartPr>
              <p14:xfrm>
                <a:off x="9358936" y="3007918"/>
                <a:ext cx="372240" cy="310320"/>
              </p14:xfrm>
            </p:contentPart>
          </mc:Choice>
          <mc:Fallback xmlns="">
            <p:pic>
              <p:nvPicPr>
                <p:cNvPr id="38" name="Ink 37">
                  <a:extLst>
                    <a:ext uri="{FF2B5EF4-FFF2-40B4-BE49-F238E27FC236}">
                      <a16:creationId xmlns:a16="http://schemas.microsoft.com/office/drawing/2014/main" id="{E5EABA59-9D92-38A5-A4A6-7A52F0EFCC92}"/>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BDC76B4A-4899-E479-34C2-B72D76758679}"/>
                    </a:ext>
                  </a:extLst>
                </p14:cNvPr>
                <p14:cNvContentPartPr/>
                <p14:nvPr/>
              </p14:nvContentPartPr>
              <p14:xfrm>
                <a:off x="9763576" y="3028798"/>
                <a:ext cx="289440" cy="261000"/>
              </p14:xfrm>
            </p:contentPart>
          </mc:Choice>
          <mc:Fallback xmlns="">
            <p:pic>
              <p:nvPicPr>
                <p:cNvPr id="39" name="Ink 38">
                  <a:extLst>
                    <a:ext uri="{FF2B5EF4-FFF2-40B4-BE49-F238E27FC236}">
                      <a16:creationId xmlns:a16="http://schemas.microsoft.com/office/drawing/2014/main" id="{BDC76B4A-4899-E479-34C2-B72D76758679}"/>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4E1203E8-3F11-E08B-A1FE-C1ED0585F7AE}"/>
                    </a:ext>
                  </a:extLst>
                </p14:cNvPr>
                <p14:cNvContentPartPr/>
                <p14:nvPr/>
              </p14:nvContentPartPr>
              <p14:xfrm>
                <a:off x="10094056" y="3034918"/>
                <a:ext cx="355680" cy="259560"/>
              </p14:xfrm>
            </p:contentPart>
          </mc:Choice>
          <mc:Fallback xmlns="">
            <p:pic>
              <p:nvPicPr>
                <p:cNvPr id="40" name="Ink 39">
                  <a:extLst>
                    <a:ext uri="{FF2B5EF4-FFF2-40B4-BE49-F238E27FC236}">
                      <a16:creationId xmlns:a16="http://schemas.microsoft.com/office/drawing/2014/main" id="{4E1203E8-3F11-E08B-A1FE-C1ED0585F7AE}"/>
                    </a:ext>
                  </a:extLst>
                </p:cNvPr>
                <p:cNvPicPr/>
                <p:nvPr/>
              </p:nvPicPr>
              <p:blipFill>
                <a:blip r:embed="rId9"/>
                <a:stretch>
                  <a:fillRect/>
                </a:stretch>
              </p:blipFill>
              <p:spPr>
                <a:xfrm>
                  <a:off x="10084696" y="3025571"/>
                  <a:ext cx="374400" cy="278254"/>
                </a:xfrm>
                <a:prstGeom prst="rect">
                  <a:avLst/>
                </a:prstGeom>
              </p:spPr>
            </p:pic>
          </mc:Fallback>
        </mc:AlternateContent>
      </p:grpSp>
      <p:grpSp>
        <p:nvGrpSpPr>
          <p:cNvPr id="42" name="Group 41">
            <a:extLst>
              <a:ext uri="{FF2B5EF4-FFF2-40B4-BE49-F238E27FC236}">
                <a16:creationId xmlns:a16="http://schemas.microsoft.com/office/drawing/2014/main" id="{3AA246BB-0635-BE7F-FB30-002FB9C7811C}"/>
              </a:ext>
            </a:extLst>
          </p:cNvPr>
          <p:cNvGrpSpPr/>
          <p:nvPr/>
        </p:nvGrpSpPr>
        <p:grpSpPr>
          <a:xfrm>
            <a:off x="7954762" y="4226259"/>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EB41FA14-1CB3-E0CE-72F8-307193D81C0E}"/>
                    </a:ext>
                  </a:extLst>
                </p14:cNvPr>
                <p14:cNvContentPartPr/>
                <p14:nvPr/>
              </p14:nvContentPartPr>
              <p14:xfrm>
                <a:off x="9358936" y="3007918"/>
                <a:ext cx="372240" cy="310320"/>
              </p14:xfrm>
            </p:contentPart>
          </mc:Choice>
          <mc:Fallback xmlns="">
            <p:pic>
              <p:nvPicPr>
                <p:cNvPr id="43" name="Ink 42">
                  <a:extLst>
                    <a:ext uri="{FF2B5EF4-FFF2-40B4-BE49-F238E27FC236}">
                      <a16:creationId xmlns:a16="http://schemas.microsoft.com/office/drawing/2014/main" id="{EB41FA14-1CB3-E0CE-72F8-307193D81C0E}"/>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C8F3A6D2-CAC6-8B7C-9110-230024CBED1D}"/>
                    </a:ext>
                  </a:extLst>
                </p14:cNvPr>
                <p14:cNvContentPartPr/>
                <p14:nvPr/>
              </p14:nvContentPartPr>
              <p14:xfrm>
                <a:off x="9763576" y="3028798"/>
                <a:ext cx="289440" cy="261000"/>
              </p14:xfrm>
            </p:contentPart>
          </mc:Choice>
          <mc:Fallback xmlns="">
            <p:pic>
              <p:nvPicPr>
                <p:cNvPr id="44" name="Ink 43">
                  <a:extLst>
                    <a:ext uri="{FF2B5EF4-FFF2-40B4-BE49-F238E27FC236}">
                      <a16:creationId xmlns:a16="http://schemas.microsoft.com/office/drawing/2014/main" id="{C8F3A6D2-CAC6-8B7C-9110-230024CBED1D}"/>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D0C2F224-B081-B78F-A236-DDB18433801A}"/>
                    </a:ext>
                  </a:extLst>
                </p14:cNvPr>
                <p14:cNvContentPartPr/>
                <p14:nvPr/>
              </p14:nvContentPartPr>
              <p14:xfrm>
                <a:off x="10094056" y="3034918"/>
                <a:ext cx="355680" cy="259560"/>
              </p14:xfrm>
            </p:contentPart>
          </mc:Choice>
          <mc:Fallback xmlns="">
            <p:pic>
              <p:nvPicPr>
                <p:cNvPr id="45" name="Ink 44">
                  <a:extLst>
                    <a:ext uri="{FF2B5EF4-FFF2-40B4-BE49-F238E27FC236}">
                      <a16:creationId xmlns:a16="http://schemas.microsoft.com/office/drawing/2014/main" id="{D0C2F224-B081-B78F-A236-DDB18433801A}"/>
                    </a:ext>
                  </a:extLst>
                </p:cNvPr>
                <p:cNvPicPr/>
                <p:nvPr/>
              </p:nvPicPr>
              <p:blipFill>
                <a:blip r:embed="rId9"/>
                <a:stretch>
                  <a:fillRect/>
                </a:stretch>
              </p:blipFill>
              <p:spPr>
                <a:xfrm>
                  <a:off x="10084696" y="3025571"/>
                  <a:ext cx="374400" cy="278254"/>
                </a:xfrm>
                <a:prstGeom prst="rect">
                  <a:avLst/>
                </a:prstGeom>
              </p:spPr>
            </p:pic>
          </mc:Fallback>
        </mc:AlternateContent>
      </p:grpSp>
      <p:grpSp>
        <p:nvGrpSpPr>
          <p:cNvPr id="46" name="Group 45">
            <a:extLst>
              <a:ext uri="{FF2B5EF4-FFF2-40B4-BE49-F238E27FC236}">
                <a16:creationId xmlns:a16="http://schemas.microsoft.com/office/drawing/2014/main" id="{1E794823-6E88-F847-2F91-CAD978270AFE}"/>
              </a:ext>
            </a:extLst>
          </p:cNvPr>
          <p:cNvGrpSpPr/>
          <p:nvPr/>
        </p:nvGrpSpPr>
        <p:grpSpPr>
          <a:xfrm>
            <a:off x="9430762" y="4228293"/>
            <a:ext cx="1090800" cy="310320"/>
            <a:chOff x="9358936" y="3007918"/>
            <a:chExt cx="1090800" cy="310320"/>
          </a:xfrm>
        </p:grpSpPr>
        <mc:AlternateContent xmlns:mc="http://schemas.openxmlformats.org/markup-compatibility/2006" xmlns:p14="http://schemas.microsoft.com/office/powerpoint/2010/main">
          <mc:Choice Requires="p14">
            <p:contentPart p14:bwMode="auto" r:id="rId13">
              <p14:nvContentPartPr>
                <p14:cNvPr id="47" name="Ink 46">
                  <a:extLst>
                    <a:ext uri="{FF2B5EF4-FFF2-40B4-BE49-F238E27FC236}">
                      <a16:creationId xmlns:a16="http://schemas.microsoft.com/office/drawing/2014/main" id="{DABF8627-BA94-10A0-5521-601B383FDB2B}"/>
                    </a:ext>
                  </a:extLst>
                </p14:cNvPr>
                <p14:cNvContentPartPr/>
                <p14:nvPr/>
              </p14:nvContentPartPr>
              <p14:xfrm>
                <a:off x="9358936" y="3007918"/>
                <a:ext cx="372240" cy="310320"/>
              </p14:xfrm>
            </p:contentPart>
          </mc:Choice>
          <mc:Fallback xmlns="">
            <p:pic>
              <p:nvPicPr>
                <p:cNvPr id="47" name="Ink 46">
                  <a:extLst>
                    <a:ext uri="{FF2B5EF4-FFF2-40B4-BE49-F238E27FC236}">
                      <a16:creationId xmlns:a16="http://schemas.microsoft.com/office/drawing/2014/main" id="{DABF8627-BA94-10A0-5521-601B383FDB2B}"/>
                    </a:ext>
                  </a:extLst>
                </p:cNvPr>
                <p:cNvPicPr/>
                <p:nvPr/>
              </p:nvPicPr>
              <p:blipFill>
                <a:blip r:embed="rId5"/>
                <a:stretch>
                  <a:fillRect/>
                </a:stretch>
              </p:blipFill>
              <p:spPr>
                <a:xfrm>
                  <a:off x="9349576" y="2998558"/>
                  <a:ext cx="390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685B8386-E5F3-1332-E106-970D4FB32F5E}"/>
                    </a:ext>
                  </a:extLst>
                </p14:cNvPr>
                <p14:cNvContentPartPr/>
                <p14:nvPr/>
              </p14:nvContentPartPr>
              <p14:xfrm>
                <a:off x="9763576" y="3028798"/>
                <a:ext cx="289440" cy="261000"/>
              </p14:xfrm>
            </p:contentPart>
          </mc:Choice>
          <mc:Fallback xmlns="">
            <p:pic>
              <p:nvPicPr>
                <p:cNvPr id="48" name="Ink 47">
                  <a:extLst>
                    <a:ext uri="{FF2B5EF4-FFF2-40B4-BE49-F238E27FC236}">
                      <a16:creationId xmlns:a16="http://schemas.microsoft.com/office/drawing/2014/main" id="{685B8386-E5F3-1332-E106-970D4FB32F5E}"/>
                    </a:ext>
                  </a:extLst>
                </p:cNvPr>
                <p:cNvPicPr/>
                <p:nvPr/>
              </p:nvPicPr>
              <p:blipFill>
                <a:blip r:embed="rId7"/>
                <a:stretch>
                  <a:fillRect/>
                </a:stretch>
              </p:blipFill>
              <p:spPr>
                <a:xfrm>
                  <a:off x="9754216" y="3019438"/>
                  <a:ext cx="308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16ADB310-A687-00C7-F8A3-C7D7D812503A}"/>
                    </a:ext>
                  </a:extLst>
                </p14:cNvPr>
                <p14:cNvContentPartPr/>
                <p14:nvPr/>
              </p14:nvContentPartPr>
              <p14:xfrm>
                <a:off x="10094056" y="3034918"/>
                <a:ext cx="355680" cy="259560"/>
              </p14:xfrm>
            </p:contentPart>
          </mc:Choice>
          <mc:Fallback xmlns="">
            <p:pic>
              <p:nvPicPr>
                <p:cNvPr id="49" name="Ink 48">
                  <a:extLst>
                    <a:ext uri="{FF2B5EF4-FFF2-40B4-BE49-F238E27FC236}">
                      <a16:creationId xmlns:a16="http://schemas.microsoft.com/office/drawing/2014/main" id="{16ADB310-A687-00C7-F8A3-C7D7D812503A}"/>
                    </a:ext>
                  </a:extLst>
                </p:cNvPr>
                <p:cNvPicPr/>
                <p:nvPr/>
              </p:nvPicPr>
              <p:blipFill>
                <a:blip r:embed="rId9"/>
                <a:stretch>
                  <a:fillRect/>
                </a:stretch>
              </p:blipFill>
              <p:spPr>
                <a:xfrm>
                  <a:off x="10084696" y="3025571"/>
                  <a:ext cx="374400" cy="278254"/>
                </a:xfrm>
                <a:prstGeom prst="rect">
                  <a:avLst/>
                </a:prstGeom>
              </p:spPr>
            </p:pic>
          </mc:Fallback>
        </mc:AlternateContent>
      </p:grpSp>
      <p:pic>
        <p:nvPicPr>
          <p:cNvPr id="51" name="Picture 50">
            <a:extLst>
              <a:ext uri="{FF2B5EF4-FFF2-40B4-BE49-F238E27FC236}">
                <a16:creationId xmlns:a16="http://schemas.microsoft.com/office/drawing/2014/main" id="{D1924E97-5113-C871-A487-F41262213026}"/>
              </a:ext>
            </a:extLst>
          </p:cNvPr>
          <p:cNvPicPr>
            <a:picLocks noChangeAspect="1"/>
          </p:cNvPicPr>
          <p:nvPr/>
        </p:nvPicPr>
        <p:blipFill>
          <a:blip r:embed="rId16"/>
          <a:stretch>
            <a:fillRect/>
          </a:stretch>
        </p:blipFill>
        <p:spPr>
          <a:xfrm>
            <a:off x="638175" y="3516008"/>
            <a:ext cx="2571882" cy="3232316"/>
          </a:xfrm>
          <a:prstGeom prst="rect">
            <a:avLst/>
          </a:prstGeom>
        </p:spPr>
      </p:pic>
      <p:pic>
        <p:nvPicPr>
          <p:cNvPr id="53" name="Picture 52">
            <a:extLst>
              <a:ext uri="{FF2B5EF4-FFF2-40B4-BE49-F238E27FC236}">
                <a16:creationId xmlns:a16="http://schemas.microsoft.com/office/drawing/2014/main" id="{61BE5D6A-FDA9-483F-272C-F0B1D80864BC}"/>
              </a:ext>
            </a:extLst>
          </p:cNvPr>
          <p:cNvPicPr>
            <a:picLocks noChangeAspect="1"/>
          </p:cNvPicPr>
          <p:nvPr/>
        </p:nvPicPr>
        <p:blipFill>
          <a:blip r:embed="rId17"/>
          <a:stretch>
            <a:fillRect/>
          </a:stretch>
        </p:blipFill>
        <p:spPr>
          <a:xfrm>
            <a:off x="2450913" y="4869170"/>
            <a:ext cx="3645087" cy="749339"/>
          </a:xfrm>
          <a:prstGeom prst="rect">
            <a:avLst/>
          </a:prstGeom>
        </p:spPr>
      </p:pic>
      <p:grpSp>
        <p:nvGrpSpPr>
          <p:cNvPr id="72" name="Group 71">
            <a:extLst>
              <a:ext uri="{FF2B5EF4-FFF2-40B4-BE49-F238E27FC236}">
                <a16:creationId xmlns:a16="http://schemas.microsoft.com/office/drawing/2014/main" id="{74015651-986E-0137-4C6B-FBCE9FE3DCA6}"/>
              </a:ext>
            </a:extLst>
          </p:cNvPr>
          <p:cNvGrpSpPr/>
          <p:nvPr/>
        </p:nvGrpSpPr>
        <p:grpSpPr>
          <a:xfrm>
            <a:off x="2811976" y="4557718"/>
            <a:ext cx="2144160" cy="559080"/>
            <a:chOff x="2811976" y="4557718"/>
            <a:chExt cx="2144160" cy="559080"/>
          </a:xfrm>
        </p:grpSpPr>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4D13576B-9D21-9BA2-FB4B-CC49A453955B}"/>
                    </a:ext>
                  </a:extLst>
                </p14:cNvPr>
                <p14:cNvContentPartPr/>
                <p14:nvPr/>
              </p14:nvContentPartPr>
              <p14:xfrm>
                <a:off x="2811976" y="4653838"/>
                <a:ext cx="218880" cy="233280"/>
              </p14:xfrm>
            </p:contentPart>
          </mc:Choice>
          <mc:Fallback xmlns="">
            <p:pic>
              <p:nvPicPr>
                <p:cNvPr id="54" name="Ink 53">
                  <a:extLst>
                    <a:ext uri="{FF2B5EF4-FFF2-40B4-BE49-F238E27FC236}">
                      <a16:creationId xmlns:a16="http://schemas.microsoft.com/office/drawing/2014/main" id="{4D13576B-9D21-9BA2-FB4B-CC49A453955B}"/>
                    </a:ext>
                  </a:extLst>
                </p:cNvPr>
                <p:cNvPicPr/>
                <p:nvPr/>
              </p:nvPicPr>
              <p:blipFill>
                <a:blip r:embed="rId19"/>
                <a:stretch>
                  <a:fillRect/>
                </a:stretch>
              </p:blipFill>
              <p:spPr>
                <a:xfrm>
                  <a:off x="2802631" y="4644478"/>
                  <a:ext cx="237569"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79AC5C59-C10C-7285-C65C-FD2392791F37}"/>
                    </a:ext>
                  </a:extLst>
                </p14:cNvPr>
                <p14:cNvContentPartPr/>
                <p14:nvPr/>
              </p14:nvContentPartPr>
              <p14:xfrm>
                <a:off x="2945176" y="4802158"/>
                <a:ext cx="101520" cy="137520"/>
              </p14:xfrm>
            </p:contentPart>
          </mc:Choice>
          <mc:Fallback xmlns="">
            <p:pic>
              <p:nvPicPr>
                <p:cNvPr id="55" name="Ink 54">
                  <a:extLst>
                    <a:ext uri="{FF2B5EF4-FFF2-40B4-BE49-F238E27FC236}">
                      <a16:creationId xmlns:a16="http://schemas.microsoft.com/office/drawing/2014/main" id="{79AC5C59-C10C-7285-C65C-FD2392791F37}"/>
                    </a:ext>
                  </a:extLst>
                </p:cNvPr>
                <p:cNvPicPr/>
                <p:nvPr/>
              </p:nvPicPr>
              <p:blipFill>
                <a:blip r:embed="rId21"/>
                <a:stretch>
                  <a:fillRect/>
                </a:stretch>
              </p:blipFill>
              <p:spPr>
                <a:xfrm>
                  <a:off x="2935816" y="4792798"/>
                  <a:ext cx="120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9F0569A8-A0AE-0437-1DA9-00B2E3D02091}"/>
                    </a:ext>
                  </a:extLst>
                </p14:cNvPr>
                <p14:cNvContentPartPr/>
                <p14:nvPr/>
              </p14:nvContentPartPr>
              <p14:xfrm>
                <a:off x="3140656" y="4724398"/>
                <a:ext cx="120240" cy="93600"/>
              </p14:xfrm>
            </p:contentPart>
          </mc:Choice>
          <mc:Fallback xmlns="">
            <p:pic>
              <p:nvPicPr>
                <p:cNvPr id="56" name="Ink 55">
                  <a:extLst>
                    <a:ext uri="{FF2B5EF4-FFF2-40B4-BE49-F238E27FC236}">
                      <a16:creationId xmlns:a16="http://schemas.microsoft.com/office/drawing/2014/main" id="{9F0569A8-A0AE-0437-1DA9-00B2E3D02091}"/>
                    </a:ext>
                  </a:extLst>
                </p:cNvPr>
                <p:cNvPicPr/>
                <p:nvPr/>
              </p:nvPicPr>
              <p:blipFill>
                <a:blip r:embed="rId23"/>
                <a:stretch>
                  <a:fillRect/>
                </a:stretch>
              </p:blipFill>
              <p:spPr>
                <a:xfrm>
                  <a:off x="3131296" y="4715038"/>
                  <a:ext cx="138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A4D2A009-8B9D-2A1F-C2C0-626FB71DDF9F}"/>
                    </a:ext>
                  </a:extLst>
                </p14:cNvPr>
                <p14:cNvContentPartPr/>
                <p14:nvPr/>
              </p14:nvContentPartPr>
              <p14:xfrm>
                <a:off x="3347656" y="4720798"/>
                <a:ext cx="71640" cy="104040"/>
              </p14:xfrm>
            </p:contentPart>
          </mc:Choice>
          <mc:Fallback xmlns="">
            <p:pic>
              <p:nvPicPr>
                <p:cNvPr id="57" name="Ink 56">
                  <a:extLst>
                    <a:ext uri="{FF2B5EF4-FFF2-40B4-BE49-F238E27FC236}">
                      <a16:creationId xmlns:a16="http://schemas.microsoft.com/office/drawing/2014/main" id="{A4D2A009-8B9D-2A1F-C2C0-626FB71DDF9F}"/>
                    </a:ext>
                  </a:extLst>
                </p:cNvPr>
                <p:cNvPicPr/>
                <p:nvPr/>
              </p:nvPicPr>
              <p:blipFill>
                <a:blip r:embed="rId25"/>
                <a:stretch>
                  <a:fillRect/>
                </a:stretch>
              </p:blipFill>
              <p:spPr>
                <a:xfrm>
                  <a:off x="3338296" y="4711470"/>
                  <a:ext cx="90360" cy="12269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B8481221-840C-712B-B6FB-E6CE16EEFC98}"/>
                    </a:ext>
                  </a:extLst>
                </p14:cNvPr>
                <p14:cNvContentPartPr/>
                <p14:nvPr/>
              </p14:nvContentPartPr>
              <p14:xfrm>
                <a:off x="3489856" y="4690198"/>
                <a:ext cx="56160" cy="103320"/>
              </p14:xfrm>
            </p:contentPart>
          </mc:Choice>
          <mc:Fallback xmlns="">
            <p:pic>
              <p:nvPicPr>
                <p:cNvPr id="58" name="Ink 57">
                  <a:extLst>
                    <a:ext uri="{FF2B5EF4-FFF2-40B4-BE49-F238E27FC236}">
                      <a16:creationId xmlns:a16="http://schemas.microsoft.com/office/drawing/2014/main" id="{B8481221-840C-712B-B6FB-E6CE16EEFC98}"/>
                    </a:ext>
                  </a:extLst>
                </p:cNvPr>
                <p:cNvPicPr/>
                <p:nvPr/>
              </p:nvPicPr>
              <p:blipFill>
                <a:blip r:embed="rId27"/>
                <a:stretch>
                  <a:fillRect/>
                </a:stretch>
              </p:blipFill>
              <p:spPr>
                <a:xfrm>
                  <a:off x="3480556" y="4680838"/>
                  <a:ext cx="74761"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8A0EB46B-4B94-AC47-8C61-8FB5E1DC3A3B}"/>
                    </a:ext>
                  </a:extLst>
                </p14:cNvPr>
                <p14:cNvContentPartPr/>
                <p14:nvPr/>
              </p14:nvContentPartPr>
              <p14:xfrm>
                <a:off x="3649696" y="4648078"/>
                <a:ext cx="93600" cy="175320"/>
              </p14:xfrm>
            </p:contentPart>
          </mc:Choice>
          <mc:Fallback xmlns="">
            <p:pic>
              <p:nvPicPr>
                <p:cNvPr id="59" name="Ink 58">
                  <a:extLst>
                    <a:ext uri="{FF2B5EF4-FFF2-40B4-BE49-F238E27FC236}">
                      <a16:creationId xmlns:a16="http://schemas.microsoft.com/office/drawing/2014/main" id="{8A0EB46B-4B94-AC47-8C61-8FB5E1DC3A3B}"/>
                    </a:ext>
                  </a:extLst>
                </p:cNvPr>
                <p:cNvPicPr/>
                <p:nvPr/>
              </p:nvPicPr>
              <p:blipFill>
                <a:blip r:embed="rId29"/>
                <a:stretch>
                  <a:fillRect/>
                </a:stretch>
              </p:blipFill>
              <p:spPr>
                <a:xfrm>
                  <a:off x="3640372" y="4638737"/>
                  <a:ext cx="112248" cy="19400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EF2FE936-3A0A-272A-2DB7-71719D5C5FDA}"/>
                    </a:ext>
                  </a:extLst>
                </p14:cNvPr>
                <p14:cNvContentPartPr/>
                <p14:nvPr/>
              </p14:nvContentPartPr>
              <p14:xfrm>
                <a:off x="3385456" y="4927798"/>
                <a:ext cx="146520" cy="189000"/>
              </p14:xfrm>
            </p:contentPart>
          </mc:Choice>
          <mc:Fallback xmlns="">
            <p:pic>
              <p:nvPicPr>
                <p:cNvPr id="60" name="Ink 59">
                  <a:extLst>
                    <a:ext uri="{FF2B5EF4-FFF2-40B4-BE49-F238E27FC236}">
                      <a16:creationId xmlns:a16="http://schemas.microsoft.com/office/drawing/2014/main" id="{EF2FE936-3A0A-272A-2DB7-71719D5C5FDA}"/>
                    </a:ext>
                  </a:extLst>
                </p:cNvPr>
                <p:cNvPicPr/>
                <p:nvPr/>
              </p:nvPicPr>
              <p:blipFill>
                <a:blip r:embed="rId31"/>
                <a:stretch>
                  <a:fillRect/>
                </a:stretch>
              </p:blipFill>
              <p:spPr>
                <a:xfrm>
                  <a:off x="3376096" y="4918456"/>
                  <a:ext cx="165240" cy="20768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2" name="Ink 61">
                  <a:extLst>
                    <a:ext uri="{FF2B5EF4-FFF2-40B4-BE49-F238E27FC236}">
                      <a16:creationId xmlns:a16="http://schemas.microsoft.com/office/drawing/2014/main" id="{295AEF80-F43B-DE05-185F-F4A843F5DBAF}"/>
                    </a:ext>
                  </a:extLst>
                </p14:cNvPr>
                <p14:cNvContentPartPr/>
                <p14:nvPr/>
              </p14:nvContentPartPr>
              <p14:xfrm>
                <a:off x="3915736" y="4736278"/>
                <a:ext cx="384840" cy="289800"/>
              </p14:xfrm>
            </p:contentPart>
          </mc:Choice>
          <mc:Fallback xmlns="">
            <p:pic>
              <p:nvPicPr>
                <p:cNvPr id="62" name="Ink 61">
                  <a:extLst>
                    <a:ext uri="{FF2B5EF4-FFF2-40B4-BE49-F238E27FC236}">
                      <a16:creationId xmlns:a16="http://schemas.microsoft.com/office/drawing/2014/main" id="{295AEF80-F43B-DE05-185F-F4A843F5DBAF}"/>
                    </a:ext>
                  </a:extLst>
                </p:cNvPr>
                <p:cNvPicPr/>
                <p:nvPr/>
              </p:nvPicPr>
              <p:blipFill>
                <a:blip r:embed="rId33"/>
                <a:stretch>
                  <a:fillRect/>
                </a:stretch>
              </p:blipFill>
              <p:spPr>
                <a:xfrm>
                  <a:off x="3906376" y="4726918"/>
                  <a:ext cx="4035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3" name="Ink 62">
                  <a:extLst>
                    <a:ext uri="{FF2B5EF4-FFF2-40B4-BE49-F238E27FC236}">
                      <a16:creationId xmlns:a16="http://schemas.microsoft.com/office/drawing/2014/main" id="{DB9B3087-ADAA-1DE6-1635-176577F6A53A}"/>
                    </a:ext>
                  </a:extLst>
                </p14:cNvPr>
                <p14:cNvContentPartPr/>
                <p14:nvPr/>
              </p14:nvContentPartPr>
              <p14:xfrm>
                <a:off x="4362496" y="4557718"/>
                <a:ext cx="257040" cy="214560"/>
              </p14:xfrm>
            </p:contentPart>
          </mc:Choice>
          <mc:Fallback xmlns="">
            <p:pic>
              <p:nvPicPr>
                <p:cNvPr id="63" name="Ink 62">
                  <a:extLst>
                    <a:ext uri="{FF2B5EF4-FFF2-40B4-BE49-F238E27FC236}">
                      <a16:creationId xmlns:a16="http://schemas.microsoft.com/office/drawing/2014/main" id="{DB9B3087-ADAA-1DE6-1635-176577F6A53A}"/>
                    </a:ext>
                  </a:extLst>
                </p:cNvPr>
                <p:cNvPicPr/>
                <p:nvPr/>
              </p:nvPicPr>
              <p:blipFill>
                <a:blip r:embed="rId35"/>
                <a:stretch>
                  <a:fillRect/>
                </a:stretch>
              </p:blipFill>
              <p:spPr>
                <a:xfrm>
                  <a:off x="4353136" y="4548358"/>
                  <a:ext cx="275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4" name="Ink 63">
                  <a:extLst>
                    <a:ext uri="{FF2B5EF4-FFF2-40B4-BE49-F238E27FC236}">
                      <a16:creationId xmlns:a16="http://schemas.microsoft.com/office/drawing/2014/main" id="{D85EC971-BA2D-8549-B76C-FB81C98B312C}"/>
                    </a:ext>
                  </a:extLst>
                </p14:cNvPr>
                <p14:cNvContentPartPr/>
                <p14:nvPr/>
              </p14:nvContentPartPr>
              <p14:xfrm>
                <a:off x="4669576" y="4631878"/>
                <a:ext cx="109440" cy="88560"/>
              </p14:xfrm>
            </p:contentPart>
          </mc:Choice>
          <mc:Fallback xmlns="">
            <p:pic>
              <p:nvPicPr>
                <p:cNvPr id="64" name="Ink 63">
                  <a:extLst>
                    <a:ext uri="{FF2B5EF4-FFF2-40B4-BE49-F238E27FC236}">
                      <a16:creationId xmlns:a16="http://schemas.microsoft.com/office/drawing/2014/main" id="{D85EC971-BA2D-8549-B76C-FB81C98B312C}"/>
                    </a:ext>
                  </a:extLst>
                </p:cNvPr>
                <p:cNvPicPr/>
                <p:nvPr/>
              </p:nvPicPr>
              <p:blipFill>
                <a:blip r:embed="rId37"/>
                <a:stretch>
                  <a:fillRect/>
                </a:stretch>
              </p:blipFill>
              <p:spPr>
                <a:xfrm>
                  <a:off x="4660216" y="4622518"/>
                  <a:ext cx="128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5" name="Ink 64">
                  <a:extLst>
                    <a:ext uri="{FF2B5EF4-FFF2-40B4-BE49-F238E27FC236}">
                      <a16:creationId xmlns:a16="http://schemas.microsoft.com/office/drawing/2014/main" id="{8F0232CF-93F4-0E46-5F2F-A266D8C8D680}"/>
                    </a:ext>
                  </a:extLst>
                </p14:cNvPr>
                <p14:cNvContentPartPr/>
                <p14:nvPr/>
              </p14:nvContentPartPr>
              <p14:xfrm>
                <a:off x="4835896" y="4557718"/>
                <a:ext cx="120240" cy="240480"/>
              </p14:xfrm>
            </p:contentPart>
          </mc:Choice>
          <mc:Fallback xmlns="">
            <p:pic>
              <p:nvPicPr>
                <p:cNvPr id="65" name="Ink 64">
                  <a:extLst>
                    <a:ext uri="{FF2B5EF4-FFF2-40B4-BE49-F238E27FC236}">
                      <a16:creationId xmlns:a16="http://schemas.microsoft.com/office/drawing/2014/main" id="{8F0232CF-93F4-0E46-5F2F-A266D8C8D680}"/>
                    </a:ext>
                  </a:extLst>
                </p:cNvPr>
                <p:cNvPicPr/>
                <p:nvPr/>
              </p:nvPicPr>
              <p:blipFill>
                <a:blip r:embed="rId39"/>
                <a:stretch>
                  <a:fillRect/>
                </a:stretch>
              </p:blipFill>
              <p:spPr>
                <a:xfrm>
                  <a:off x="4826564" y="4548358"/>
                  <a:ext cx="138904" cy="259200"/>
                </a:xfrm>
                <a:prstGeom prst="rect">
                  <a:avLst/>
                </a:prstGeom>
              </p:spPr>
            </p:pic>
          </mc:Fallback>
        </mc:AlternateContent>
      </p:grpSp>
      <p:grpSp>
        <p:nvGrpSpPr>
          <p:cNvPr id="71" name="Group 70">
            <a:extLst>
              <a:ext uri="{FF2B5EF4-FFF2-40B4-BE49-F238E27FC236}">
                <a16:creationId xmlns:a16="http://schemas.microsoft.com/office/drawing/2014/main" id="{0B47788C-3993-1883-CCFF-D61419D30D95}"/>
              </a:ext>
            </a:extLst>
          </p:cNvPr>
          <p:cNvGrpSpPr/>
          <p:nvPr/>
        </p:nvGrpSpPr>
        <p:grpSpPr>
          <a:xfrm>
            <a:off x="3072256" y="5416318"/>
            <a:ext cx="1042920" cy="797400"/>
            <a:chOff x="3072256" y="5416318"/>
            <a:chExt cx="1042920" cy="797400"/>
          </a:xfrm>
        </p:grpSpPr>
        <mc:AlternateContent xmlns:mc="http://schemas.openxmlformats.org/markup-compatibility/2006" xmlns:p14="http://schemas.microsoft.com/office/powerpoint/2010/main">
          <mc:Choice Requires="p14">
            <p:contentPart p14:bwMode="auto" r:id="rId40">
              <p14:nvContentPartPr>
                <p14:cNvPr id="66" name="Ink 65">
                  <a:extLst>
                    <a:ext uri="{FF2B5EF4-FFF2-40B4-BE49-F238E27FC236}">
                      <a16:creationId xmlns:a16="http://schemas.microsoft.com/office/drawing/2014/main" id="{01FCA8C0-9908-AD5C-7A9A-CC7236589451}"/>
                    </a:ext>
                  </a:extLst>
                </p14:cNvPr>
                <p14:cNvContentPartPr/>
                <p14:nvPr/>
              </p14:nvContentPartPr>
              <p14:xfrm>
                <a:off x="3750856" y="5416318"/>
                <a:ext cx="331920" cy="401760"/>
              </p14:xfrm>
            </p:contentPart>
          </mc:Choice>
          <mc:Fallback xmlns="">
            <p:pic>
              <p:nvPicPr>
                <p:cNvPr id="66" name="Ink 65">
                  <a:extLst>
                    <a:ext uri="{FF2B5EF4-FFF2-40B4-BE49-F238E27FC236}">
                      <a16:creationId xmlns:a16="http://schemas.microsoft.com/office/drawing/2014/main" id="{01FCA8C0-9908-AD5C-7A9A-CC7236589451}"/>
                    </a:ext>
                  </a:extLst>
                </p:cNvPr>
                <p:cNvPicPr/>
                <p:nvPr/>
              </p:nvPicPr>
              <p:blipFill>
                <a:blip r:embed="rId41"/>
                <a:stretch>
                  <a:fillRect/>
                </a:stretch>
              </p:blipFill>
              <p:spPr>
                <a:xfrm>
                  <a:off x="3741496" y="5406958"/>
                  <a:ext cx="350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 name="Ink 66">
                  <a:extLst>
                    <a:ext uri="{FF2B5EF4-FFF2-40B4-BE49-F238E27FC236}">
                      <a16:creationId xmlns:a16="http://schemas.microsoft.com/office/drawing/2014/main" id="{D88044C2-89D6-297E-779F-A954CBF4B3E6}"/>
                    </a:ext>
                  </a:extLst>
                </p14:cNvPr>
                <p14:cNvContentPartPr/>
                <p14:nvPr/>
              </p14:nvContentPartPr>
              <p14:xfrm>
                <a:off x="3072256" y="5942278"/>
                <a:ext cx="253800" cy="270000"/>
              </p14:xfrm>
            </p:contentPart>
          </mc:Choice>
          <mc:Fallback xmlns="">
            <p:pic>
              <p:nvPicPr>
                <p:cNvPr id="67" name="Ink 66">
                  <a:extLst>
                    <a:ext uri="{FF2B5EF4-FFF2-40B4-BE49-F238E27FC236}">
                      <a16:creationId xmlns:a16="http://schemas.microsoft.com/office/drawing/2014/main" id="{D88044C2-89D6-297E-779F-A954CBF4B3E6}"/>
                    </a:ext>
                  </a:extLst>
                </p:cNvPr>
                <p:cNvPicPr/>
                <p:nvPr/>
              </p:nvPicPr>
              <p:blipFill>
                <a:blip r:embed="rId43"/>
                <a:stretch>
                  <a:fillRect/>
                </a:stretch>
              </p:blipFill>
              <p:spPr>
                <a:xfrm>
                  <a:off x="3062896" y="5932906"/>
                  <a:ext cx="272520" cy="2887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8" name="Ink 67">
                  <a:extLst>
                    <a:ext uri="{FF2B5EF4-FFF2-40B4-BE49-F238E27FC236}">
                      <a16:creationId xmlns:a16="http://schemas.microsoft.com/office/drawing/2014/main" id="{F742264A-28C3-EDCC-B6A7-087B1CE3A562}"/>
                    </a:ext>
                  </a:extLst>
                </p14:cNvPr>
                <p14:cNvContentPartPr/>
                <p14:nvPr/>
              </p14:nvContentPartPr>
              <p14:xfrm>
                <a:off x="3292576" y="5813398"/>
                <a:ext cx="226800" cy="400320"/>
              </p14:xfrm>
            </p:contentPart>
          </mc:Choice>
          <mc:Fallback xmlns="">
            <p:pic>
              <p:nvPicPr>
                <p:cNvPr id="68" name="Ink 67">
                  <a:extLst>
                    <a:ext uri="{FF2B5EF4-FFF2-40B4-BE49-F238E27FC236}">
                      <a16:creationId xmlns:a16="http://schemas.microsoft.com/office/drawing/2014/main" id="{F742264A-28C3-EDCC-B6A7-087B1CE3A562}"/>
                    </a:ext>
                  </a:extLst>
                </p:cNvPr>
                <p:cNvPicPr/>
                <p:nvPr/>
              </p:nvPicPr>
              <p:blipFill>
                <a:blip r:embed="rId45"/>
                <a:stretch>
                  <a:fillRect/>
                </a:stretch>
              </p:blipFill>
              <p:spPr>
                <a:xfrm>
                  <a:off x="3283201" y="5804038"/>
                  <a:ext cx="24555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9" name="Ink 68">
                  <a:extLst>
                    <a:ext uri="{FF2B5EF4-FFF2-40B4-BE49-F238E27FC236}">
                      <a16:creationId xmlns:a16="http://schemas.microsoft.com/office/drawing/2014/main" id="{9990F38A-172B-A506-3651-75C877B4B980}"/>
                    </a:ext>
                  </a:extLst>
                </p14:cNvPr>
                <p14:cNvContentPartPr/>
                <p14:nvPr/>
              </p14:nvContentPartPr>
              <p14:xfrm>
                <a:off x="3587776" y="6079798"/>
                <a:ext cx="153360" cy="105840"/>
              </p14:xfrm>
            </p:contentPart>
          </mc:Choice>
          <mc:Fallback xmlns="">
            <p:pic>
              <p:nvPicPr>
                <p:cNvPr id="69" name="Ink 68">
                  <a:extLst>
                    <a:ext uri="{FF2B5EF4-FFF2-40B4-BE49-F238E27FC236}">
                      <a16:creationId xmlns:a16="http://schemas.microsoft.com/office/drawing/2014/main" id="{9990F38A-172B-A506-3651-75C877B4B980}"/>
                    </a:ext>
                  </a:extLst>
                </p:cNvPr>
                <p:cNvPicPr/>
                <p:nvPr/>
              </p:nvPicPr>
              <p:blipFill>
                <a:blip r:embed="rId47"/>
                <a:stretch>
                  <a:fillRect/>
                </a:stretch>
              </p:blipFill>
              <p:spPr>
                <a:xfrm>
                  <a:off x="3578416" y="6070438"/>
                  <a:ext cx="172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0" name="Ink 69">
                  <a:extLst>
                    <a:ext uri="{FF2B5EF4-FFF2-40B4-BE49-F238E27FC236}">
                      <a16:creationId xmlns:a16="http://schemas.microsoft.com/office/drawing/2014/main" id="{F17D0606-67CC-C053-AF3C-126CCB588C33}"/>
                    </a:ext>
                  </a:extLst>
                </p14:cNvPr>
                <p14:cNvContentPartPr/>
                <p14:nvPr/>
              </p14:nvContentPartPr>
              <p14:xfrm>
                <a:off x="3796936" y="6045238"/>
                <a:ext cx="318240" cy="125280"/>
              </p14:xfrm>
            </p:contentPart>
          </mc:Choice>
          <mc:Fallback xmlns="">
            <p:pic>
              <p:nvPicPr>
                <p:cNvPr id="70" name="Ink 69">
                  <a:extLst>
                    <a:ext uri="{FF2B5EF4-FFF2-40B4-BE49-F238E27FC236}">
                      <a16:creationId xmlns:a16="http://schemas.microsoft.com/office/drawing/2014/main" id="{F17D0606-67CC-C053-AF3C-126CCB588C33}"/>
                    </a:ext>
                  </a:extLst>
                </p:cNvPr>
                <p:cNvPicPr/>
                <p:nvPr/>
              </p:nvPicPr>
              <p:blipFill>
                <a:blip r:embed="rId49"/>
                <a:stretch>
                  <a:fillRect/>
                </a:stretch>
              </p:blipFill>
              <p:spPr>
                <a:xfrm>
                  <a:off x="3787576" y="6035878"/>
                  <a:ext cx="33696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74" name="Ink 73">
                <a:extLst>
                  <a:ext uri="{FF2B5EF4-FFF2-40B4-BE49-F238E27FC236}">
                    <a16:creationId xmlns:a16="http://schemas.microsoft.com/office/drawing/2014/main" id="{111541A9-AECF-3692-29DC-9E45CC8515B9}"/>
                  </a:ext>
                </a:extLst>
              </p14:cNvPr>
              <p14:cNvContentPartPr/>
              <p14:nvPr/>
            </p14:nvContentPartPr>
            <p14:xfrm>
              <a:off x="1233616" y="3510038"/>
              <a:ext cx="1146960" cy="428040"/>
            </p14:xfrm>
          </p:contentPart>
        </mc:Choice>
        <mc:Fallback xmlns="">
          <p:pic>
            <p:nvPicPr>
              <p:cNvPr id="74" name="Ink 73">
                <a:extLst>
                  <a:ext uri="{FF2B5EF4-FFF2-40B4-BE49-F238E27FC236}">
                    <a16:creationId xmlns:a16="http://schemas.microsoft.com/office/drawing/2014/main" id="{111541A9-AECF-3692-29DC-9E45CC8515B9}"/>
                  </a:ext>
                </a:extLst>
              </p:cNvPr>
              <p:cNvPicPr/>
              <p:nvPr/>
            </p:nvPicPr>
            <p:blipFill>
              <a:blip r:embed="rId51"/>
              <a:stretch>
                <a:fillRect/>
              </a:stretch>
            </p:blipFill>
            <p:spPr>
              <a:xfrm>
                <a:off x="1215616" y="3492053"/>
                <a:ext cx="1182600" cy="463650"/>
              </a:xfrm>
              <a:prstGeom prst="rect">
                <a:avLst/>
              </a:prstGeom>
            </p:spPr>
          </p:pic>
        </mc:Fallback>
      </mc:AlternateContent>
    </p:spTree>
    <p:extLst>
      <p:ext uri="{BB962C8B-B14F-4D97-AF65-F5344CB8AC3E}">
        <p14:creationId xmlns:p14="http://schemas.microsoft.com/office/powerpoint/2010/main" val="408473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3E6AC744-1A92-A7A5-0281-2DE344AB77CD}"/>
                  </a:ext>
                </a:extLst>
              </p14:cNvPr>
              <p14:cNvContentPartPr/>
              <p14:nvPr/>
            </p14:nvContentPartPr>
            <p14:xfrm>
              <a:off x="1975336" y="2582758"/>
              <a:ext cx="1954080" cy="439560"/>
            </p14:xfrm>
          </p:contentPart>
        </mc:Choice>
        <mc:Fallback xmlns="">
          <p:pic>
            <p:nvPicPr>
              <p:cNvPr id="11" name="Ink 10">
                <a:extLst>
                  <a:ext uri="{FF2B5EF4-FFF2-40B4-BE49-F238E27FC236}">
                    <a16:creationId xmlns:a16="http://schemas.microsoft.com/office/drawing/2014/main" id="{3E6AC744-1A92-A7A5-0281-2DE344AB77CD}"/>
                  </a:ext>
                </a:extLst>
              </p:cNvPr>
              <p:cNvPicPr/>
              <p:nvPr/>
            </p:nvPicPr>
            <p:blipFill>
              <a:blip r:embed="rId4"/>
              <a:stretch>
                <a:fillRect/>
              </a:stretch>
            </p:blipFill>
            <p:spPr>
              <a:xfrm>
                <a:off x="1957696" y="2564758"/>
                <a:ext cx="198972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BC016D1-59C2-EC4F-5A84-F3F7259EF381}"/>
                  </a:ext>
                </a:extLst>
              </p14:cNvPr>
              <p14:cNvContentPartPr/>
              <p14:nvPr/>
            </p14:nvContentPartPr>
            <p14:xfrm>
              <a:off x="3810976" y="2854558"/>
              <a:ext cx="462600" cy="478440"/>
            </p14:xfrm>
          </p:contentPart>
        </mc:Choice>
        <mc:Fallback xmlns="">
          <p:pic>
            <p:nvPicPr>
              <p:cNvPr id="12" name="Ink 11">
                <a:extLst>
                  <a:ext uri="{FF2B5EF4-FFF2-40B4-BE49-F238E27FC236}">
                    <a16:creationId xmlns:a16="http://schemas.microsoft.com/office/drawing/2014/main" id="{9BC016D1-59C2-EC4F-5A84-F3F7259EF381}"/>
                  </a:ext>
                </a:extLst>
              </p:cNvPr>
              <p:cNvPicPr/>
              <p:nvPr/>
            </p:nvPicPr>
            <p:blipFill>
              <a:blip r:embed="rId6"/>
              <a:stretch>
                <a:fillRect/>
              </a:stretch>
            </p:blipFill>
            <p:spPr>
              <a:xfrm>
                <a:off x="3793336" y="2836558"/>
                <a:ext cx="49824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BD909595-0BAB-1A12-68FA-5990AD9316F0}"/>
                  </a:ext>
                </a:extLst>
              </p14:cNvPr>
              <p14:cNvContentPartPr/>
              <p14:nvPr/>
            </p14:nvContentPartPr>
            <p14:xfrm rot="20298665">
              <a:off x="1400955" y="2653895"/>
              <a:ext cx="687240" cy="1171080"/>
            </p14:xfrm>
          </p:contentPart>
        </mc:Choice>
        <mc:Fallback xmlns="">
          <p:pic>
            <p:nvPicPr>
              <p:cNvPr id="14" name="Ink 13">
                <a:extLst>
                  <a:ext uri="{FF2B5EF4-FFF2-40B4-BE49-F238E27FC236}">
                    <a16:creationId xmlns:a16="http://schemas.microsoft.com/office/drawing/2014/main" id="{BD909595-0BAB-1A12-68FA-5990AD9316F0}"/>
                  </a:ext>
                </a:extLst>
              </p:cNvPr>
              <p:cNvPicPr/>
              <p:nvPr/>
            </p:nvPicPr>
            <p:blipFill>
              <a:blip r:embed="rId8"/>
              <a:stretch>
                <a:fillRect/>
              </a:stretch>
            </p:blipFill>
            <p:spPr>
              <a:xfrm rot="20298665">
                <a:off x="1382955" y="2635895"/>
                <a:ext cx="722880" cy="120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E0C992E5-B3D4-1A92-4FED-552ED135D496}"/>
                  </a:ext>
                </a:extLst>
              </p14:cNvPr>
              <p14:cNvContentPartPr/>
              <p14:nvPr/>
            </p14:nvContentPartPr>
            <p14:xfrm rot="19831055">
              <a:off x="1443109" y="3691091"/>
              <a:ext cx="390960" cy="507240"/>
            </p14:xfrm>
          </p:contentPart>
        </mc:Choice>
        <mc:Fallback xmlns="">
          <p:pic>
            <p:nvPicPr>
              <p:cNvPr id="15" name="Ink 14">
                <a:extLst>
                  <a:ext uri="{FF2B5EF4-FFF2-40B4-BE49-F238E27FC236}">
                    <a16:creationId xmlns:a16="http://schemas.microsoft.com/office/drawing/2014/main" id="{E0C992E5-B3D4-1A92-4FED-552ED135D496}"/>
                  </a:ext>
                </a:extLst>
              </p:cNvPr>
              <p:cNvPicPr/>
              <p:nvPr/>
            </p:nvPicPr>
            <p:blipFill>
              <a:blip r:embed="rId10"/>
              <a:stretch>
                <a:fillRect/>
              </a:stretch>
            </p:blipFill>
            <p:spPr>
              <a:xfrm rot="19831055">
                <a:off x="1425469" y="3673451"/>
                <a:ext cx="426600" cy="542880"/>
              </a:xfrm>
              <a:prstGeom prst="rect">
                <a:avLst/>
              </a:prstGeom>
            </p:spPr>
          </p:pic>
        </mc:Fallback>
      </mc:AlternateContent>
      <p:grpSp>
        <p:nvGrpSpPr>
          <p:cNvPr id="33" name="Group 32">
            <a:extLst>
              <a:ext uri="{FF2B5EF4-FFF2-40B4-BE49-F238E27FC236}">
                <a16:creationId xmlns:a16="http://schemas.microsoft.com/office/drawing/2014/main" id="{C66C1BB3-CB17-75AD-4928-5C06B87ED617}"/>
              </a:ext>
            </a:extLst>
          </p:cNvPr>
          <p:cNvGrpSpPr/>
          <p:nvPr/>
        </p:nvGrpSpPr>
        <p:grpSpPr>
          <a:xfrm>
            <a:off x="1801456" y="327718"/>
            <a:ext cx="3021480" cy="1982880"/>
            <a:chOff x="1801456" y="327718"/>
            <a:chExt cx="3021480" cy="1982880"/>
          </a:xfrm>
        </p:grpSpPr>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251A4BD5-775B-2B11-254C-E749262145CE}"/>
                    </a:ext>
                  </a:extLst>
                </p14:cNvPr>
                <p14:cNvContentPartPr/>
                <p14:nvPr/>
              </p14:nvContentPartPr>
              <p14:xfrm>
                <a:off x="1801456" y="593398"/>
                <a:ext cx="1523520" cy="1500120"/>
              </p14:xfrm>
            </p:contentPart>
          </mc:Choice>
          <mc:Fallback xmlns="">
            <p:pic>
              <p:nvPicPr>
                <p:cNvPr id="5" name="Ink 4">
                  <a:extLst>
                    <a:ext uri="{FF2B5EF4-FFF2-40B4-BE49-F238E27FC236}">
                      <a16:creationId xmlns:a16="http://schemas.microsoft.com/office/drawing/2014/main" id="{251A4BD5-775B-2B11-254C-E749262145CE}"/>
                    </a:ext>
                  </a:extLst>
                </p:cNvPr>
                <p:cNvPicPr/>
                <p:nvPr/>
              </p:nvPicPr>
              <p:blipFill>
                <a:blip r:embed="rId12"/>
                <a:stretch>
                  <a:fillRect/>
                </a:stretch>
              </p:blipFill>
              <p:spPr>
                <a:xfrm>
                  <a:off x="1783456" y="575398"/>
                  <a:ext cx="1559160" cy="1535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FF4DFDA6-D67E-DB2C-789F-9CBD1691F064}"/>
                    </a:ext>
                  </a:extLst>
                </p14:cNvPr>
                <p14:cNvContentPartPr/>
                <p14:nvPr/>
              </p14:nvContentPartPr>
              <p14:xfrm>
                <a:off x="2617216" y="508798"/>
                <a:ext cx="880560" cy="403560"/>
              </p14:xfrm>
            </p:contentPart>
          </mc:Choice>
          <mc:Fallback xmlns="">
            <p:pic>
              <p:nvPicPr>
                <p:cNvPr id="6" name="Ink 5">
                  <a:extLst>
                    <a:ext uri="{FF2B5EF4-FFF2-40B4-BE49-F238E27FC236}">
                      <a16:creationId xmlns:a16="http://schemas.microsoft.com/office/drawing/2014/main" id="{FF4DFDA6-D67E-DB2C-789F-9CBD1691F064}"/>
                    </a:ext>
                  </a:extLst>
                </p:cNvPr>
                <p:cNvPicPr/>
                <p:nvPr/>
              </p:nvPicPr>
              <p:blipFill>
                <a:blip r:embed="rId14"/>
                <a:stretch>
                  <a:fillRect/>
                </a:stretch>
              </p:blipFill>
              <p:spPr>
                <a:xfrm>
                  <a:off x="2599576" y="490798"/>
                  <a:ext cx="91620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8F423C2C-2EA6-6292-B466-4AE56C2EEF4F}"/>
                    </a:ext>
                  </a:extLst>
                </p14:cNvPr>
                <p14:cNvContentPartPr/>
                <p14:nvPr/>
              </p14:nvContentPartPr>
              <p14:xfrm>
                <a:off x="1870576" y="1908478"/>
                <a:ext cx="2097000" cy="402120"/>
              </p14:xfrm>
            </p:contentPart>
          </mc:Choice>
          <mc:Fallback xmlns="">
            <p:pic>
              <p:nvPicPr>
                <p:cNvPr id="9" name="Ink 8">
                  <a:extLst>
                    <a:ext uri="{FF2B5EF4-FFF2-40B4-BE49-F238E27FC236}">
                      <a16:creationId xmlns:a16="http://schemas.microsoft.com/office/drawing/2014/main" id="{8F423C2C-2EA6-6292-B466-4AE56C2EEF4F}"/>
                    </a:ext>
                  </a:extLst>
                </p:cNvPr>
                <p:cNvPicPr/>
                <p:nvPr/>
              </p:nvPicPr>
              <p:blipFill>
                <a:blip r:embed="rId16"/>
                <a:stretch>
                  <a:fillRect/>
                </a:stretch>
              </p:blipFill>
              <p:spPr>
                <a:xfrm>
                  <a:off x="1852576" y="1890838"/>
                  <a:ext cx="21326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E2E67AFD-4C7C-7BF6-AB72-BBE279417B07}"/>
                    </a:ext>
                  </a:extLst>
                </p14:cNvPr>
                <p14:cNvContentPartPr/>
                <p14:nvPr/>
              </p14:nvContentPartPr>
              <p14:xfrm>
                <a:off x="3720256" y="1786438"/>
                <a:ext cx="457200" cy="294840"/>
              </p14:xfrm>
            </p:contentPart>
          </mc:Choice>
          <mc:Fallback xmlns="">
            <p:pic>
              <p:nvPicPr>
                <p:cNvPr id="10" name="Ink 9">
                  <a:extLst>
                    <a:ext uri="{FF2B5EF4-FFF2-40B4-BE49-F238E27FC236}">
                      <a16:creationId xmlns:a16="http://schemas.microsoft.com/office/drawing/2014/main" id="{E2E67AFD-4C7C-7BF6-AB72-BBE279417B07}"/>
                    </a:ext>
                  </a:extLst>
                </p:cNvPr>
                <p:cNvPicPr/>
                <p:nvPr/>
              </p:nvPicPr>
              <p:blipFill>
                <a:blip r:embed="rId18"/>
                <a:stretch>
                  <a:fillRect/>
                </a:stretch>
              </p:blipFill>
              <p:spPr>
                <a:xfrm>
                  <a:off x="3702256" y="1768798"/>
                  <a:ext cx="492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F1CDDDA4-7094-9EBA-DB2E-0CE52280DE66}"/>
                    </a:ext>
                  </a:extLst>
                </p14:cNvPr>
                <p14:cNvContentPartPr/>
                <p14:nvPr/>
              </p14:nvContentPartPr>
              <p14:xfrm>
                <a:off x="3894496" y="327718"/>
                <a:ext cx="145800" cy="276120"/>
              </p14:xfrm>
            </p:contentPart>
          </mc:Choice>
          <mc:Fallback xmlns="">
            <p:pic>
              <p:nvPicPr>
                <p:cNvPr id="17" name="Ink 16">
                  <a:extLst>
                    <a:ext uri="{FF2B5EF4-FFF2-40B4-BE49-F238E27FC236}">
                      <a16:creationId xmlns:a16="http://schemas.microsoft.com/office/drawing/2014/main" id="{F1CDDDA4-7094-9EBA-DB2E-0CE52280DE66}"/>
                    </a:ext>
                  </a:extLst>
                </p:cNvPr>
                <p:cNvPicPr/>
                <p:nvPr/>
              </p:nvPicPr>
              <p:blipFill>
                <a:blip r:embed="rId20"/>
                <a:stretch>
                  <a:fillRect/>
                </a:stretch>
              </p:blipFill>
              <p:spPr>
                <a:xfrm>
                  <a:off x="3876856" y="310078"/>
                  <a:ext cx="181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E6236A47-55C1-9B08-95BC-CE332A4E6EEF}"/>
                    </a:ext>
                  </a:extLst>
                </p14:cNvPr>
                <p14:cNvContentPartPr/>
                <p14:nvPr/>
              </p14:nvContentPartPr>
              <p14:xfrm>
                <a:off x="4173856" y="509518"/>
                <a:ext cx="34200" cy="111240"/>
              </p14:xfrm>
            </p:contentPart>
          </mc:Choice>
          <mc:Fallback xmlns="">
            <p:pic>
              <p:nvPicPr>
                <p:cNvPr id="18" name="Ink 17">
                  <a:extLst>
                    <a:ext uri="{FF2B5EF4-FFF2-40B4-BE49-F238E27FC236}">
                      <a16:creationId xmlns:a16="http://schemas.microsoft.com/office/drawing/2014/main" id="{E6236A47-55C1-9B08-95BC-CE332A4E6EEF}"/>
                    </a:ext>
                  </a:extLst>
                </p:cNvPr>
                <p:cNvPicPr/>
                <p:nvPr/>
              </p:nvPicPr>
              <p:blipFill>
                <a:blip r:embed="rId22"/>
                <a:stretch>
                  <a:fillRect/>
                </a:stretch>
              </p:blipFill>
              <p:spPr>
                <a:xfrm>
                  <a:off x="4156216" y="491518"/>
                  <a:ext cx="69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BAA1568E-37E1-727E-5717-3F7A91706970}"/>
                    </a:ext>
                  </a:extLst>
                </p14:cNvPr>
                <p14:cNvContentPartPr/>
                <p14:nvPr/>
              </p14:nvContentPartPr>
              <p14:xfrm>
                <a:off x="4417936" y="1570438"/>
                <a:ext cx="147960" cy="230040"/>
              </p14:xfrm>
            </p:contentPart>
          </mc:Choice>
          <mc:Fallback xmlns="">
            <p:pic>
              <p:nvPicPr>
                <p:cNvPr id="20" name="Ink 19">
                  <a:extLst>
                    <a:ext uri="{FF2B5EF4-FFF2-40B4-BE49-F238E27FC236}">
                      <a16:creationId xmlns:a16="http://schemas.microsoft.com/office/drawing/2014/main" id="{BAA1568E-37E1-727E-5717-3F7A91706970}"/>
                    </a:ext>
                  </a:extLst>
                </p:cNvPr>
                <p:cNvPicPr/>
                <p:nvPr/>
              </p:nvPicPr>
              <p:blipFill>
                <a:blip r:embed="rId24"/>
                <a:stretch>
                  <a:fillRect/>
                </a:stretch>
              </p:blipFill>
              <p:spPr>
                <a:xfrm>
                  <a:off x="4399936" y="1552438"/>
                  <a:ext cx="1836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7D1E43C5-290D-55C5-BBDA-B278D4833492}"/>
                    </a:ext>
                  </a:extLst>
                </p14:cNvPr>
                <p14:cNvContentPartPr/>
                <p14:nvPr/>
              </p14:nvContentPartPr>
              <p14:xfrm>
                <a:off x="4680016" y="1751878"/>
                <a:ext cx="142920" cy="175680"/>
              </p14:xfrm>
            </p:contentPart>
          </mc:Choice>
          <mc:Fallback xmlns="">
            <p:pic>
              <p:nvPicPr>
                <p:cNvPr id="21" name="Ink 20">
                  <a:extLst>
                    <a:ext uri="{FF2B5EF4-FFF2-40B4-BE49-F238E27FC236}">
                      <a16:creationId xmlns:a16="http://schemas.microsoft.com/office/drawing/2014/main" id="{7D1E43C5-290D-55C5-BBDA-B278D4833492}"/>
                    </a:ext>
                  </a:extLst>
                </p:cNvPr>
                <p:cNvPicPr/>
                <p:nvPr/>
              </p:nvPicPr>
              <p:blipFill>
                <a:blip r:embed="rId26"/>
                <a:stretch>
                  <a:fillRect/>
                </a:stretch>
              </p:blipFill>
              <p:spPr>
                <a:xfrm>
                  <a:off x="4662376" y="1734238"/>
                  <a:ext cx="1785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1C53DD81-AECC-B498-7919-FBD94A35FFAC}"/>
                    </a:ext>
                  </a:extLst>
                </p14:cNvPr>
                <p14:cNvContentPartPr/>
                <p14:nvPr/>
              </p14:nvContentPartPr>
              <p14:xfrm>
                <a:off x="4488136" y="1751878"/>
                <a:ext cx="6840" cy="102960"/>
              </p14:xfrm>
            </p:contentPart>
          </mc:Choice>
          <mc:Fallback xmlns="">
            <p:pic>
              <p:nvPicPr>
                <p:cNvPr id="24" name="Ink 23">
                  <a:extLst>
                    <a:ext uri="{FF2B5EF4-FFF2-40B4-BE49-F238E27FC236}">
                      <a16:creationId xmlns:a16="http://schemas.microsoft.com/office/drawing/2014/main" id="{1C53DD81-AECC-B498-7919-FBD94A35FFAC}"/>
                    </a:ext>
                  </a:extLst>
                </p:cNvPr>
                <p:cNvPicPr/>
                <p:nvPr/>
              </p:nvPicPr>
              <p:blipFill>
                <a:blip r:embed="rId28"/>
                <a:stretch>
                  <a:fillRect/>
                </a:stretch>
              </p:blipFill>
              <p:spPr>
                <a:xfrm>
                  <a:off x="4470496" y="1734238"/>
                  <a:ext cx="42480" cy="138600"/>
                </a:xfrm>
                <a:prstGeom prst="rect">
                  <a:avLst/>
                </a:prstGeom>
              </p:spPr>
            </p:pic>
          </mc:Fallback>
        </mc:AlternateContent>
      </p:grpSp>
      <p:grpSp>
        <p:nvGrpSpPr>
          <p:cNvPr id="31" name="Group 30">
            <a:extLst>
              <a:ext uri="{FF2B5EF4-FFF2-40B4-BE49-F238E27FC236}">
                <a16:creationId xmlns:a16="http://schemas.microsoft.com/office/drawing/2014/main" id="{EF094A5D-B097-09D0-4FE0-1B59930958BD}"/>
              </a:ext>
            </a:extLst>
          </p:cNvPr>
          <p:cNvGrpSpPr/>
          <p:nvPr/>
        </p:nvGrpSpPr>
        <p:grpSpPr>
          <a:xfrm>
            <a:off x="4620616" y="3015118"/>
            <a:ext cx="454320" cy="481680"/>
            <a:chOff x="4620616" y="3015118"/>
            <a:chExt cx="454320" cy="481680"/>
          </a:xfrm>
        </p:grpSpPr>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54CA14BD-50EB-034A-7512-42C66717C08B}"/>
                    </a:ext>
                  </a:extLst>
                </p14:cNvPr>
                <p14:cNvContentPartPr/>
                <p14:nvPr/>
              </p14:nvContentPartPr>
              <p14:xfrm>
                <a:off x="4620616" y="3015118"/>
                <a:ext cx="254160" cy="351000"/>
              </p14:xfrm>
            </p:contentPart>
          </mc:Choice>
          <mc:Fallback xmlns="">
            <p:pic>
              <p:nvPicPr>
                <p:cNvPr id="25" name="Ink 24">
                  <a:extLst>
                    <a:ext uri="{FF2B5EF4-FFF2-40B4-BE49-F238E27FC236}">
                      <a16:creationId xmlns:a16="http://schemas.microsoft.com/office/drawing/2014/main" id="{54CA14BD-50EB-034A-7512-42C66717C08B}"/>
                    </a:ext>
                  </a:extLst>
                </p:cNvPr>
                <p:cNvPicPr/>
                <p:nvPr/>
              </p:nvPicPr>
              <p:blipFill>
                <a:blip r:embed="rId30"/>
                <a:stretch>
                  <a:fillRect/>
                </a:stretch>
              </p:blipFill>
              <p:spPr>
                <a:xfrm>
                  <a:off x="4602976" y="2997478"/>
                  <a:ext cx="289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6F89182E-10FA-467C-84F8-7F3DDD4CC0F2}"/>
                    </a:ext>
                  </a:extLst>
                </p14:cNvPr>
                <p14:cNvContentPartPr/>
                <p14:nvPr/>
              </p14:nvContentPartPr>
              <p14:xfrm>
                <a:off x="4916896" y="3289438"/>
                <a:ext cx="158040" cy="207360"/>
              </p14:xfrm>
            </p:contentPart>
          </mc:Choice>
          <mc:Fallback xmlns="">
            <p:pic>
              <p:nvPicPr>
                <p:cNvPr id="26" name="Ink 25">
                  <a:extLst>
                    <a:ext uri="{FF2B5EF4-FFF2-40B4-BE49-F238E27FC236}">
                      <a16:creationId xmlns:a16="http://schemas.microsoft.com/office/drawing/2014/main" id="{6F89182E-10FA-467C-84F8-7F3DDD4CC0F2}"/>
                    </a:ext>
                  </a:extLst>
                </p:cNvPr>
                <p:cNvPicPr/>
                <p:nvPr/>
              </p:nvPicPr>
              <p:blipFill>
                <a:blip r:embed="rId32"/>
                <a:stretch>
                  <a:fillRect/>
                </a:stretch>
              </p:blipFill>
              <p:spPr>
                <a:xfrm>
                  <a:off x="4898896" y="3271438"/>
                  <a:ext cx="193680" cy="243000"/>
                </a:xfrm>
                <a:prstGeom prst="rect">
                  <a:avLst/>
                </a:prstGeom>
              </p:spPr>
            </p:pic>
          </mc:Fallback>
        </mc:AlternateContent>
      </p:grpSp>
      <p:grpSp>
        <p:nvGrpSpPr>
          <p:cNvPr id="30" name="Group 29">
            <a:extLst>
              <a:ext uri="{FF2B5EF4-FFF2-40B4-BE49-F238E27FC236}">
                <a16:creationId xmlns:a16="http://schemas.microsoft.com/office/drawing/2014/main" id="{A6C5876D-7A27-F826-927A-686F93940AEB}"/>
              </a:ext>
            </a:extLst>
          </p:cNvPr>
          <p:cNvGrpSpPr/>
          <p:nvPr/>
        </p:nvGrpSpPr>
        <p:grpSpPr>
          <a:xfrm>
            <a:off x="1287735" y="4334457"/>
            <a:ext cx="456840" cy="407160"/>
            <a:chOff x="1130416" y="4355398"/>
            <a:chExt cx="456840" cy="407160"/>
          </a:xfrm>
        </p:grpSpPr>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32563220-4E55-DB30-EA91-56F65BE54C7D}"/>
                    </a:ext>
                  </a:extLst>
                </p14:cNvPr>
                <p14:cNvContentPartPr/>
                <p14:nvPr/>
              </p14:nvContentPartPr>
              <p14:xfrm>
                <a:off x="1130416" y="4355398"/>
                <a:ext cx="279720" cy="351720"/>
              </p14:xfrm>
            </p:contentPart>
          </mc:Choice>
          <mc:Fallback xmlns="">
            <p:pic>
              <p:nvPicPr>
                <p:cNvPr id="27" name="Ink 26">
                  <a:extLst>
                    <a:ext uri="{FF2B5EF4-FFF2-40B4-BE49-F238E27FC236}">
                      <a16:creationId xmlns:a16="http://schemas.microsoft.com/office/drawing/2014/main" id="{32563220-4E55-DB30-EA91-56F65BE54C7D}"/>
                    </a:ext>
                  </a:extLst>
                </p:cNvPr>
                <p:cNvPicPr/>
                <p:nvPr/>
              </p:nvPicPr>
              <p:blipFill>
                <a:blip r:embed="rId34"/>
                <a:stretch>
                  <a:fillRect/>
                </a:stretch>
              </p:blipFill>
              <p:spPr>
                <a:xfrm>
                  <a:off x="1112776" y="4337758"/>
                  <a:ext cx="31536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30AAC19F-6167-52A3-1326-1050DAEFD2F8}"/>
                    </a:ext>
                  </a:extLst>
                </p14:cNvPr>
                <p14:cNvContentPartPr/>
                <p14:nvPr/>
              </p14:nvContentPartPr>
              <p14:xfrm>
                <a:off x="1472056" y="4572118"/>
                <a:ext cx="115200" cy="190440"/>
              </p14:xfrm>
            </p:contentPart>
          </mc:Choice>
          <mc:Fallback xmlns="">
            <p:pic>
              <p:nvPicPr>
                <p:cNvPr id="28" name="Ink 27">
                  <a:extLst>
                    <a:ext uri="{FF2B5EF4-FFF2-40B4-BE49-F238E27FC236}">
                      <a16:creationId xmlns:a16="http://schemas.microsoft.com/office/drawing/2014/main" id="{30AAC19F-6167-52A3-1326-1050DAEFD2F8}"/>
                    </a:ext>
                  </a:extLst>
                </p:cNvPr>
                <p:cNvPicPr/>
                <p:nvPr/>
              </p:nvPicPr>
              <p:blipFill>
                <a:blip r:embed="rId36"/>
                <a:stretch>
                  <a:fillRect/>
                </a:stretch>
              </p:blipFill>
              <p:spPr>
                <a:xfrm>
                  <a:off x="1454416" y="4554118"/>
                  <a:ext cx="150840" cy="226080"/>
                </a:xfrm>
                <a:prstGeom prst="rect">
                  <a:avLst/>
                </a:prstGeom>
              </p:spPr>
            </p:pic>
          </mc:Fallback>
        </mc:AlternateContent>
      </p:grpSp>
      <p:grpSp>
        <p:nvGrpSpPr>
          <p:cNvPr id="73" name="Group 72">
            <a:extLst>
              <a:ext uri="{FF2B5EF4-FFF2-40B4-BE49-F238E27FC236}">
                <a16:creationId xmlns:a16="http://schemas.microsoft.com/office/drawing/2014/main" id="{8214DFDA-6375-CFCE-97B1-1EC4B39D8DF1}"/>
              </a:ext>
            </a:extLst>
          </p:cNvPr>
          <p:cNvGrpSpPr/>
          <p:nvPr/>
        </p:nvGrpSpPr>
        <p:grpSpPr>
          <a:xfrm>
            <a:off x="1933576" y="2254438"/>
            <a:ext cx="2862720" cy="538200"/>
            <a:chOff x="1933576" y="2254438"/>
            <a:chExt cx="2862720" cy="538200"/>
          </a:xfrm>
        </p:grpSpPr>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46C48E96-890E-87E1-0DD2-0D32AA18E953}"/>
                    </a:ext>
                  </a:extLst>
                </p14:cNvPr>
                <p14:cNvContentPartPr/>
                <p14:nvPr/>
              </p14:nvContentPartPr>
              <p14:xfrm>
                <a:off x="1933576" y="2338318"/>
                <a:ext cx="2024280" cy="195840"/>
              </p14:xfrm>
            </p:contentPart>
          </mc:Choice>
          <mc:Fallback xmlns="">
            <p:pic>
              <p:nvPicPr>
                <p:cNvPr id="34" name="Ink 33">
                  <a:extLst>
                    <a:ext uri="{FF2B5EF4-FFF2-40B4-BE49-F238E27FC236}">
                      <a16:creationId xmlns:a16="http://schemas.microsoft.com/office/drawing/2014/main" id="{46C48E96-890E-87E1-0DD2-0D32AA18E953}"/>
                    </a:ext>
                  </a:extLst>
                </p:cNvPr>
                <p:cNvPicPr/>
                <p:nvPr/>
              </p:nvPicPr>
              <p:blipFill>
                <a:blip r:embed="rId38"/>
                <a:stretch>
                  <a:fillRect/>
                </a:stretch>
              </p:blipFill>
              <p:spPr>
                <a:xfrm>
                  <a:off x="1915576" y="2320318"/>
                  <a:ext cx="2059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76CFF0D3-163E-8466-0558-3EA073E22B68}"/>
                    </a:ext>
                  </a:extLst>
                </p14:cNvPr>
                <p14:cNvContentPartPr/>
                <p14:nvPr/>
              </p14:nvContentPartPr>
              <p14:xfrm>
                <a:off x="3650416" y="2254438"/>
                <a:ext cx="460800" cy="406080"/>
              </p14:xfrm>
            </p:contentPart>
          </mc:Choice>
          <mc:Fallback xmlns="">
            <p:pic>
              <p:nvPicPr>
                <p:cNvPr id="35" name="Ink 34">
                  <a:extLst>
                    <a:ext uri="{FF2B5EF4-FFF2-40B4-BE49-F238E27FC236}">
                      <a16:creationId xmlns:a16="http://schemas.microsoft.com/office/drawing/2014/main" id="{76CFF0D3-163E-8466-0558-3EA073E22B68}"/>
                    </a:ext>
                  </a:extLst>
                </p:cNvPr>
                <p:cNvPicPr/>
                <p:nvPr/>
              </p:nvPicPr>
              <p:blipFill>
                <a:blip r:embed="rId40"/>
                <a:stretch>
                  <a:fillRect/>
                </a:stretch>
              </p:blipFill>
              <p:spPr>
                <a:xfrm>
                  <a:off x="3632776" y="2236798"/>
                  <a:ext cx="4964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62A70C0B-3ADA-DF33-EFF3-38E8AD093C41}"/>
                    </a:ext>
                  </a:extLst>
                </p14:cNvPr>
                <p14:cNvContentPartPr/>
                <p14:nvPr/>
              </p14:nvContentPartPr>
              <p14:xfrm>
                <a:off x="4362136" y="2282158"/>
                <a:ext cx="406800" cy="320760"/>
              </p14:xfrm>
            </p:contentPart>
          </mc:Choice>
          <mc:Fallback xmlns="">
            <p:pic>
              <p:nvPicPr>
                <p:cNvPr id="37" name="Ink 36">
                  <a:extLst>
                    <a:ext uri="{FF2B5EF4-FFF2-40B4-BE49-F238E27FC236}">
                      <a16:creationId xmlns:a16="http://schemas.microsoft.com/office/drawing/2014/main" id="{62A70C0B-3ADA-DF33-EFF3-38E8AD093C41}"/>
                    </a:ext>
                  </a:extLst>
                </p:cNvPr>
                <p:cNvPicPr/>
                <p:nvPr/>
              </p:nvPicPr>
              <p:blipFill>
                <a:blip r:embed="rId42"/>
                <a:stretch>
                  <a:fillRect/>
                </a:stretch>
              </p:blipFill>
              <p:spPr>
                <a:xfrm>
                  <a:off x="4344496" y="2264518"/>
                  <a:ext cx="4424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Ink 49">
                  <a:extLst>
                    <a:ext uri="{FF2B5EF4-FFF2-40B4-BE49-F238E27FC236}">
                      <a16:creationId xmlns:a16="http://schemas.microsoft.com/office/drawing/2014/main" id="{0F6E1D9B-157C-2CD2-1E73-6A1D70EA3C6D}"/>
                    </a:ext>
                  </a:extLst>
                </p14:cNvPr>
                <p14:cNvContentPartPr/>
                <p14:nvPr/>
              </p14:nvContentPartPr>
              <p14:xfrm>
                <a:off x="4655536" y="2568358"/>
                <a:ext cx="140760" cy="224280"/>
              </p14:xfrm>
            </p:contentPart>
          </mc:Choice>
          <mc:Fallback xmlns="">
            <p:pic>
              <p:nvPicPr>
                <p:cNvPr id="50" name="Ink 49">
                  <a:extLst>
                    <a:ext uri="{FF2B5EF4-FFF2-40B4-BE49-F238E27FC236}">
                      <a16:creationId xmlns:a16="http://schemas.microsoft.com/office/drawing/2014/main" id="{0F6E1D9B-157C-2CD2-1E73-6A1D70EA3C6D}"/>
                    </a:ext>
                  </a:extLst>
                </p:cNvPr>
                <p:cNvPicPr/>
                <p:nvPr/>
              </p:nvPicPr>
              <p:blipFill>
                <a:blip r:embed="rId44"/>
                <a:stretch>
                  <a:fillRect/>
                </a:stretch>
              </p:blipFill>
              <p:spPr>
                <a:xfrm>
                  <a:off x="4637896" y="2550718"/>
                  <a:ext cx="176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96A5947D-0AA4-B73C-3477-0A2404DCF9A9}"/>
                    </a:ext>
                  </a:extLst>
                </p14:cNvPr>
                <p14:cNvContentPartPr/>
                <p14:nvPr/>
              </p14:nvContentPartPr>
              <p14:xfrm>
                <a:off x="4543936" y="2433358"/>
                <a:ext cx="147600" cy="191520"/>
              </p14:xfrm>
            </p:contentPart>
          </mc:Choice>
          <mc:Fallback xmlns="">
            <p:pic>
              <p:nvPicPr>
                <p:cNvPr id="61" name="Ink 60">
                  <a:extLst>
                    <a:ext uri="{FF2B5EF4-FFF2-40B4-BE49-F238E27FC236}">
                      <a16:creationId xmlns:a16="http://schemas.microsoft.com/office/drawing/2014/main" id="{96A5947D-0AA4-B73C-3477-0A2404DCF9A9}"/>
                    </a:ext>
                  </a:extLst>
                </p:cNvPr>
                <p:cNvPicPr/>
                <p:nvPr/>
              </p:nvPicPr>
              <p:blipFill>
                <a:blip r:embed="rId46"/>
                <a:stretch>
                  <a:fillRect/>
                </a:stretch>
              </p:blipFill>
              <p:spPr>
                <a:xfrm>
                  <a:off x="4526296" y="2415718"/>
                  <a:ext cx="183240" cy="22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92" name="Ink 91">
                <a:extLst>
                  <a:ext uri="{FF2B5EF4-FFF2-40B4-BE49-F238E27FC236}">
                    <a16:creationId xmlns:a16="http://schemas.microsoft.com/office/drawing/2014/main" id="{2370BC26-DE84-2B4E-4AC1-AF0D1015D2C2}"/>
                  </a:ext>
                </a:extLst>
              </p14:cNvPr>
              <p14:cNvContentPartPr/>
              <p14:nvPr/>
            </p14:nvContentPartPr>
            <p14:xfrm>
              <a:off x="6085096" y="447238"/>
              <a:ext cx="1223640" cy="4927680"/>
            </p14:xfrm>
          </p:contentPart>
        </mc:Choice>
        <mc:Fallback xmlns="">
          <p:pic>
            <p:nvPicPr>
              <p:cNvPr id="92" name="Ink 91">
                <a:extLst>
                  <a:ext uri="{FF2B5EF4-FFF2-40B4-BE49-F238E27FC236}">
                    <a16:creationId xmlns:a16="http://schemas.microsoft.com/office/drawing/2014/main" id="{2370BC26-DE84-2B4E-4AC1-AF0D1015D2C2}"/>
                  </a:ext>
                </a:extLst>
              </p:cNvPr>
              <p:cNvPicPr/>
              <p:nvPr/>
            </p:nvPicPr>
            <p:blipFill>
              <a:blip r:embed="rId48"/>
              <a:stretch>
                <a:fillRect/>
              </a:stretch>
            </p:blipFill>
            <p:spPr>
              <a:xfrm>
                <a:off x="6067096" y="429598"/>
                <a:ext cx="1259280" cy="4963320"/>
              </a:xfrm>
              <a:prstGeom prst="rect">
                <a:avLst/>
              </a:prstGeom>
            </p:spPr>
          </p:pic>
        </mc:Fallback>
      </mc:AlternateContent>
      <p:sp>
        <p:nvSpPr>
          <p:cNvPr id="58" name="Rektangel 57">
            <a:extLst>
              <a:ext uri="{FF2B5EF4-FFF2-40B4-BE49-F238E27FC236}">
                <a16:creationId xmlns:a16="http://schemas.microsoft.com/office/drawing/2014/main" id="{D63FEFA4-85F4-45E6-B434-B5B2BB8391F6}"/>
              </a:ext>
            </a:extLst>
          </p:cNvPr>
          <p:cNvSpPr/>
          <p:nvPr/>
        </p:nvSpPr>
        <p:spPr>
          <a:xfrm>
            <a:off x="7459567" y="447238"/>
            <a:ext cx="1280160" cy="4937760"/>
          </a:xfrm>
          <a:prstGeom prst="rect">
            <a:avLst/>
          </a:prstGeom>
          <a:solidFill>
            <a:srgbClr val="004F8B">
              <a:alpha val="5000"/>
            </a:srgbClr>
          </a:solidFill>
          <a:ln w="36000">
            <a:solidFill>
              <a:srgbClr val="004F8B"/>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ctr"/>
            <a:endParaRPr lang="fr-FR" sz="4300" dirty="0">
              <a:solidFill>
                <a:srgbClr val="004F8B"/>
              </a:solidFill>
            </a:endParaRPr>
          </a:p>
          <a:p>
            <a:pPr algn="ctr"/>
            <a:r>
              <a:rPr lang="fr-FR" sz="4300" dirty="0">
                <a:solidFill>
                  <a:srgbClr val="004F8B"/>
                </a:solidFill>
              </a:rPr>
              <a:t>V1</a:t>
            </a:r>
          </a:p>
          <a:p>
            <a:pPr algn="ctr"/>
            <a:endParaRPr lang="fr-FR" sz="4300" dirty="0">
              <a:solidFill>
                <a:srgbClr val="004F8B"/>
              </a:solidFill>
            </a:endParaRPr>
          </a:p>
          <a:p>
            <a:pPr algn="ctr"/>
            <a:r>
              <a:rPr lang="fr-FR" sz="4300" dirty="0">
                <a:solidFill>
                  <a:srgbClr val="004F8B"/>
                </a:solidFill>
              </a:rPr>
              <a:t>V2</a:t>
            </a:r>
          </a:p>
          <a:p>
            <a:pPr algn="ctr"/>
            <a:endParaRPr lang="fr-FR" sz="4300" dirty="0">
              <a:solidFill>
                <a:srgbClr val="004F8B"/>
              </a:solidFill>
            </a:endParaRPr>
          </a:p>
          <a:p>
            <a:pPr algn="ctr"/>
            <a:r>
              <a:rPr lang="fr-FR" sz="4300" dirty="0">
                <a:solidFill>
                  <a:srgbClr val="004F8B"/>
                </a:solidFill>
              </a:rPr>
              <a:t>V3</a:t>
            </a:r>
          </a:p>
          <a:p>
            <a:pPr algn="ctr"/>
            <a:endParaRPr lang="fr-FR" sz="4300" dirty="0">
              <a:solidFill>
                <a:srgbClr val="004F8B"/>
              </a:solidFill>
            </a:endParaRPr>
          </a:p>
          <a:p>
            <a:pPr algn="ctr"/>
            <a:r>
              <a:rPr lang="fr-FR" sz="4300" dirty="0">
                <a:solidFill>
                  <a:srgbClr val="004F8B"/>
                </a:solidFill>
              </a:rPr>
              <a:t>V4</a:t>
            </a:r>
          </a:p>
          <a:p>
            <a:pPr algn="ctr"/>
            <a:endParaRPr lang="fr-FR" sz="4300" dirty="0">
              <a:solidFill>
                <a:srgbClr val="004F8B"/>
              </a:solidFill>
            </a:endParaRPr>
          </a:p>
        </p:txBody>
      </p:sp>
    </p:spTree>
    <p:extLst>
      <p:ext uri="{BB962C8B-B14F-4D97-AF65-F5344CB8AC3E}">
        <p14:creationId xmlns:p14="http://schemas.microsoft.com/office/powerpoint/2010/main" val="38473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0A2-C176-FB16-D910-3F43F50B9C34}"/>
              </a:ext>
            </a:extLst>
          </p:cNvPr>
          <p:cNvSpPr>
            <a:spLocks noGrp="1"/>
          </p:cNvSpPr>
          <p:nvPr>
            <p:ph type="ctrTitle"/>
          </p:nvPr>
        </p:nvSpPr>
        <p:spPr/>
        <p:txBody>
          <a:bodyPr>
            <a:normAutofit/>
          </a:bodyPr>
          <a:lstStyle/>
          <a:p>
            <a:r>
              <a:rPr lang="en-GB" sz="5400" dirty="0"/>
              <a:t>Classic Image Tasks</a:t>
            </a:r>
          </a:p>
        </p:txBody>
      </p:sp>
      <p:sp>
        <p:nvSpPr>
          <p:cNvPr id="5" name="Subtitle 4">
            <a:extLst>
              <a:ext uri="{FF2B5EF4-FFF2-40B4-BE49-F238E27FC236}">
                <a16:creationId xmlns:a16="http://schemas.microsoft.com/office/drawing/2014/main" id="{2AA7C58D-7416-B5BD-B189-ABF83BEA0D72}"/>
              </a:ext>
            </a:extLst>
          </p:cNvPr>
          <p:cNvSpPr>
            <a:spLocks noGrp="1"/>
          </p:cNvSpPr>
          <p:nvPr>
            <p:ph type="subTitle" idx="1"/>
          </p:nvPr>
        </p:nvSpPr>
        <p:spPr/>
        <p:txBody>
          <a:bodyPr/>
          <a:lstStyle/>
          <a:p>
            <a:r>
              <a:rPr lang="fr-FR" dirty="0"/>
              <a:t>Classification</a:t>
            </a:r>
          </a:p>
          <a:p>
            <a:r>
              <a:rPr lang="fr-FR" dirty="0"/>
              <a:t>Segmentation</a:t>
            </a:r>
          </a:p>
          <a:p>
            <a:r>
              <a:rPr lang="fr-FR" b="1" dirty="0" err="1"/>
              <a:t>Generation</a:t>
            </a:r>
            <a:endParaRPr lang="fr-FR" b="1" dirty="0"/>
          </a:p>
        </p:txBody>
      </p:sp>
    </p:spTree>
    <p:extLst>
      <p:ext uri="{BB962C8B-B14F-4D97-AF65-F5344CB8AC3E}">
        <p14:creationId xmlns:p14="http://schemas.microsoft.com/office/powerpoint/2010/main" val="241912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10AB-3F2A-A6E7-E9AF-07C222D257F7}"/>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pic>
        <p:nvPicPr>
          <p:cNvPr id="5" name="Content Placeholder 4">
            <a:extLst>
              <a:ext uri="{FF2B5EF4-FFF2-40B4-BE49-F238E27FC236}">
                <a16:creationId xmlns:a16="http://schemas.microsoft.com/office/drawing/2014/main" id="{CD752D57-F394-4A7A-0715-42D2B1DB7D7B}"/>
              </a:ext>
            </a:extLst>
          </p:cNvPr>
          <p:cNvPicPr>
            <a:picLocks noGrp="1" noChangeAspect="1"/>
          </p:cNvPicPr>
          <p:nvPr>
            <p:ph idx="1"/>
          </p:nvPr>
        </p:nvPicPr>
        <p:blipFill>
          <a:blip r:embed="rId2"/>
          <a:stretch>
            <a:fillRect/>
          </a:stretch>
        </p:blipFill>
        <p:spPr>
          <a:xfrm>
            <a:off x="2930362" y="1832657"/>
            <a:ext cx="6331275" cy="4337273"/>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70EC9E2-74B1-48C4-FC83-0D0376FE29D9}"/>
                  </a:ext>
                </a:extLst>
              </p14:cNvPr>
              <p14:cNvContentPartPr/>
              <p14:nvPr/>
            </p14:nvContentPartPr>
            <p14:xfrm>
              <a:off x="8100787" y="2385214"/>
              <a:ext cx="1152720" cy="72360"/>
            </p14:xfrm>
          </p:contentPart>
        </mc:Choice>
        <mc:Fallback xmlns="">
          <p:pic>
            <p:nvPicPr>
              <p:cNvPr id="6" name="Ink 5">
                <a:extLst>
                  <a:ext uri="{FF2B5EF4-FFF2-40B4-BE49-F238E27FC236}">
                    <a16:creationId xmlns:a16="http://schemas.microsoft.com/office/drawing/2014/main" id="{B70EC9E2-74B1-48C4-FC83-0D0376FE29D9}"/>
                  </a:ext>
                </a:extLst>
              </p:cNvPr>
              <p:cNvPicPr/>
              <p:nvPr/>
            </p:nvPicPr>
            <p:blipFill>
              <a:blip r:embed="rId4"/>
              <a:stretch>
                <a:fillRect/>
              </a:stretch>
            </p:blipFill>
            <p:spPr>
              <a:xfrm>
                <a:off x="8082787" y="2367574"/>
                <a:ext cx="1188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DA8EFF1-B0C3-4A4F-0B41-6A5BE2C61D9E}"/>
                  </a:ext>
                </a:extLst>
              </p14:cNvPr>
              <p14:cNvContentPartPr/>
              <p14:nvPr/>
            </p14:nvContentPartPr>
            <p14:xfrm>
              <a:off x="7673107" y="2671414"/>
              <a:ext cx="1243800" cy="768240"/>
            </p14:xfrm>
          </p:contentPart>
        </mc:Choice>
        <mc:Fallback xmlns="">
          <p:pic>
            <p:nvPicPr>
              <p:cNvPr id="7" name="Ink 6">
                <a:extLst>
                  <a:ext uri="{FF2B5EF4-FFF2-40B4-BE49-F238E27FC236}">
                    <a16:creationId xmlns:a16="http://schemas.microsoft.com/office/drawing/2014/main" id="{FDA8EFF1-B0C3-4A4F-0B41-6A5BE2C61D9E}"/>
                  </a:ext>
                </a:extLst>
              </p:cNvPr>
              <p:cNvPicPr/>
              <p:nvPr/>
            </p:nvPicPr>
            <p:blipFill>
              <a:blip r:embed="rId6"/>
              <a:stretch>
                <a:fillRect/>
              </a:stretch>
            </p:blipFill>
            <p:spPr>
              <a:xfrm>
                <a:off x="7655107" y="2653774"/>
                <a:ext cx="1279440" cy="80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72A07E-AC40-A455-8517-EC363C484D5E}"/>
                  </a:ext>
                </a:extLst>
              </p14:cNvPr>
              <p14:cNvContentPartPr/>
              <p14:nvPr/>
            </p14:nvContentPartPr>
            <p14:xfrm>
              <a:off x="9229027" y="2528494"/>
              <a:ext cx="36720" cy="790200"/>
            </p14:xfrm>
          </p:contentPart>
        </mc:Choice>
        <mc:Fallback xmlns="">
          <p:pic>
            <p:nvPicPr>
              <p:cNvPr id="8" name="Ink 7">
                <a:extLst>
                  <a:ext uri="{FF2B5EF4-FFF2-40B4-BE49-F238E27FC236}">
                    <a16:creationId xmlns:a16="http://schemas.microsoft.com/office/drawing/2014/main" id="{2E72A07E-AC40-A455-8517-EC363C484D5E}"/>
                  </a:ext>
                </a:extLst>
              </p:cNvPr>
              <p:cNvPicPr/>
              <p:nvPr/>
            </p:nvPicPr>
            <p:blipFill>
              <a:blip r:embed="rId8"/>
              <a:stretch>
                <a:fillRect/>
              </a:stretch>
            </p:blipFill>
            <p:spPr>
              <a:xfrm>
                <a:off x="9211027" y="2510854"/>
                <a:ext cx="7236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855AA60-1B1D-0051-0284-F9424E120C4D}"/>
                  </a:ext>
                </a:extLst>
              </p14:cNvPr>
              <p14:cNvContentPartPr/>
              <p14:nvPr/>
            </p14:nvContentPartPr>
            <p14:xfrm>
              <a:off x="9874867" y="2306014"/>
              <a:ext cx="334440" cy="628200"/>
            </p14:xfrm>
          </p:contentPart>
        </mc:Choice>
        <mc:Fallback xmlns="">
          <p:pic>
            <p:nvPicPr>
              <p:cNvPr id="9" name="Ink 8">
                <a:extLst>
                  <a:ext uri="{FF2B5EF4-FFF2-40B4-BE49-F238E27FC236}">
                    <a16:creationId xmlns:a16="http://schemas.microsoft.com/office/drawing/2014/main" id="{1855AA60-1B1D-0051-0284-F9424E120C4D}"/>
                  </a:ext>
                </a:extLst>
              </p:cNvPr>
              <p:cNvPicPr/>
              <p:nvPr/>
            </p:nvPicPr>
            <p:blipFill>
              <a:blip r:embed="rId10"/>
              <a:stretch>
                <a:fillRect/>
              </a:stretch>
            </p:blipFill>
            <p:spPr>
              <a:xfrm>
                <a:off x="9856867" y="2288014"/>
                <a:ext cx="3700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B421F21-F4D5-1B29-0AD3-2DB88B66AA43}"/>
                  </a:ext>
                </a:extLst>
              </p14:cNvPr>
              <p14:cNvContentPartPr/>
              <p14:nvPr/>
            </p14:nvContentPartPr>
            <p14:xfrm>
              <a:off x="10086907" y="3078934"/>
              <a:ext cx="360" cy="79560"/>
            </p14:xfrm>
          </p:contentPart>
        </mc:Choice>
        <mc:Fallback xmlns="">
          <p:pic>
            <p:nvPicPr>
              <p:cNvPr id="10" name="Ink 9">
                <a:extLst>
                  <a:ext uri="{FF2B5EF4-FFF2-40B4-BE49-F238E27FC236}">
                    <a16:creationId xmlns:a16="http://schemas.microsoft.com/office/drawing/2014/main" id="{6B421F21-F4D5-1B29-0AD3-2DB88B66AA43}"/>
                  </a:ext>
                </a:extLst>
              </p:cNvPr>
              <p:cNvPicPr/>
              <p:nvPr/>
            </p:nvPicPr>
            <p:blipFill>
              <a:blip r:embed="rId12"/>
              <a:stretch>
                <a:fillRect/>
              </a:stretch>
            </p:blipFill>
            <p:spPr>
              <a:xfrm>
                <a:off x="10068907" y="3061294"/>
                <a:ext cx="36000" cy="115200"/>
              </a:xfrm>
              <a:prstGeom prst="rect">
                <a:avLst/>
              </a:prstGeom>
            </p:spPr>
          </p:pic>
        </mc:Fallback>
      </mc:AlternateContent>
      <p:grpSp>
        <p:nvGrpSpPr>
          <p:cNvPr id="21" name="Group 20">
            <a:extLst>
              <a:ext uri="{FF2B5EF4-FFF2-40B4-BE49-F238E27FC236}">
                <a16:creationId xmlns:a16="http://schemas.microsoft.com/office/drawing/2014/main" id="{301257CC-C380-4236-F3E0-44E324F4CAA0}"/>
              </a:ext>
            </a:extLst>
          </p:cNvPr>
          <p:cNvGrpSpPr/>
          <p:nvPr/>
        </p:nvGrpSpPr>
        <p:grpSpPr>
          <a:xfrm>
            <a:off x="7708747" y="3819814"/>
            <a:ext cx="2521800" cy="1040760"/>
            <a:chOff x="7708747" y="3819814"/>
            <a:chExt cx="2521800" cy="104076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94D3ED12-5B9E-34B7-923B-EF6A72E9DF54}"/>
                    </a:ext>
                  </a:extLst>
                </p14:cNvPr>
                <p14:cNvContentPartPr/>
                <p14:nvPr/>
              </p14:nvContentPartPr>
              <p14:xfrm>
                <a:off x="7947427" y="3972094"/>
                <a:ext cx="813960" cy="42120"/>
              </p14:xfrm>
            </p:contentPart>
          </mc:Choice>
          <mc:Fallback xmlns="">
            <p:pic>
              <p:nvPicPr>
                <p:cNvPr id="11" name="Ink 10">
                  <a:extLst>
                    <a:ext uri="{FF2B5EF4-FFF2-40B4-BE49-F238E27FC236}">
                      <a16:creationId xmlns:a16="http://schemas.microsoft.com/office/drawing/2014/main" id="{94D3ED12-5B9E-34B7-923B-EF6A72E9DF54}"/>
                    </a:ext>
                  </a:extLst>
                </p:cNvPr>
                <p:cNvPicPr/>
                <p:nvPr/>
              </p:nvPicPr>
              <p:blipFill>
                <a:blip r:embed="rId14"/>
                <a:stretch>
                  <a:fillRect/>
                </a:stretch>
              </p:blipFill>
              <p:spPr>
                <a:xfrm>
                  <a:off x="7929427" y="3954094"/>
                  <a:ext cx="849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BB4DD9AA-3DEE-2089-3B78-9BACA72B173D}"/>
                    </a:ext>
                  </a:extLst>
                </p14:cNvPr>
                <p14:cNvContentPartPr/>
                <p14:nvPr/>
              </p14:nvContentPartPr>
              <p14:xfrm>
                <a:off x="7708747" y="4079014"/>
                <a:ext cx="1362960" cy="781560"/>
              </p14:xfrm>
            </p:contentPart>
          </mc:Choice>
          <mc:Fallback xmlns="">
            <p:pic>
              <p:nvPicPr>
                <p:cNvPr id="12" name="Ink 11">
                  <a:extLst>
                    <a:ext uri="{FF2B5EF4-FFF2-40B4-BE49-F238E27FC236}">
                      <a16:creationId xmlns:a16="http://schemas.microsoft.com/office/drawing/2014/main" id="{BB4DD9AA-3DEE-2089-3B78-9BACA72B173D}"/>
                    </a:ext>
                  </a:extLst>
                </p:cNvPr>
                <p:cNvPicPr/>
                <p:nvPr/>
              </p:nvPicPr>
              <p:blipFill>
                <a:blip r:embed="rId16"/>
                <a:stretch>
                  <a:fillRect/>
                </a:stretch>
              </p:blipFill>
              <p:spPr>
                <a:xfrm>
                  <a:off x="7691107" y="4061014"/>
                  <a:ext cx="1398600" cy="81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94B2580-7726-DFC8-1069-EC86006453B6}"/>
                    </a:ext>
                  </a:extLst>
                </p14:cNvPr>
                <p14:cNvContentPartPr/>
                <p14:nvPr/>
              </p14:nvContentPartPr>
              <p14:xfrm>
                <a:off x="9193387" y="3978934"/>
                <a:ext cx="14760" cy="722520"/>
              </p14:xfrm>
            </p:contentPart>
          </mc:Choice>
          <mc:Fallback xmlns="">
            <p:pic>
              <p:nvPicPr>
                <p:cNvPr id="18" name="Ink 17">
                  <a:extLst>
                    <a:ext uri="{FF2B5EF4-FFF2-40B4-BE49-F238E27FC236}">
                      <a16:creationId xmlns:a16="http://schemas.microsoft.com/office/drawing/2014/main" id="{C94B2580-7726-DFC8-1069-EC86006453B6}"/>
                    </a:ext>
                  </a:extLst>
                </p:cNvPr>
                <p:cNvPicPr/>
                <p:nvPr/>
              </p:nvPicPr>
              <p:blipFill>
                <a:blip r:embed="rId18"/>
                <a:stretch>
                  <a:fillRect/>
                </a:stretch>
              </p:blipFill>
              <p:spPr>
                <a:xfrm>
                  <a:off x="9175747" y="3960934"/>
                  <a:ext cx="50400" cy="75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92051B71-0A05-2666-27E6-C2DE5563DCD7}"/>
                    </a:ext>
                  </a:extLst>
                </p14:cNvPr>
                <p14:cNvContentPartPr/>
                <p14:nvPr/>
              </p14:nvContentPartPr>
              <p14:xfrm>
                <a:off x="9820867" y="3819814"/>
                <a:ext cx="409680" cy="501840"/>
              </p14:xfrm>
            </p:contentPart>
          </mc:Choice>
          <mc:Fallback xmlns="">
            <p:pic>
              <p:nvPicPr>
                <p:cNvPr id="19" name="Ink 18">
                  <a:extLst>
                    <a:ext uri="{FF2B5EF4-FFF2-40B4-BE49-F238E27FC236}">
                      <a16:creationId xmlns:a16="http://schemas.microsoft.com/office/drawing/2014/main" id="{92051B71-0A05-2666-27E6-C2DE5563DCD7}"/>
                    </a:ext>
                  </a:extLst>
                </p:cNvPr>
                <p:cNvPicPr/>
                <p:nvPr/>
              </p:nvPicPr>
              <p:blipFill>
                <a:blip r:embed="rId20"/>
                <a:stretch>
                  <a:fillRect/>
                </a:stretch>
              </p:blipFill>
              <p:spPr>
                <a:xfrm>
                  <a:off x="9803227" y="3802174"/>
                  <a:ext cx="44532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7C34173-E7E8-D267-B31F-4A6400632AB6}"/>
                    </a:ext>
                  </a:extLst>
                </p14:cNvPr>
                <p14:cNvContentPartPr/>
                <p14:nvPr/>
              </p14:nvContentPartPr>
              <p14:xfrm>
                <a:off x="10113187" y="4614694"/>
                <a:ext cx="2880" cy="3240"/>
              </p14:xfrm>
            </p:contentPart>
          </mc:Choice>
          <mc:Fallback xmlns="">
            <p:pic>
              <p:nvPicPr>
                <p:cNvPr id="20" name="Ink 19">
                  <a:extLst>
                    <a:ext uri="{FF2B5EF4-FFF2-40B4-BE49-F238E27FC236}">
                      <a16:creationId xmlns:a16="http://schemas.microsoft.com/office/drawing/2014/main" id="{47C34173-E7E8-D267-B31F-4A6400632AB6}"/>
                    </a:ext>
                  </a:extLst>
                </p:cNvPr>
                <p:cNvPicPr/>
                <p:nvPr/>
              </p:nvPicPr>
              <p:blipFill>
                <a:blip r:embed="rId22"/>
                <a:stretch>
                  <a:fillRect/>
                </a:stretch>
              </p:blipFill>
              <p:spPr>
                <a:xfrm>
                  <a:off x="10095187" y="4597054"/>
                  <a:ext cx="38520" cy="38880"/>
                </a:xfrm>
                <a:prstGeom prst="rect">
                  <a:avLst/>
                </a:prstGeom>
              </p:spPr>
            </p:pic>
          </mc:Fallback>
        </mc:AlternateContent>
      </p:grpSp>
    </p:spTree>
    <p:extLst>
      <p:ext uri="{BB962C8B-B14F-4D97-AF65-F5344CB8AC3E}">
        <p14:creationId xmlns:p14="http://schemas.microsoft.com/office/powerpoint/2010/main" val="4084547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10AB-3F2A-A6E7-E9AF-07C222D257F7}"/>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4" name="Content Placeholder 3">
            <a:extLst>
              <a:ext uri="{FF2B5EF4-FFF2-40B4-BE49-F238E27FC236}">
                <a16:creationId xmlns:a16="http://schemas.microsoft.com/office/drawing/2014/main" id="{7F75F4D9-49EA-D500-CE83-E5E29AC19BDB}"/>
              </a:ext>
            </a:extLst>
          </p:cNvPr>
          <p:cNvSpPr>
            <a:spLocks noGrp="1"/>
          </p:cNvSpPr>
          <p:nvPr>
            <p:ph idx="1"/>
          </p:nvPr>
        </p:nvSpPr>
        <p:spPr>
          <a:xfrm>
            <a:off x="838200" y="1690688"/>
            <a:ext cx="10515600" cy="4968378"/>
          </a:xfrm>
        </p:spPr>
        <p:txBody>
          <a:bodyPr>
            <a:noAutofit/>
          </a:bodyPr>
          <a:lstStyle/>
          <a:p>
            <a:pPr marL="0" indent="0">
              <a:spcBef>
                <a:spcPts val="600"/>
              </a:spcBef>
              <a:buNone/>
            </a:pPr>
            <a:r>
              <a:rPr lang="en-US" sz="1600" dirty="0"/>
              <a:t>1. The cat sat on the mat.</a:t>
            </a:r>
          </a:p>
          <a:p>
            <a:pPr marL="0" indent="0">
              <a:spcBef>
                <a:spcPts val="600"/>
              </a:spcBef>
              <a:buNone/>
            </a:pPr>
            <a:r>
              <a:rPr lang="en-US" sz="1600" dirty="0"/>
              <a:t>2. The quick brown fox jumped over the lazy dog.</a:t>
            </a:r>
          </a:p>
          <a:p>
            <a:pPr marL="0" indent="0">
              <a:spcBef>
                <a:spcPts val="600"/>
              </a:spcBef>
              <a:buNone/>
            </a:pPr>
            <a:r>
              <a:rPr lang="en-US" sz="1600" dirty="0"/>
              <a:t>3. The sun is shining.</a:t>
            </a:r>
          </a:p>
          <a:p>
            <a:pPr marL="0" indent="0">
              <a:spcBef>
                <a:spcPts val="600"/>
              </a:spcBef>
              <a:buNone/>
            </a:pPr>
            <a:r>
              <a:rPr lang="en-US" sz="1600" dirty="0"/>
              <a:t>4. I like pizza.</a:t>
            </a:r>
          </a:p>
          <a:p>
            <a:pPr marL="0" indent="0">
              <a:spcBef>
                <a:spcPts val="600"/>
              </a:spcBef>
              <a:buNone/>
            </a:pPr>
            <a:r>
              <a:rPr lang="en-US" sz="1600" dirty="0"/>
              <a:t>5. In the beginning, God created the heavens and the earth.</a:t>
            </a:r>
          </a:p>
          <a:p>
            <a:pPr marL="0" indent="0">
              <a:spcBef>
                <a:spcPts val="600"/>
              </a:spcBef>
              <a:buNone/>
            </a:pPr>
            <a:endParaRPr lang="fr-FR" sz="1600" dirty="0"/>
          </a:p>
          <a:p>
            <a:pPr marL="0" indent="0">
              <a:spcBef>
                <a:spcPts val="600"/>
              </a:spcBef>
              <a:buNone/>
            </a:pPr>
            <a:r>
              <a:rPr lang="en-US" sz="1600" dirty="0"/>
              <a:t>1. [CLS] the cat sat on the mat [SEP]</a:t>
            </a:r>
          </a:p>
          <a:p>
            <a:pPr marL="0" indent="0">
              <a:spcBef>
                <a:spcPts val="600"/>
              </a:spcBef>
              <a:buNone/>
            </a:pPr>
            <a:r>
              <a:rPr lang="en-US" sz="1600" dirty="0"/>
              <a:t>2. [CLS] the quick brown fox jumped over the lazy dog [SEP]</a:t>
            </a:r>
          </a:p>
          <a:p>
            <a:pPr marL="0" indent="0">
              <a:spcBef>
                <a:spcPts val="600"/>
              </a:spcBef>
              <a:buNone/>
            </a:pPr>
            <a:r>
              <a:rPr lang="en-US" sz="1600" dirty="0"/>
              <a:t>3. [CLS] the sun is shining [SEP]</a:t>
            </a:r>
          </a:p>
          <a:p>
            <a:pPr marL="0" indent="0">
              <a:spcBef>
                <a:spcPts val="600"/>
              </a:spcBef>
              <a:buNone/>
            </a:pPr>
            <a:r>
              <a:rPr lang="en-US" sz="1600" dirty="0"/>
              <a:t>4. [CLS] </a:t>
            </a:r>
            <a:r>
              <a:rPr lang="en-US" sz="1600" dirty="0" err="1"/>
              <a:t>i</a:t>
            </a:r>
            <a:r>
              <a:rPr lang="en-US" sz="1600" dirty="0"/>
              <a:t> like pizza [SEP]</a:t>
            </a:r>
          </a:p>
          <a:p>
            <a:pPr marL="0" indent="0">
              <a:spcBef>
                <a:spcPts val="600"/>
              </a:spcBef>
              <a:buNone/>
            </a:pPr>
            <a:r>
              <a:rPr lang="en-US" sz="1600" dirty="0"/>
              <a:t>5. [CLS] in the beginning, god created the heavens and the earth [SEP]</a:t>
            </a:r>
          </a:p>
          <a:p>
            <a:pPr marL="0" indent="0">
              <a:spcBef>
                <a:spcPts val="600"/>
              </a:spcBef>
              <a:buNone/>
            </a:pPr>
            <a:endParaRPr lang="en-US" sz="1600" dirty="0"/>
          </a:p>
          <a:p>
            <a:pPr marL="0" indent="0">
              <a:spcBef>
                <a:spcPts val="600"/>
              </a:spcBef>
              <a:buNone/>
            </a:pPr>
            <a:r>
              <a:rPr lang="en-US" sz="1600" dirty="0"/>
              <a:t>1. [CLS] the cat sat on the mat [SEP] 0 0 0 0 0</a:t>
            </a:r>
          </a:p>
          <a:p>
            <a:pPr marL="0" indent="0">
              <a:spcBef>
                <a:spcPts val="600"/>
              </a:spcBef>
              <a:buNone/>
            </a:pPr>
            <a:r>
              <a:rPr lang="en-US" sz="1600" dirty="0"/>
              <a:t>2. [CLS] the quick brown fox jumped over the lazy dog [SEP] 0 0 0 0</a:t>
            </a:r>
          </a:p>
          <a:p>
            <a:pPr marL="0" indent="0">
              <a:spcBef>
                <a:spcPts val="600"/>
              </a:spcBef>
              <a:buNone/>
            </a:pPr>
            <a:r>
              <a:rPr lang="en-US" sz="1600" dirty="0"/>
              <a:t>3. [CLS] the sun is shining [SEP] 0 0 0 0 0 0 0 0 0 0</a:t>
            </a:r>
          </a:p>
          <a:p>
            <a:pPr marL="0" indent="0">
              <a:spcBef>
                <a:spcPts val="600"/>
              </a:spcBef>
              <a:buNone/>
            </a:pPr>
            <a:r>
              <a:rPr lang="en-US" sz="1600" dirty="0"/>
              <a:t>4. [CLS] </a:t>
            </a:r>
            <a:r>
              <a:rPr lang="en-US" sz="1600" dirty="0" err="1"/>
              <a:t>i</a:t>
            </a:r>
            <a:r>
              <a:rPr lang="en-US" sz="1600" dirty="0"/>
              <a:t> like pizza [SEP] 0 0 0 0 0 0 0 0 0 0 0 0 0</a:t>
            </a:r>
          </a:p>
          <a:p>
            <a:pPr marL="0" indent="0">
              <a:spcBef>
                <a:spcPts val="600"/>
              </a:spcBef>
              <a:buNone/>
            </a:pPr>
            <a:r>
              <a:rPr lang="en-US" sz="1600" dirty="0"/>
              <a:t>5. [CLS] in the beginning, god created the heavens and the earth [SEP]</a:t>
            </a:r>
          </a:p>
        </p:txBody>
      </p:sp>
    </p:spTree>
    <p:extLst>
      <p:ext uri="{BB962C8B-B14F-4D97-AF65-F5344CB8AC3E}">
        <p14:creationId xmlns:p14="http://schemas.microsoft.com/office/powerpoint/2010/main" val="125257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9856-88E6-DC09-05BD-E94AA56A9E5F}"/>
              </a:ext>
            </a:extLst>
          </p:cNvPr>
          <p:cNvSpPr>
            <a:spLocks noGrp="1"/>
          </p:cNvSpPr>
          <p:nvPr>
            <p:ph type="title"/>
          </p:nvPr>
        </p:nvSpPr>
        <p:spPr/>
        <p:txBody>
          <a:bodyPr/>
          <a:lstStyle/>
          <a:p>
            <a:r>
              <a:rPr lang="fr-FR" dirty="0"/>
              <a:t>Sizes of the matrices at </a:t>
            </a:r>
            <a:br>
              <a:rPr lang="fr-FR" dirty="0"/>
            </a:br>
            <a:r>
              <a:rPr lang="fr-FR" dirty="0" err="1"/>
              <a:t>each</a:t>
            </a:r>
            <a:r>
              <a:rPr lang="fr-FR" dirty="0"/>
              <a:t> </a:t>
            </a:r>
            <a:r>
              <a:rPr lang="fr-FR" dirty="0" err="1"/>
              <a:t>step</a:t>
            </a:r>
            <a:endParaRPr lang="fr-FR" dirty="0"/>
          </a:p>
        </p:txBody>
      </p:sp>
      <p:pic>
        <p:nvPicPr>
          <p:cNvPr id="2050" name="Picture 2">
            <a:extLst>
              <a:ext uri="{FF2B5EF4-FFF2-40B4-BE49-F238E27FC236}">
                <a16:creationId xmlns:a16="http://schemas.microsoft.com/office/drawing/2014/main" id="{8DA4A20A-C2EC-75A1-785A-AB84931C9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096" y="0"/>
            <a:ext cx="48688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A1CF76-89B6-1B06-44B1-B35DBA5996E3}"/>
              </a:ext>
            </a:extLst>
          </p:cNvPr>
          <p:cNvPicPr>
            <a:picLocks noChangeAspect="1"/>
          </p:cNvPicPr>
          <p:nvPr/>
        </p:nvPicPr>
        <p:blipFill>
          <a:blip r:embed="rId3"/>
          <a:stretch>
            <a:fillRect/>
          </a:stretch>
        </p:blipFill>
        <p:spPr>
          <a:xfrm>
            <a:off x="276837" y="2768192"/>
            <a:ext cx="7013196" cy="3320846"/>
          </a:xfrm>
          <a:prstGeom prst="rect">
            <a:avLst/>
          </a:prstGeom>
        </p:spPr>
      </p:pic>
    </p:spTree>
    <p:extLst>
      <p:ext uri="{BB962C8B-B14F-4D97-AF65-F5344CB8AC3E}">
        <p14:creationId xmlns:p14="http://schemas.microsoft.com/office/powerpoint/2010/main" val="24409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lstStyle/>
          <a:p>
            <a:r>
              <a:rPr lang="fr-FR" dirty="0"/>
              <a:t>Attention </a:t>
            </a:r>
            <a:r>
              <a:rPr lang="fr-FR" dirty="0" err="1"/>
              <a:t>is</a:t>
            </a:r>
            <a:r>
              <a:rPr lang="fr-FR" dirty="0"/>
              <a:t> all </a:t>
            </a:r>
            <a:r>
              <a:rPr lang="fr-FR" dirty="0" err="1"/>
              <a:t>you</a:t>
            </a:r>
            <a:r>
              <a:rPr lang="fr-FR" dirty="0"/>
              <a:t> </a:t>
            </a:r>
            <a:r>
              <a:rPr lang="fr-FR" dirty="0" err="1"/>
              <a:t>need</a:t>
            </a:r>
            <a:endParaRPr lang="fr-FR" dirty="0"/>
          </a:p>
        </p:txBody>
      </p:sp>
      <p:sp>
        <p:nvSpPr>
          <p:cNvPr id="3" name="Content Placeholder 2">
            <a:extLst>
              <a:ext uri="{FF2B5EF4-FFF2-40B4-BE49-F238E27FC236}">
                <a16:creationId xmlns:a16="http://schemas.microsoft.com/office/drawing/2014/main" id="{3B77DA41-17B3-D629-3C59-9D8B1F0650FC}"/>
              </a:ext>
            </a:extLst>
          </p:cNvPr>
          <p:cNvSpPr>
            <a:spLocks noGrp="1"/>
          </p:cNvSpPr>
          <p:nvPr>
            <p:ph idx="1"/>
          </p:nvPr>
        </p:nvSpPr>
        <p:spPr>
          <a:xfrm>
            <a:off x="838200" y="1825625"/>
            <a:ext cx="10515600" cy="4667250"/>
          </a:xfrm>
        </p:spPr>
        <p:txBody>
          <a:bodyPr>
            <a:normAutofit fontScale="85000" lnSpcReduction="10000"/>
          </a:bodyPr>
          <a:lstStyle/>
          <a:p>
            <a:pPr algn="just"/>
            <a:r>
              <a:rPr lang="en-US" sz="2400" strike="sngStrike" dirty="0"/>
              <a:t>"Attention is All You Need" is a paper published by Google researchers in 2017, which introduced the Transformer model for </a:t>
            </a:r>
            <a:r>
              <a:rPr lang="en-US" sz="2400" b="1" u="sng" strike="sngStrike" dirty="0"/>
              <a:t>sequence-to-sequence tasks</a:t>
            </a:r>
            <a:r>
              <a:rPr lang="en-US" sz="2400" strike="sngStrike" dirty="0"/>
              <a:t>.</a:t>
            </a:r>
          </a:p>
          <a:p>
            <a:pPr algn="just"/>
            <a:r>
              <a:rPr lang="en-US" sz="2400" strike="sngStrike" dirty="0"/>
              <a:t>The paper proposes an </a:t>
            </a:r>
            <a:r>
              <a:rPr lang="en-US" sz="2400" b="1" u="sng" strike="sngStrike" dirty="0"/>
              <a:t>alternative to recurrent neural networks (RNNs)</a:t>
            </a:r>
            <a:r>
              <a:rPr lang="en-US" sz="2400" b="1" strike="sngStrike" dirty="0"/>
              <a:t> </a:t>
            </a:r>
          </a:p>
          <a:p>
            <a:pPr algn="just"/>
            <a:r>
              <a:rPr lang="en-US" sz="2400" strike="sngStrike" dirty="0"/>
              <a:t>The Transformer model consists of an </a:t>
            </a:r>
            <a:r>
              <a:rPr lang="en-US" sz="2400" b="1" strike="sngStrike" dirty="0"/>
              <a:t>encoder and a decoder</a:t>
            </a:r>
            <a:r>
              <a:rPr lang="en-US" sz="2400" strike="sngStrike" dirty="0"/>
              <a:t>, both composed of stacked layers of self-attention and feedforward neural networks.</a:t>
            </a:r>
          </a:p>
          <a:p>
            <a:pPr algn="just"/>
            <a:r>
              <a:rPr lang="en-US" sz="2400" b="1" strike="sngStrike" dirty="0"/>
              <a:t>Self-attention allows the model to attend to different parts of the input sequence when predicting each output token</a:t>
            </a:r>
            <a:r>
              <a:rPr lang="en-US" sz="2400" strike="sngStrike" dirty="0"/>
              <a:t>, </a:t>
            </a:r>
            <a:r>
              <a:rPr lang="en-US" sz="2400" b="1" u="sng" strike="sngStrike" dirty="0">
                <a:solidFill>
                  <a:srgbClr val="FF0000"/>
                </a:solidFill>
              </a:rPr>
              <a:t>without requiring sequential processing</a:t>
            </a:r>
            <a:r>
              <a:rPr lang="en-US" sz="2400" strike="sngStrike" dirty="0"/>
              <a:t>.</a:t>
            </a:r>
          </a:p>
          <a:p>
            <a:pPr algn="just"/>
            <a:endParaRPr lang="en-US" sz="2400" dirty="0"/>
          </a:p>
          <a:p>
            <a:pPr algn="just"/>
            <a:r>
              <a:rPr lang="en-US" sz="2400" dirty="0"/>
              <a:t>The paper shows that the Transformer achieves state-of-the-art performance on various machine translation tasks, while being faster to train and easier to parallelize than RNN-based models.</a:t>
            </a:r>
          </a:p>
          <a:p>
            <a:pPr algn="just"/>
            <a:r>
              <a:rPr lang="en-US" sz="2400" dirty="0"/>
              <a:t>The Transformer has since become a popular architecture for a wide range of natural language processing (NLP) tasks, such as language modeling, text classification, and question answering.</a:t>
            </a:r>
          </a:p>
          <a:p>
            <a:pPr algn="just"/>
            <a:r>
              <a:rPr lang="en-US" sz="2400" dirty="0"/>
              <a:t>The success of the Transformer has also inspired further research into attention-based models for other domains, such as computer vision and speech recognition.</a:t>
            </a:r>
          </a:p>
        </p:txBody>
      </p:sp>
    </p:spTree>
    <p:extLst>
      <p:ext uri="{BB962C8B-B14F-4D97-AF65-F5344CB8AC3E}">
        <p14:creationId xmlns:p14="http://schemas.microsoft.com/office/powerpoint/2010/main" val="284010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23DE-F372-2150-4292-F85A9F1915A1}"/>
              </a:ext>
            </a:extLst>
          </p:cNvPr>
          <p:cNvSpPr>
            <a:spLocks noGrp="1"/>
          </p:cNvSpPr>
          <p:nvPr>
            <p:ph type="title"/>
          </p:nvPr>
        </p:nvSpPr>
        <p:spPr/>
        <p:txBody>
          <a:bodyPr/>
          <a:lstStyle/>
          <a:p>
            <a:r>
              <a:rPr lang="fr-FR" dirty="0"/>
              <a:t>Stable Diffusion</a:t>
            </a:r>
          </a:p>
        </p:txBody>
      </p:sp>
      <p:sp>
        <p:nvSpPr>
          <p:cNvPr id="10" name="TextBox 9">
            <a:extLst>
              <a:ext uri="{FF2B5EF4-FFF2-40B4-BE49-F238E27FC236}">
                <a16:creationId xmlns:a16="http://schemas.microsoft.com/office/drawing/2014/main" id="{8409F572-D787-8335-6005-1B95214DD4BD}"/>
              </a:ext>
            </a:extLst>
          </p:cNvPr>
          <p:cNvSpPr txBox="1"/>
          <p:nvPr/>
        </p:nvSpPr>
        <p:spPr>
          <a:xfrm>
            <a:off x="838200" y="1690688"/>
            <a:ext cx="10629900" cy="3539430"/>
          </a:xfrm>
          <a:prstGeom prst="rect">
            <a:avLst/>
          </a:prstGeom>
          <a:noFill/>
        </p:spPr>
        <p:txBody>
          <a:bodyPr wrap="square">
            <a:spAutoFit/>
          </a:bodyPr>
          <a:lstStyle/>
          <a:p>
            <a:r>
              <a:rPr lang="en-US" sz="2800" dirty="0"/>
              <a:t>- Stable Diffusion is a deep learning, text-to-image model released in 2022 based on diffusion techniques.</a:t>
            </a:r>
          </a:p>
          <a:p>
            <a:endParaRPr lang="en-US" sz="2800" dirty="0"/>
          </a:p>
          <a:p>
            <a:r>
              <a:rPr lang="en-US" sz="2800" dirty="0"/>
              <a:t>- Diffusion models, also known as diffusion probabilistic models or score-based generative models, are a class of latent variable generative models.</a:t>
            </a:r>
          </a:p>
          <a:p>
            <a:endParaRPr lang="en-US" sz="2800" dirty="0"/>
          </a:p>
          <a:p>
            <a:r>
              <a:rPr lang="en-US" sz="2800" dirty="0"/>
              <a:t>- Let’s first talk about Diffusion models.</a:t>
            </a:r>
            <a:endParaRPr lang="fr-FR" sz="2800" dirty="0"/>
          </a:p>
        </p:txBody>
      </p:sp>
    </p:spTree>
    <p:extLst>
      <p:ext uri="{BB962C8B-B14F-4D97-AF65-F5344CB8AC3E}">
        <p14:creationId xmlns:p14="http://schemas.microsoft.com/office/powerpoint/2010/main" val="2807786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4-01-26 16-17-27 - Trim">
            <a:hlinkClick r:id="" action="ppaction://media"/>
            <a:extLst>
              <a:ext uri="{FF2B5EF4-FFF2-40B4-BE49-F238E27FC236}">
                <a16:creationId xmlns:a16="http://schemas.microsoft.com/office/drawing/2014/main" id="{61F9FAD4-51DD-BCE3-F9A0-77EA206A9D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133" y="-1"/>
            <a:ext cx="12412133" cy="6981825"/>
          </a:xfrm>
          <a:prstGeom prst="rect">
            <a:avLst/>
          </a:prstGeom>
        </p:spPr>
      </p:pic>
    </p:spTree>
    <p:extLst>
      <p:ext uri="{BB962C8B-B14F-4D97-AF65-F5344CB8AC3E}">
        <p14:creationId xmlns:p14="http://schemas.microsoft.com/office/powerpoint/2010/main" val="144150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table">
            <a:hlinkClick r:id="" action="ppaction://media"/>
            <a:extLst>
              <a:ext uri="{FF2B5EF4-FFF2-40B4-BE49-F238E27FC236}">
                <a16:creationId xmlns:a16="http://schemas.microsoft.com/office/drawing/2014/main" id="{3C9E73E0-3249-C329-1BCB-0EF8A3433B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485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3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A90D-BA46-BD17-D436-F1A277D80A73}"/>
              </a:ext>
            </a:extLst>
          </p:cNvPr>
          <p:cNvSpPr>
            <a:spLocks noGrp="1"/>
          </p:cNvSpPr>
          <p:nvPr>
            <p:ph type="title"/>
          </p:nvPr>
        </p:nvSpPr>
        <p:spPr/>
        <p:txBody>
          <a:bodyPr/>
          <a:lstStyle/>
          <a:p>
            <a:r>
              <a:rPr lang="fr-FR" dirty="0"/>
              <a:t>Outline of the class</a:t>
            </a:r>
          </a:p>
        </p:txBody>
      </p:sp>
      <p:sp>
        <p:nvSpPr>
          <p:cNvPr id="3" name="Content Placeholder 2">
            <a:extLst>
              <a:ext uri="{FF2B5EF4-FFF2-40B4-BE49-F238E27FC236}">
                <a16:creationId xmlns:a16="http://schemas.microsoft.com/office/drawing/2014/main" id="{1A9EB113-0001-4F6E-5D1E-9CD399E3292F}"/>
              </a:ext>
            </a:extLst>
          </p:cNvPr>
          <p:cNvSpPr>
            <a:spLocks noGrp="1"/>
          </p:cNvSpPr>
          <p:nvPr>
            <p:ph idx="1"/>
          </p:nvPr>
        </p:nvSpPr>
        <p:spPr>
          <a:xfrm>
            <a:off x="567338" y="1639881"/>
            <a:ext cx="11057323" cy="4767277"/>
          </a:xfrm>
        </p:spPr>
        <p:txBody>
          <a:bodyPr>
            <a:normAutofit/>
          </a:bodyPr>
          <a:lstStyle/>
          <a:p>
            <a:pPr marL="514350" indent="-514350">
              <a:buFont typeface="+mj-lt"/>
              <a:buAutoNum type="arabicPeriod"/>
            </a:pPr>
            <a:r>
              <a:rPr lang="fr-FR" sz="2100" dirty="0"/>
              <a:t>Introduction to Deep Learning</a:t>
            </a:r>
          </a:p>
          <a:p>
            <a:pPr marL="514350" indent="-514350">
              <a:buFont typeface="+mj-lt"/>
              <a:buAutoNum type="arabicPeriod"/>
            </a:pPr>
            <a:r>
              <a:rPr lang="fr-FR" sz="2100" dirty="0" err="1"/>
              <a:t>PyTorch</a:t>
            </a:r>
            <a:endParaRPr lang="fr-FR" sz="2100" dirty="0"/>
          </a:p>
          <a:p>
            <a:pPr marL="514350" indent="-514350">
              <a:buFont typeface="+mj-lt"/>
              <a:buAutoNum type="arabicPeriod"/>
            </a:pPr>
            <a:r>
              <a:rPr lang="en-US" sz="2100" dirty="0"/>
              <a:t>Optimizers review. Types of Machine Learning problems and their losses.</a:t>
            </a:r>
          </a:p>
          <a:p>
            <a:pPr marL="514350" indent="-514350">
              <a:buFont typeface="+mj-lt"/>
              <a:buAutoNum type="arabicPeriod"/>
            </a:pPr>
            <a:r>
              <a:rPr lang="en-US" sz="2100" dirty="0"/>
              <a:t>Layers Types 1 (linear: width vs depth)</a:t>
            </a:r>
          </a:p>
          <a:p>
            <a:pPr marL="514350" indent="-514350">
              <a:buFont typeface="+mj-lt"/>
              <a:buAutoNum type="arabicPeriod"/>
            </a:pPr>
            <a:r>
              <a:rPr lang="en-US" sz="2100" dirty="0"/>
              <a:t>Layers Types 2 (conv, pooling &amp; </a:t>
            </a:r>
            <a:r>
              <a:rPr lang="en-US" sz="2100" dirty="0" err="1"/>
              <a:t>softmax</a:t>
            </a:r>
            <a:r>
              <a:rPr lang="en-US" sz="2100" dirty="0"/>
              <a:t>)</a:t>
            </a:r>
          </a:p>
          <a:p>
            <a:pPr marL="514350" indent="-514350">
              <a:buFont typeface="+mj-lt"/>
              <a:buAutoNum type="arabicPeriod"/>
            </a:pPr>
            <a:r>
              <a:rPr lang="en-US" sz="2100" dirty="0"/>
              <a:t>Architectures (RNN) &amp; Transfer Learning</a:t>
            </a:r>
          </a:p>
          <a:p>
            <a:pPr marL="514350" indent="-514350">
              <a:buFont typeface="+mj-lt"/>
              <a:buAutoNum type="arabicPeriod"/>
            </a:pPr>
            <a:r>
              <a:rPr lang="en-US" sz="2100" dirty="0"/>
              <a:t>Practical Exercises and hyperparameter optimization</a:t>
            </a:r>
          </a:p>
          <a:p>
            <a:pPr marL="514350" indent="-514350">
              <a:buFont typeface="+mj-lt"/>
              <a:buAutoNum type="arabicPeriod"/>
            </a:pPr>
            <a:r>
              <a:rPr lang="en-US" sz="2100" b="1" dirty="0"/>
              <a:t>Attention. Transformers.</a:t>
            </a:r>
          </a:p>
          <a:p>
            <a:pPr marL="514350" indent="-514350">
              <a:buFont typeface="+mj-lt"/>
              <a:buAutoNum type="arabicPeriod"/>
            </a:pPr>
            <a:r>
              <a:rPr lang="en-US" sz="2100" dirty="0"/>
              <a:t>Text Generation. </a:t>
            </a:r>
            <a:r>
              <a:rPr lang="en-GB" sz="2100" dirty="0"/>
              <a:t>Low-Rank Adaptation of Large Language Models</a:t>
            </a:r>
            <a:endParaRPr lang="en-US" sz="2100" dirty="0"/>
          </a:p>
          <a:p>
            <a:pPr marL="514350" indent="-514350">
              <a:buFont typeface="+mj-lt"/>
              <a:buAutoNum type="arabicPeriod"/>
            </a:pPr>
            <a:r>
              <a:rPr lang="en-US" sz="2100" dirty="0"/>
              <a:t>Exam</a:t>
            </a:r>
          </a:p>
        </p:txBody>
      </p:sp>
      <p:sp>
        <p:nvSpPr>
          <p:cNvPr id="4" name="Slide Number Placeholder 3">
            <a:extLst>
              <a:ext uri="{FF2B5EF4-FFF2-40B4-BE49-F238E27FC236}">
                <a16:creationId xmlns:a16="http://schemas.microsoft.com/office/drawing/2014/main" id="{0C52B212-0627-683A-656B-8C219C7F0C8B}"/>
              </a:ext>
            </a:extLst>
          </p:cNvPr>
          <p:cNvSpPr>
            <a:spLocks noGrp="1"/>
          </p:cNvSpPr>
          <p:nvPr>
            <p:ph type="sldNum" sz="quarter" idx="12"/>
          </p:nvPr>
        </p:nvSpPr>
        <p:spPr/>
        <p:txBody>
          <a:bodyPr/>
          <a:lstStyle/>
          <a:p>
            <a:fld id="{754907AF-DE14-43E4-8775-BF773A2DF3A5}" type="slidenum">
              <a:rPr lang="fr-FR" smtClean="0"/>
              <a:t>4</a:t>
            </a:fld>
            <a:endParaRPr lang="fr-FR"/>
          </a:p>
        </p:txBody>
      </p:sp>
    </p:spTree>
    <p:extLst>
      <p:ext uri="{BB962C8B-B14F-4D97-AF65-F5344CB8AC3E}">
        <p14:creationId xmlns:p14="http://schemas.microsoft.com/office/powerpoint/2010/main" val="355799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0108-594B-1569-1378-BCA2C700B982}"/>
              </a:ext>
            </a:extLst>
          </p:cNvPr>
          <p:cNvSpPr>
            <a:spLocks noGrp="1"/>
          </p:cNvSpPr>
          <p:nvPr>
            <p:ph type="title"/>
          </p:nvPr>
        </p:nvSpPr>
        <p:spPr/>
        <p:txBody>
          <a:bodyPr/>
          <a:lstStyle/>
          <a:p>
            <a:r>
              <a:rPr lang="fr-FR" dirty="0" err="1"/>
              <a:t>RNNs</a:t>
            </a:r>
            <a:endParaRPr lang="fr-FR" dirty="0"/>
          </a:p>
        </p:txBody>
      </p:sp>
      <p:sp>
        <p:nvSpPr>
          <p:cNvPr id="3" name="Content Placeholder 2">
            <a:extLst>
              <a:ext uri="{FF2B5EF4-FFF2-40B4-BE49-F238E27FC236}">
                <a16:creationId xmlns:a16="http://schemas.microsoft.com/office/drawing/2014/main" id="{04510073-E71D-FA58-2F36-5A4AF01DD9D6}"/>
              </a:ext>
            </a:extLst>
          </p:cNvPr>
          <p:cNvSpPr>
            <a:spLocks noGrp="1"/>
          </p:cNvSpPr>
          <p:nvPr>
            <p:ph idx="1"/>
          </p:nvPr>
        </p:nvSpPr>
        <p:spPr/>
        <p:txBody>
          <a:bodyPr/>
          <a:lstStyle/>
          <a:p>
            <a:r>
              <a:rPr lang="fr-FR" dirty="0">
                <a:hlinkClick r:id="rId2"/>
              </a:rPr>
              <a:t>https://pytorch.org/docs/stable/generated/torch.nn.RNN.html</a:t>
            </a:r>
            <a:endParaRPr lang="fr-FR" dirty="0"/>
          </a:p>
          <a:p>
            <a:endParaRPr lang="fr-FR" dirty="0"/>
          </a:p>
        </p:txBody>
      </p:sp>
    </p:spTree>
    <p:extLst>
      <p:ext uri="{BB962C8B-B14F-4D97-AF65-F5344CB8AC3E}">
        <p14:creationId xmlns:p14="http://schemas.microsoft.com/office/powerpoint/2010/main" val="2756140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53270" y="1985878"/>
                <a:ext cx="680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1750" y="2145718"/>
                <a:ext cx="806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0190" y="2268838"/>
                <a:ext cx="28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0670" y="2208718"/>
                <a:ext cx="189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1870" y="1978318"/>
                <a:ext cx="5065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58910" y="2248318"/>
                <a:ext cx="69120" cy="5940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0470" y="2292238"/>
                  <a:ext cx="358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75830" y="2278198"/>
                  <a:ext cx="25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76790" y="2283238"/>
                  <a:ext cx="22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05750" y="2277838"/>
                  <a:ext cx="213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22830" y="2257318"/>
                  <a:ext cx="148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296710" y="2301238"/>
                  <a:ext cx="270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27830" y="1999198"/>
                  <a:ext cx="2188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1710" y="2255878"/>
                  <a:ext cx="7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797470" y="2299438"/>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792070" y="2243638"/>
                  <a:ext cx="37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32830" y="2306278"/>
                  <a:ext cx="20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42710" y="2304838"/>
                  <a:ext cx="230400" cy="115560"/>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34910" y="2041318"/>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75310" y="2243638"/>
                  <a:ext cx="6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2550" y="2089918"/>
                  <a:ext cx="2998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78510" y="2305198"/>
                  <a:ext cx="166320" cy="15696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1270" y="2089918"/>
                  <a:ext cx="1407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82510" y="2320318"/>
                  <a:ext cx="7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35510" y="2006038"/>
                  <a:ext cx="23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43230" y="2321038"/>
                  <a:ext cx="245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395590" y="2062198"/>
                  <a:ext cx="159480" cy="376920"/>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85910" y="2306278"/>
                  <a:ext cx="372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1550" y="2391598"/>
                  <a:ext cx="249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2310" y="2347318"/>
                  <a:ext cx="162720" cy="185040"/>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23150" y="2390158"/>
                  <a:ext cx="54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29990" y="2319238"/>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1950" y="2389438"/>
                  <a:ext cx="397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09230" y="2439118"/>
                  <a:ext cx="43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0990" y="2416078"/>
                  <a:ext cx="266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25230" y="2417518"/>
                  <a:ext cx="21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37990" y="241715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75870" y="2423998"/>
                  <a:ext cx="180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75030" y="2459998"/>
                  <a:ext cx="50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07870" y="2166598"/>
                  <a:ext cx="22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0990" y="2264518"/>
                  <a:ext cx="41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65630" y="2180638"/>
                  <a:ext cx="716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0750" y="2431558"/>
                  <a:ext cx="286560" cy="212040"/>
                </a:xfrm>
                <a:prstGeom prst="rect">
                  <a:avLst/>
                </a:prstGeom>
              </p:spPr>
            </p:pic>
          </mc:Fallback>
        </mc:AlternateContent>
      </p:grpSp>
      <p:grpSp>
        <p:nvGrpSpPr>
          <p:cNvPr id="209" name="Group 208">
            <a:extLst>
              <a:ext uri="{FF2B5EF4-FFF2-40B4-BE49-F238E27FC236}">
                <a16:creationId xmlns:a16="http://schemas.microsoft.com/office/drawing/2014/main" id="{91F20961-263C-5A84-35C4-1AC17300077F}"/>
              </a:ext>
            </a:extLst>
          </p:cNvPr>
          <p:cNvGrpSpPr/>
          <p:nvPr/>
        </p:nvGrpSpPr>
        <p:grpSpPr>
          <a:xfrm>
            <a:off x="8508790" y="886078"/>
            <a:ext cx="572760" cy="474840"/>
            <a:chOff x="8508790" y="886078"/>
            <a:chExt cx="572760" cy="474840"/>
          </a:xfrm>
        </p:grpSpPr>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21626B6B-5479-A904-E407-8BADADABE31B}"/>
                    </a:ext>
                  </a:extLst>
                </p14:cNvPr>
                <p14:cNvContentPartPr/>
                <p14:nvPr/>
              </p14:nvContentPartPr>
              <p14:xfrm>
                <a:off x="8508790" y="1075078"/>
                <a:ext cx="175680" cy="183960"/>
              </p14:xfrm>
            </p:contentPart>
          </mc:Choice>
          <mc:Fallback xmlns="">
            <p:pic>
              <p:nvPicPr>
                <p:cNvPr id="193" name="Ink 192">
                  <a:extLst>
                    <a:ext uri="{FF2B5EF4-FFF2-40B4-BE49-F238E27FC236}">
                      <a16:creationId xmlns:a16="http://schemas.microsoft.com/office/drawing/2014/main" id="{21626B6B-5479-A904-E407-8BADADABE31B}"/>
                    </a:ext>
                  </a:extLst>
                </p:cNvPr>
                <p:cNvPicPr/>
                <p:nvPr/>
              </p:nvPicPr>
              <p:blipFill>
                <a:blip r:embed="rId90"/>
                <a:stretch>
                  <a:fillRect/>
                </a:stretch>
              </p:blipFill>
              <p:spPr>
                <a:xfrm>
                  <a:off x="8490790" y="1057078"/>
                  <a:ext cx="211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 name="Ink 193">
                  <a:extLst>
                    <a:ext uri="{FF2B5EF4-FFF2-40B4-BE49-F238E27FC236}">
                      <a16:creationId xmlns:a16="http://schemas.microsoft.com/office/drawing/2014/main" id="{0450FBD1-B225-2D1A-B244-9876E86E4E04}"/>
                    </a:ext>
                  </a:extLst>
                </p14:cNvPr>
                <p14:cNvContentPartPr/>
                <p14:nvPr/>
              </p14:nvContentPartPr>
              <p14:xfrm>
                <a:off x="8772310" y="1263358"/>
                <a:ext cx="15840" cy="97560"/>
              </p14:xfrm>
            </p:contentPart>
          </mc:Choice>
          <mc:Fallback xmlns="">
            <p:pic>
              <p:nvPicPr>
                <p:cNvPr id="194" name="Ink 193">
                  <a:extLst>
                    <a:ext uri="{FF2B5EF4-FFF2-40B4-BE49-F238E27FC236}">
                      <a16:creationId xmlns:a16="http://schemas.microsoft.com/office/drawing/2014/main" id="{0450FBD1-B225-2D1A-B244-9876E86E4E04}"/>
                    </a:ext>
                  </a:extLst>
                </p:cNvPr>
                <p:cNvPicPr/>
                <p:nvPr/>
              </p:nvPicPr>
              <p:blipFill>
                <a:blip r:embed="rId92"/>
                <a:stretch>
                  <a:fillRect/>
                </a:stretch>
              </p:blipFill>
              <p:spPr>
                <a:xfrm>
                  <a:off x="8754670" y="1245358"/>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4A00EABD-7838-9FA8-D76B-5E30650BCCB5}"/>
                    </a:ext>
                  </a:extLst>
                </p14:cNvPr>
                <p14:cNvContentPartPr/>
                <p14:nvPr/>
              </p14:nvContentPartPr>
              <p14:xfrm>
                <a:off x="8634430" y="949078"/>
                <a:ext cx="174960" cy="21960"/>
              </p14:xfrm>
            </p:contentPart>
          </mc:Choice>
          <mc:Fallback xmlns="">
            <p:pic>
              <p:nvPicPr>
                <p:cNvPr id="195" name="Ink 194">
                  <a:extLst>
                    <a:ext uri="{FF2B5EF4-FFF2-40B4-BE49-F238E27FC236}">
                      <a16:creationId xmlns:a16="http://schemas.microsoft.com/office/drawing/2014/main" id="{4A00EABD-7838-9FA8-D76B-5E30650BCCB5}"/>
                    </a:ext>
                  </a:extLst>
                </p:cNvPr>
                <p:cNvPicPr/>
                <p:nvPr/>
              </p:nvPicPr>
              <p:blipFill>
                <a:blip r:embed="rId94"/>
                <a:stretch>
                  <a:fillRect/>
                </a:stretch>
              </p:blipFill>
              <p:spPr>
                <a:xfrm>
                  <a:off x="8616430" y="931438"/>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A5C09B0B-DD07-1275-EA30-D466CF4054C0}"/>
                    </a:ext>
                  </a:extLst>
                </p14:cNvPr>
                <p14:cNvContentPartPr/>
                <p14:nvPr/>
              </p14:nvContentPartPr>
              <p14:xfrm>
                <a:off x="8885710" y="886078"/>
                <a:ext cx="113760" cy="167760"/>
              </p14:xfrm>
            </p:contentPart>
          </mc:Choice>
          <mc:Fallback xmlns="">
            <p:pic>
              <p:nvPicPr>
                <p:cNvPr id="196" name="Ink 195">
                  <a:extLst>
                    <a:ext uri="{FF2B5EF4-FFF2-40B4-BE49-F238E27FC236}">
                      <a16:creationId xmlns:a16="http://schemas.microsoft.com/office/drawing/2014/main" id="{A5C09B0B-DD07-1275-EA30-D466CF4054C0}"/>
                    </a:ext>
                  </a:extLst>
                </p:cNvPr>
                <p:cNvPicPr/>
                <p:nvPr/>
              </p:nvPicPr>
              <p:blipFill>
                <a:blip r:embed="rId96"/>
                <a:stretch>
                  <a:fillRect/>
                </a:stretch>
              </p:blipFill>
              <p:spPr>
                <a:xfrm>
                  <a:off x="8867710" y="868438"/>
                  <a:ext cx="149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7D5AC62C-8622-C45C-5AD1-E237FAB439F4}"/>
                    </a:ext>
                  </a:extLst>
                </p14:cNvPr>
                <p14:cNvContentPartPr/>
                <p14:nvPr/>
              </p14:nvContentPartPr>
              <p14:xfrm>
                <a:off x="8982550" y="1256158"/>
                <a:ext cx="99000" cy="99000"/>
              </p14:xfrm>
            </p:contentPart>
          </mc:Choice>
          <mc:Fallback xmlns="">
            <p:pic>
              <p:nvPicPr>
                <p:cNvPr id="197" name="Ink 196">
                  <a:extLst>
                    <a:ext uri="{FF2B5EF4-FFF2-40B4-BE49-F238E27FC236}">
                      <a16:creationId xmlns:a16="http://schemas.microsoft.com/office/drawing/2014/main" id="{7D5AC62C-8622-C45C-5AD1-E237FAB439F4}"/>
                    </a:ext>
                  </a:extLst>
                </p:cNvPr>
                <p:cNvPicPr/>
                <p:nvPr/>
              </p:nvPicPr>
              <p:blipFill>
                <a:blip r:embed="rId98"/>
                <a:stretch>
                  <a:fillRect/>
                </a:stretch>
              </p:blipFill>
              <p:spPr>
                <a:xfrm>
                  <a:off x="8964550" y="1238518"/>
                  <a:ext cx="134640" cy="134640"/>
                </a:xfrm>
                <a:prstGeom prst="rect">
                  <a:avLst/>
                </a:prstGeom>
              </p:spPr>
            </p:pic>
          </mc:Fallback>
        </mc:AlternateContent>
      </p:grpSp>
      <p:grpSp>
        <p:nvGrpSpPr>
          <p:cNvPr id="208" name="Group 207">
            <a:extLst>
              <a:ext uri="{FF2B5EF4-FFF2-40B4-BE49-F238E27FC236}">
                <a16:creationId xmlns:a16="http://schemas.microsoft.com/office/drawing/2014/main" id="{A2327E7A-7F42-3A8C-CA24-F8F94CBCEB8F}"/>
              </a:ext>
            </a:extLst>
          </p:cNvPr>
          <p:cNvGrpSpPr/>
          <p:nvPr/>
        </p:nvGrpSpPr>
        <p:grpSpPr>
          <a:xfrm>
            <a:off x="9262630" y="1263358"/>
            <a:ext cx="370080" cy="85680"/>
            <a:chOff x="9262630" y="1263358"/>
            <a:chExt cx="370080" cy="85680"/>
          </a:xfrm>
        </p:grpSpPr>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E3995FD9-88BF-5202-84E7-E4A825871B3F}"/>
                    </a:ext>
                  </a:extLst>
                </p14:cNvPr>
                <p14:cNvContentPartPr/>
                <p14:nvPr/>
              </p14:nvContentPartPr>
              <p14:xfrm>
                <a:off x="9262630" y="1263358"/>
                <a:ext cx="154080" cy="8280"/>
              </p14:xfrm>
            </p:contentPart>
          </mc:Choice>
          <mc:Fallback xmlns="">
            <p:pic>
              <p:nvPicPr>
                <p:cNvPr id="198" name="Ink 197">
                  <a:extLst>
                    <a:ext uri="{FF2B5EF4-FFF2-40B4-BE49-F238E27FC236}">
                      <a16:creationId xmlns:a16="http://schemas.microsoft.com/office/drawing/2014/main" id="{E3995FD9-88BF-5202-84E7-E4A825871B3F}"/>
                    </a:ext>
                  </a:extLst>
                </p:cNvPr>
                <p:cNvPicPr/>
                <p:nvPr/>
              </p:nvPicPr>
              <p:blipFill>
                <a:blip r:embed="rId100"/>
                <a:stretch>
                  <a:fillRect/>
                </a:stretch>
              </p:blipFill>
              <p:spPr>
                <a:xfrm>
                  <a:off x="9244990" y="1245358"/>
                  <a:ext cx="189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E28F5725-FE76-E3E7-B25E-FE814B01DFCB}"/>
                    </a:ext>
                  </a:extLst>
                </p14:cNvPr>
                <p14:cNvContentPartPr/>
                <p14:nvPr/>
              </p14:nvContentPartPr>
              <p14:xfrm>
                <a:off x="9546670" y="1270198"/>
                <a:ext cx="86040" cy="78840"/>
              </p14:xfrm>
            </p:contentPart>
          </mc:Choice>
          <mc:Fallback xmlns="">
            <p:pic>
              <p:nvPicPr>
                <p:cNvPr id="199" name="Ink 198">
                  <a:extLst>
                    <a:ext uri="{FF2B5EF4-FFF2-40B4-BE49-F238E27FC236}">
                      <a16:creationId xmlns:a16="http://schemas.microsoft.com/office/drawing/2014/main" id="{E28F5725-FE76-E3E7-B25E-FE814B01DFCB}"/>
                    </a:ext>
                  </a:extLst>
                </p:cNvPr>
                <p:cNvPicPr/>
                <p:nvPr/>
              </p:nvPicPr>
              <p:blipFill>
                <a:blip r:embed="rId102"/>
                <a:stretch>
                  <a:fillRect/>
                </a:stretch>
              </p:blipFill>
              <p:spPr>
                <a:xfrm>
                  <a:off x="9528670" y="1252198"/>
                  <a:ext cx="121680" cy="114480"/>
                </a:xfrm>
                <a:prstGeom prst="rect">
                  <a:avLst/>
                </a:prstGeom>
              </p:spPr>
            </p:pic>
          </mc:Fallback>
        </mc:AlternateContent>
      </p:grpSp>
      <p:grpSp>
        <p:nvGrpSpPr>
          <p:cNvPr id="207" name="Group 206">
            <a:extLst>
              <a:ext uri="{FF2B5EF4-FFF2-40B4-BE49-F238E27FC236}">
                <a16:creationId xmlns:a16="http://schemas.microsoft.com/office/drawing/2014/main" id="{8CFE91CB-0C96-82E8-D33B-12FE6BA9DF1B}"/>
              </a:ext>
            </a:extLst>
          </p:cNvPr>
          <p:cNvGrpSpPr/>
          <p:nvPr/>
        </p:nvGrpSpPr>
        <p:grpSpPr>
          <a:xfrm>
            <a:off x="9945910" y="935398"/>
            <a:ext cx="734040" cy="467640"/>
            <a:chOff x="9945910" y="935398"/>
            <a:chExt cx="734040" cy="467640"/>
          </a:xfrm>
        </p:grpSpPr>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56F59DCB-D448-A3E2-C1EA-6EABEAC3C6BC}"/>
                    </a:ext>
                  </a:extLst>
                </p14:cNvPr>
                <p14:cNvContentPartPr/>
                <p14:nvPr/>
              </p14:nvContentPartPr>
              <p14:xfrm>
                <a:off x="9945910" y="1158598"/>
                <a:ext cx="177480" cy="127800"/>
              </p14:xfrm>
            </p:contentPart>
          </mc:Choice>
          <mc:Fallback xmlns="">
            <p:pic>
              <p:nvPicPr>
                <p:cNvPr id="200" name="Ink 199">
                  <a:extLst>
                    <a:ext uri="{FF2B5EF4-FFF2-40B4-BE49-F238E27FC236}">
                      <a16:creationId xmlns:a16="http://schemas.microsoft.com/office/drawing/2014/main" id="{56F59DCB-D448-A3E2-C1EA-6EABEAC3C6BC}"/>
                    </a:ext>
                  </a:extLst>
                </p:cNvPr>
                <p:cNvPicPr/>
                <p:nvPr/>
              </p:nvPicPr>
              <p:blipFill>
                <a:blip r:embed="rId104"/>
                <a:stretch>
                  <a:fillRect/>
                </a:stretch>
              </p:blipFill>
              <p:spPr>
                <a:xfrm>
                  <a:off x="9928270" y="1140598"/>
                  <a:ext cx="213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F0C47CE4-CC2C-8B04-EEFB-B7A35ED84218}"/>
                    </a:ext>
                  </a:extLst>
                </p14:cNvPr>
                <p14:cNvContentPartPr/>
                <p14:nvPr/>
              </p14:nvContentPartPr>
              <p14:xfrm>
                <a:off x="10169110" y="1235278"/>
                <a:ext cx="99000" cy="167760"/>
              </p14:xfrm>
            </p:contentPart>
          </mc:Choice>
          <mc:Fallback xmlns="">
            <p:pic>
              <p:nvPicPr>
                <p:cNvPr id="201" name="Ink 200">
                  <a:extLst>
                    <a:ext uri="{FF2B5EF4-FFF2-40B4-BE49-F238E27FC236}">
                      <a16:creationId xmlns:a16="http://schemas.microsoft.com/office/drawing/2014/main" id="{F0C47CE4-CC2C-8B04-EEFB-B7A35ED84218}"/>
                    </a:ext>
                  </a:extLst>
                </p:cNvPr>
                <p:cNvPicPr/>
                <p:nvPr/>
              </p:nvPicPr>
              <p:blipFill>
                <a:blip r:embed="rId106"/>
                <a:stretch>
                  <a:fillRect/>
                </a:stretch>
              </p:blipFill>
              <p:spPr>
                <a:xfrm>
                  <a:off x="10151470" y="1217278"/>
                  <a:ext cx="134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D30B6EAB-9642-A8EF-EFBA-B380AE96717A}"/>
                    </a:ext>
                  </a:extLst>
                </p14:cNvPr>
                <p14:cNvContentPartPr/>
                <p14:nvPr/>
              </p14:nvContentPartPr>
              <p14:xfrm>
                <a:off x="10002430" y="998038"/>
                <a:ext cx="145440" cy="21240"/>
              </p14:xfrm>
            </p:contentPart>
          </mc:Choice>
          <mc:Fallback xmlns="">
            <p:pic>
              <p:nvPicPr>
                <p:cNvPr id="202" name="Ink 201">
                  <a:extLst>
                    <a:ext uri="{FF2B5EF4-FFF2-40B4-BE49-F238E27FC236}">
                      <a16:creationId xmlns:a16="http://schemas.microsoft.com/office/drawing/2014/main" id="{D30B6EAB-9642-A8EF-EFBA-B380AE96717A}"/>
                    </a:ext>
                  </a:extLst>
                </p:cNvPr>
                <p:cNvPicPr/>
                <p:nvPr/>
              </p:nvPicPr>
              <p:blipFill>
                <a:blip r:embed="rId108"/>
                <a:stretch>
                  <a:fillRect/>
                </a:stretch>
              </p:blipFill>
              <p:spPr>
                <a:xfrm>
                  <a:off x="9984430" y="980398"/>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E2FE65ED-9BFF-3091-1841-F4B4345A0A77}"/>
                    </a:ext>
                  </a:extLst>
                </p14:cNvPr>
                <p14:cNvContentPartPr/>
                <p14:nvPr/>
              </p14:nvContentPartPr>
              <p14:xfrm>
                <a:off x="10267750" y="935398"/>
                <a:ext cx="84240" cy="131040"/>
              </p14:xfrm>
            </p:contentPart>
          </mc:Choice>
          <mc:Fallback xmlns="">
            <p:pic>
              <p:nvPicPr>
                <p:cNvPr id="203" name="Ink 202">
                  <a:extLst>
                    <a:ext uri="{FF2B5EF4-FFF2-40B4-BE49-F238E27FC236}">
                      <a16:creationId xmlns:a16="http://schemas.microsoft.com/office/drawing/2014/main" id="{E2FE65ED-9BFF-3091-1841-F4B4345A0A77}"/>
                    </a:ext>
                  </a:extLst>
                </p:cNvPr>
                <p:cNvPicPr/>
                <p:nvPr/>
              </p:nvPicPr>
              <p:blipFill>
                <a:blip r:embed="rId110"/>
                <a:stretch>
                  <a:fillRect/>
                </a:stretch>
              </p:blipFill>
              <p:spPr>
                <a:xfrm>
                  <a:off x="10250110" y="917398"/>
                  <a:ext cx="11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B90A2859-B87B-DC51-E8C9-9933656B4C77}"/>
                    </a:ext>
                  </a:extLst>
                </p14:cNvPr>
                <p14:cNvContentPartPr/>
                <p14:nvPr/>
              </p14:nvContentPartPr>
              <p14:xfrm>
                <a:off x="10516870" y="1144558"/>
                <a:ext cx="163080" cy="218520"/>
              </p14:xfrm>
            </p:contentPart>
          </mc:Choice>
          <mc:Fallback xmlns="">
            <p:pic>
              <p:nvPicPr>
                <p:cNvPr id="204" name="Ink 203">
                  <a:extLst>
                    <a:ext uri="{FF2B5EF4-FFF2-40B4-BE49-F238E27FC236}">
                      <a16:creationId xmlns:a16="http://schemas.microsoft.com/office/drawing/2014/main" id="{B90A2859-B87B-DC51-E8C9-9933656B4C77}"/>
                    </a:ext>
                  </a:extLst>
                </p:cNvPr>
                <p:cNvPicPr/>
                <p:nvPr/>
              </p:nvPicPr>
              <p:blipFill>
                <a:blip r:embed="rId112"/>
                <a:stretch>
                  <a:fillRect/>
                </a:stretch>
              </p:blipFill>
              <p:spPr>
                <a:xfrm>
                  <a:off x="10498870" y="1126558"/>
                  <a:ext cx="198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 name="Ink 205">
                  <a:extLst>
                    <a:ext uri="{FF2B5EF4-FFF2-40B4-BE49-F238E27FC236}">
                      <a16:creationId xmlns:a16="http://schemas.microsoft.com/office/drawing/2014/main" id="{B0E11B8F-4382-284B-BC7F-6D533048B5E8}"/>
                    </a:ext>
                  </a:extLst>
                </p14:cNvPr>
                <p14:cNvContentPartPr/>
                <p14:nvPr/>
              </p14:nvContentPartPr>
              <p14:xfrm>
                <a:off x="10519030" y="1207558"/>
                <a:ext cx="47160" cy="14400"/>
              </p14:xfrm>
            </p:contentPart>
          </mc:Choice>
          <mc:Fallback xmlns="">
            <p:pic>
              <p:nvPicPr>
                <p:cNvPr id="206" name="Ink 205">
                  <a:extLst>
                    <a:ext uri="{FF2B5EF4-FFF2-40B4-BE49-F238E27FC236}">
                      <a16:creationId xmlns:a16="http://schemas.microsoft.com/office/drawing/2014/main" id="{B0E11B8F-4382-284B-BC7F-6D533048B5E8}"/>
                    </a:ext>
                  </a:extLst>
                </p:cNvPr>
                <p:cNvPicPr/>
                <p:nvPr/>
              </p:nvPicPr>
              <p:blipFill>
                <a:blip r:embed="rId114"/>
                <a:stretch>
                  <a:fillRect/>
                </a:stretch>
              </p:blipFill>
              <p:spPr>
                <a:xfrm>
                  <a:off x="10501390" y="1189558"/>
                  <a:ext cx="82800" cy="50040"/>
                </a:xfrm>
                <a:prstGeom prst="rect">
                  <a:avLst/>
                </a:prstGeom>
              </p:spPr>
            </p:pic>
          </mc:Fallback>
        </mc:AlternateContent>
      </p:grpSp>
      <p:grpSp>
        <p:nvGrpSpPr>
          <p:cNvPr id="212" name="Group 211">
            <a:extLst>
              <a:ext uri="{FF2B5EF4-FFF2-40B4-BE49-F238E27FC236}">
                <a16:creationId xmlns:a16="http://schemas.microsoft.com/office/drawing/2014/main" id="{E64737E6-9291-7D46-4222-E728D98B12BC}"/>
              </a:ext>
            </a:extLst>
          </p:cNvPr>
          <p:cNvGrpSpPr/>
          <p:nvPr/>
        </p:nvGrpSpPr>
        <p:grpSpPr>
          <a:xfrm>
            <a:off x="10895590" y="1164358"/>
            <a:ext cx="240840" cy="230760"/>
            <a:chOff x="10895590" y="1164358"/>
            <a:chExt cx="240840" cy="230760"/>
          </a:xfrm>
        </p:grpSpPr>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B01F09A9-4E0B-9A2F-0895-BF9007AE32A4}"/>
                    </a:ext>
                  </a:extLst>
                </p14:cNvPr>
                <p14:cNvContentPartPr/>
                <p14:nvPr/>
              </p14:nvContentPartPr>
              <p14:xfrm>
                <a:off x="10895590" y="1221238"/>
                <a:ext cx="7920" cy="132120"/>
              </p14:xfrm>
            </p:contentPart>
          </mc:Choice>
          <mc:Fallback xmlns="">
            <p:pic>
              <p:nvPicPr>
                <p:cNvPr id="205" name="Ink 204">
                  <a:extLst>
                    <a:ext uri="{FF2B5EF4-FFF2-40B4-BE49-F238E27FC236}">
                      <a16:creationId xmlns:a16="http://schemas.microsoft.com/office/drawing/2014/main" id="{B01F09A9-4E0B-9A2F-0895-BF9007AE32A4}"/>
                    </a:ext>
                  </a:extLst>
                </p:cNvPr>
                <p:cNvPicPr/>
                <p:nvPr/>
              </p:nvPicPr>
              <p:blipFill>
                <a:blip r:embed="rId116"/>
                <a:stretch>
                  <a:fillRect/>
                </a:stretch>
              </p:blipFill>
              <p:spPr>
                <a:xfrm>
                  <a:off x="10877590" y="1203598"/>
                  <a:ext cx="43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F7E86288-237F-FC71-BEE2-4298038123D4}"/>
                    </a:ext>
                  </a:extLst>
                </p14:cNvPr>
                <p14:cNvContentPartPr/>
                <p14:nvPr/>
              </p14:nvContentPartPr>
              <p14:xfrm>
                <a:off x="10940230" y="1200358"/>
                <a:ext cx="61560" cy="194760"/>
              </p14:xfrm>
            </p:contentPart>
          </mc:Choice>
          <mc:Fallback xmlns="">
            <p:pic>
              <p:nvPicPr>
                <p:cNvPr id="210" name="Ink 209">
                  <a:extLst>
                    <a:ext uri="{FF2B5EF4-FFF2-40B4-BE49-F238E27FC236}">
                      <a16:creationId xmlns:a16="http://schemas.microsoft.com/office/drawing/2014/main" id="{F7E86288-237F-FC71-BEE2-4298038123D4}"/>
                    </a:ext>
                  </a:extLst>
                </p:cNvPr>
                <p:cNvPicPr/>
                <p:nvPr/>
              </p:nvPicPr>
              <p:blipFill>
                <a:blip r:embed="rId118"/>
                <a:stretch>
                  <a:fillRect/>
                </a:stretch>
              </p:blipFill>
              <p:spPr>
                <a:xfrm>
                  <a:off x="10922590" y="1182718"/>
                  <a:ext cx="9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EEA82F29-F7D9-E71F-2A4C-3497E6B3F31F}"/>
                    </a:ext>
                  </a:extLst>
                </p14:cNvPr>
                <p14:cNvContentPartPr/>
                <p14:nvPr/>
              </p14:nvContentPartPr>
              <p14:xfrm>
                <a:off x="11017630" y="1164358"/>
                <a:ext cx="118800" cy="223920"/>
              </p14:xfrm>
            </p:contentPart>
          </mc:Choice>
          <mc:Fallback xmlns="">
            <p:pic>
              <p:nvPicPr>
                <p:cNvPr id="211" name="Ink 210">
                  <a:extLst>
                    <a:ext uri="{FF2B5EF4-FFF2-40B4-BE49-F238E27FC236}">
                      <a16:creationId xmlns:a16="http://schemas.microsoft.com/office/drawing/2014/main" id="{EEA82F29-F7D9-E71F-2A4C-3497E6B3F31F}"/>
                    </a:ext>
                  </a:extLst>
                </p:cNvPr>
                <p:cNvPicPr/>
                <p:nvPr/>
              </p:nvPicPr>
              <p:blipFill>
                <a:blip r:embed="rId120"/>
                <a:stretch>
                  <a:fillRect/>
                </a:stretch>
              </p:blipFill>
              <p:spPr>
                <a:xfrm>
                  <a:off x="10999630" y="1146718"/>
                  <a:ext cx="15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8" name="Ink 217">
                <a:extLst>
                  <a:ext uri="{FF2B5EF4-FFF2-40B4-BE49-F238E27FC236}">
                    <a16:creationId xmlns:a16="http://schemas.microsoft.com/office/drawing/2014/main" id="{9BC08653-D4D2-C368-56EE-635084F6F05B}"/>
                  </a:ext>
                </a:extLst>
              </p14:cNvPr>
              <p14:cNvContentPartPr/>
              <p14:nvPr/>
            </p14:nvContentPartPr>
            <p14:xfrm>
              <a:off x="11203030" y="998038"/>
              <a:ext cx="105120" cy="133920"/>
            </p14:xfrm>
          </p:contentPart>
        </mc:Choice>
        <mc:Fallback xmlns="">
          <p:pic>
            <p:nvPicPr>
              <p:cNvPr id="218" name="Ink 217">
                <a:extLst>
                  <a:ext uri="{FF2B5EF4-FFF2-40B4-BE49-F238E27FC236}">
                    <a16:creationId xmlns:a16="http://schemas.microsoft.com/office/drawing/2014/main" id="{9BC08653-D4D2-C368-56EE-635084F6F05B}"/>
                  </a:ext>
                </a:extLst>
              </p:cNvPr>
              <p:cNvPicPr/>
              <p:nvPr/>
            </p:nvPicPr>
            <p:blipFill>
              <a:blip r:embed="rId122"/>
              <a:stretch>
                <a:fillRect/>
              </a:stretch>
            </p:blipFill>
            <p:spPr>
              <a:xfrm>
                <a:off x="11185030" y="980398"/>
                <a:ext cx="140760" cy="169560"/>
              </a:xfrm>
              <a:prstGeom prst="rect">
                <a:avLst/>
              </a:prstGeom>
            </p:spPr>
          </p:pic>
        </mc:Fallback>
      </mc:AlternateContent>
      <p:grpSp>
        <p:nvGrpSpPr>
          <p:cNvPr id="224" name="Group 223">
            <a:extLst>
              <a:ext uri="{FF2B5EF4-FFF2-40B4-BE49-F238E27FC236}">
                <a16:creationId xmlns:a16="http://schemas.microsoft.com/office/drawing/2014/main" id="{1298CA03-4029-9C50-33F7-5019BA049887}"/>
              </a:ext>
            </a:extLst>
          </p:cNvPr>
          <p:cNvGrpSpPr/>
          <p:nvPr/>
        </p:nvGrpSpPr>
        <p:grpSpPr>
          <a:xfrm>
            <a:off x="11343790" y="1039078"/>
            <a:ext cx="307080" cy="99720"/>
            <a:chOff x="11343790" y="1039078"/>
            <a:chExt cx="307080" cy="99720"/>
          </a:xfrm>
        </p:grpSpPr>
        <mc:AlternateContent xmlns:mc="http://schemas.openxmlformats.org/markup-compatibility/2006" xmlns:p14="http://schemas.microsoft.com/office/powerpoint/2010/main">
          <mc:Choice Requires="p14">
            <p:contentPart p14:bwMode="auto" r:id="rId123">
              <p14:nvContentPartPr>
                <p14:cNvPr id="221" name="Ink 220">
                  <a:extLst>
                    <a:ext uri="{FF2B5EF4-FFF2-40B4-BE49-F238E27FC236}">
                      <a16:creationId xmlns:a16="http://schemas.microsoft.com/office/drawing/2014/main" id="{A4669F8C-F1CA-CA31-C28D-39E4AF800954}"/>
                    </a:ext>
                  </a:extLst>
                </p14:cNvPr>
                <p14:cNvContentPartPr/>
                <p14:nvPr/>
              </p14:nvContentPartPr>
              <p14:xfrm>
                <a:off x="11343790" y="1039078"/>
                <a:ext cx="110880" cy="79200"/>
              </p14:xfrm>
            </p:contentPart>
          </mc:Choice>
          <mc:Fallback xmlns="">
            <p:pic>
              <p:nvPicPr>
                <p:cNvPr id="221" name="Ink 220">
                  <a:extLst>
                    <a:ext uri="{FF2B5EF4-FFF2-40B4-BE49-F238E27FC236}">
                      <a16:creationId xmlns:a16="http://schemas.microsoft.com/office/drawing/2014/main" id="{A4669F8C-F1CA-CA31-C28D-39E4AF800954}"/>
                    </a:ext>
                  </a:extLst>
                </p:cNvPr>
                <p:cNvPicPr/>
                <p:nvPr/>
              </p:nvPicPr>
              <p:blipFill>
                <a:blip r:embed="rId124"/>
                <a:stretch>
                  <a:fillRect/>
                </a:stretch>
              </p:blipFill>
              <p:spPr>
                <a:xfrm>
                  <a:off x="11326150" y="1021078"/>
                  <a:ext cx="146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7AC8B3FE-284E-3280-3F6B-129140E5232C}"/>
                    </a:ext>
                  </a:extLst>
                </p14:cNvPr>
                <p14:cNvContentPartPr/>
                <p14:nvPr/>
              </p14:nvContentPartPr>
              <p14:xfrm>
                <a:off x="11431990" y="1039798"/>
                <a:ext cx="113760" cy="99000"/>
              </p14:xfrm>
            </p:contentPart>
          </mc:Choice>
          <mc:Fallback xmlns="">
            <p:pic>
              <p:nvPicPr>
                <p:cNvPr id="222" name="Ink 221">
                  <a:extLst>
                    <a:ext uri="{FF2B5EF4-FFF2-40B4-BE49-F238E27FC236}">
                      <a16:creationId xmlns:a16="http://schemas.microsoft.com/office/drawing/2014/main" id="{7AC8B3FE-284E-3280-3F6B-129140E5232C}"/>
                    </a:ext>
                  </a:extLst>
                </p:cNvPr>
                <p:cNvPicPr/>
                <p:nvPr/>
              </p:nvPicPr>
              <p:blipFill>
                <a:blip r:embed="rId126"/>
                <a:stretch>
                  <a:fillRect/>
                </a:stretch>
              </p:blipFill>
              <p:spPr>
                <a:xfrm>
                  <a:off x="11414350" y="1021798"/>
                  <a:ext cx="14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B7AD0752-DCBA-2FF1-A96D-5011B88C0F95}"/>
                    </a:ext>
                  </a:extLst>
                </p14:cNvPr>
                <p14:cNvContentPartPr/>
                <p14:nvPr/>
              </p14:nvContentPartPr>
              <p14:xfrm>
                <a:off x="11538190" y="1046638"/>
                <a:ext cx="112680" cy="92160"/>
              </p14:xfrm>
            </p:contentPart>
          </mc:Choice>
          <mc:Fallback xmlns="">
            <p:pic>
              <p:nvPicPr>
                <p:cNvPr id="223" name="Ink 222">
                  <a:extLst>
                    <a:ext uri="{FF2B5EF4-FFF2-40B4-BE49-F238E27FC236}">
                      <a16:creationId xmlns:a16="http://schemas.microsoft.com/office/drawing/2014/main" id="{B7AD0752-DCBA-2FF1-A96D-5011B88C0F95}"/>
                    </a:ext>
                  </a:extLst>
                </p:cNvPr>
                <p:cNvPicPr/>
                <p:nvPr/>
              </p:nvPicPr>
              <p:blipFill>
                <a:blip r:embed="rId128"/>
                <a:stretch>
                  <a:fillRect/>
                </a:stretch>
              </p:blipFill>
              <p:spPr>
                <a:xfrm>
                  <a:off x="11520190" y="1028998"/>
                  <a:ext cx="148320" cy="127800"/>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12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130"/>
                <a:stretch>
                  <a:fillRect/>
                </a:stretch>
              </p:blipFill>
              <p:spPr>
                <a:xfrm>
                  <a:off x="120790" y="3939598"/>
                  <a:ext cx="22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132"/>
                <a:stretch>
                  <a:fillRect/>
                </a:stretch>
              </p:blipFill>
              <p:spPr>
                <a:xfrm>
                  <a:off x="366670" y="4288798"/>
                  <a:ext cx="152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134"/>
                <a:stretch>
                  <a:fillRect/>
                </a:stretch>
              </p:blipFill>
              <p:spPr>
                <a:xfrm>
                  <a:off x="107470" y="3819358"/>
                  <a:ext cx="18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136"/>
                <a:stretch>
                  <a:fillRect/>
                </a:stretch>
              </p:blipFill>
              <p:spPr>
                <a:xfrm>
                  <a:off x="345070" y="3716398"/>
                  <a:ext cx="114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138"/>
                <a:stretch>
                  <a:fillRect/>
                </a:stretch>
              </p:blipFill>
              <p:spPr>
                <a:xfrm>
                  <a:off x="2500030" y="3444238"/>
                  <a:ext cx="69876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40"/>
                <a:stretch>
                  <a:fillRect/>
                </a:stretch>
              </p:blipFill>
              <p:spPr>
                <a:xfrm>
                  <a:off x="2927350" y="3472318"/>
                  <a:ext cx="2095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42"/>
                <a:stretch>
                  <a:fillRect/>
                </a:stretch>
              </p:blipFill>
              <p:spPr>
                <a:xfrm>
                  <a:off x="3185830" y="4043638"/>
                  <a:ext cx="275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44"/>
                <a:stretch>
                  <a:fillRect/>
                </a:stretch>
              </p:blipFill>
              <p:spPr>
                <a:xfrm>
                  <a:off x="3520990" y="4227958"/>
                  <a:ext cx="202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46"/>
                <a:stretch>
                  <a:fillRect/>
                </a:stretch>
              </p:blipFill>
              <p:spPr>
                <a:xfrm>
                  <a:off x="3423430" y="3996838"/>
                  <a:ext cx="20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48"/>
                <a:stretch>
                  <a:fillRect/>
                </a:stretch>
              </p:blipFill>
              <p:spPr>
                <a:xfrm>
                  <a:off x="3618910" y="3898198"/>
                  <a:ext cx="191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50"/>
                <a:stretch>
                  <a:fillRect/>
                </a:stretch>
              </p:blipFill>
              <p:spPr>
                <a:xfrm>
                  <a:off x="1119790" y="3457918"/>
                  <a:ext cx="3657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52"/>
                <a:stretch>
                  <a:fillRect/>
                </a:stretch>
              </p:blipFill>
              <p:spPr>
                <a:xfrm>
                  <a:off x="744310" y="3528118"/>
                  <a:ext cx="3484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54"/>
                <a:stretch>
                  <a:fillRect/>
                </a:stretch>
              </p:blipFill>
              <p:spPr>
                <a:xfrm>
                  <a:off x="749710" y="4155958"/>
                  <a:ext cx="600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56"/>
                <a:stretch>
                  <a:fillRect/>
                </a:stretch>
              </p:blipFill>
              <p:spPr>
                <a:xfrm>
                  <a:off x="1277470" y="3932758"/>
                  <a:ext cx="234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58"/>
                <a:stretch>
                  <a:fillRect/>
                </a:stretch>
              </p:blipFill>
              <p:spPr>
                <a:xfrm>
                  <a:off x="1496350" y="4100158"/>
                  <a:ext cx="260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60"/>
                <a:stretch>
                  <a:fillRect/>
                </a:stretch>
              </p:blipFill>
              <p:spPr>
                <a:xfrm>
                  <a:off x="1810630" y="4344598"/>
                  <a:ext cx="65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62"/>
                <a:stretch>
                  <a:fillRect/>
                </a:stretch>
              </p:blipFill>
              <p:spPr>
                <a:xfrm>
                  <a:off x="1636030" y="4094758"/>
                  <a:ext cx="16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64"/>
                <a:stretch>
                  <a:fillRect/>
                </a:stretch>
              </p:blipFill>
              <p:spPr>
                <a:xfrm>
                  <a:off x="1775710" y="3981718"/>
                  <a:ext cx="191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66"/>
                <a:stretch>
                  <a:fillRect/>
                </a:stretch>
              </p:blipFill>
              <p:spPr>
                <a:xfrm>
                  <a:off x="2055430" y="3758158"/>
                  <a:ext cx="383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68"/>
                <a:stretch>
                  <a:fillRect/>
                </a:stretch>
              </p:blipFill>
              <p:spPr>
                <a:xfrm>
                  <a:off x="2348110" y="3688318"/>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70"/>
                <a:stretch>
                  <a:fillRect/>
                </a:stretch>
              </p:blipFill>
              <p:spPr>
                <a:xfrm>
                  <a:off x="2599390" y="3087838"/>
                  <a:ext cx="245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72"/>
                <a:stretch>
                  <a:fillRect/>
                </a:stretch>
              </p:blipFill>
              <p:spPr>
                <a:xfrm>
                  <a:off x="2508670" y="3417598"/>
                  <a:ext cx="226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74"/>
                <a:stretch>
                  <a:fillRect/>
                </a:stretch>
              </p:blipFill>
              <p:spPr>
                <a:xfrm>
                  <a:off x="540550" y="3772558"/>
                  <a:ext cx="258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76"/>
                <a:stretch>
                  <a:fillRect/>
                </a:stretch>
              </p:blipFill>
              <p:spPr>
                <a:xfrm>
                  <a:off x="652150" y="3702718"/>
                  <a:ext cx="189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78"/>
                <a:stretch>
                  <a:fillRect/>
                </a:stretch>
              </p:blipFill>
              <p:spPr>
                <a:xfrm>
                  <a:off x="769870" y="3248758"/>
                  <a:ext cx="86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80"/>
                <a:stretch>
                  <a:fillRect/>
                </a:stretch>
              </p:blipFill>
              <p:spPr>
                <a:xfrm>
                  <a:off x="721990" y="3484558"/>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82"/>
                <a:stretch>
                  <a:fillRect/>
                </a:stretch>
              </p:blipFill>
              <p:spPr>
                <a:xfrm>
                  <a:off x="1026910" y="3861478"/>
                  <a:ext cx="29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84"/>
                <a:stretch>
                  <a:fillRect/>
                </a:stretch>
              </p:blipFill>
              <p:spPr>
                <a:xfrm>
                  <a:off x="2725390" y="3759958"/>
                  <a:ext cx="279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86"/>
                <a:stretch>
                  <a:fillRect/>
                </a:stretch>
              </p:blipFill>
              <p:spPr>
                <a:xfrm>
                  <a:off x="4535110" y="3290518"/>
                  <a:ext cx="432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88"/>
                <a:stretch>
                  <a:fillRect/>
                </a:stretch>
              </p:blipFill>
              <p:spPr>
                <a:xfrm>
                  <a:off x="4944790" y="3297718"/>
                  <a:ext cx="2142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90"/>
                <a:stretch>
                  <a:fillRect/>
                </a:stretch>
              </p:blipFill>
              <p:spPr>
                <a:xfrm>
                  <a:off x="4484350" y="3814318"/>
                  <a:ext cx="34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92"/>
                <a:stretch>
                  <a:fillRect/>
                </a:stretch>
              </p:blipFill>
              <p:spPr>
                <a:xfrm>
                  <a:off x="4859110" y="3597598"/>
                  <a:ext cx="324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94"/>
                <a:stretch>
                  <a:fillRect/>
                </a:stretch>
              </p:blipFill>
              <p:spPr>
                <a:xfrm>
                  <a:off x="5119390" y="3841678"/>
                  <a:ext cx="280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96"/>
                <a:stretch>
                  <a:fillRect/>
                </a:stretch>
              </p:blipFill>
              <p:spPr>
                <a:xfrm>
                  <a:off x="5416750" y="4134718"/>
                  <a:ext cx="185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98"/>
                <a:stretch>
                  <a:fillRect/>
                </a:stretch>
              </p:blipFill>
              <p:spPr>
                <a:xfrm>
                  <a:off x="5293990" y="3800278"/>
                  <a:ext cx="24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200"/>
                <a:stretch>
                  <a:fillRect/>
                </a:stretch>
              </p:blipFill>
              <p:spPr>
                <a:xfrm>
                  <a:off x="5461390" y="3660598"/>
                  <a:ext cx="225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202"/>
                <a:stretch>
                  <a:fillRect/>
                </a:stretch>
              </p:blipFill>
              <p:spPr>
                <a:xfrm>
                  <a:off x="5500630" y="4200598"/>
                  <a:ext cx="45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204"/>
                <a:stretch>
                  <a:fillRect/>
                </a:stretch>
              </p:blipFill>
              <p:spPr>
                <a:xfrm>
                  <a:off x="4805110" y="3625318"/>
                  <a:ext cx="23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206"/>
                <a:stretch>
                  <a:fillRect/>
                </a:stretch>
              </p:blipFill>
              <p:spPr>
                <a:xfrm>
                  <a:off x="3974590" y="3562678"/>
                  <a:ext cx="4471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208"/>
                <a:stretch>
                  <a:fillRect/>
                </a:stretch>
              </p:blipFill>
              <p:spPr>
                <a:xfrm>
                  <a:off x="4288870" y="3506518"/>
                  <a:ext cx="185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210"/>
                <a:stretch>
                  <a:fillRect/>
                </a:stretch>
              </p:blipFill>
              <p:spPr>
                <a:xfrm>
                  <a:off x="4400470" y="3248758"/>
                  <a:ext cx="28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212"/>
                <a:stretch>
                  <a:fillRect/>
                </a:stretch>
              </p:blipFill>
              <p:spPr>
                <a:xfrm>
                  <a:off x="5977990" y="3702718"/>
                  <a:ext cx="12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214"/>
                <a:stretch>
                  <a:fillRect/>
                </a:stretch>
              </p:blipFill>
              <p:spPr>
                <a:xfrm>
                  <a:off x="6710950" y="3667438"/>
                  <a:ext cx="4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216"/>
                <a:stretch>
                  <a:fillRect/>
                </a:stretch>
              </p:blipFill>
              <p:spPr>
                <a:xfrm>
                  <a:off x="6759550" y="37027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218"/>
                <a:stretch>
                  <a:fillRect/>
                </a:stretch>
              </p:blipFill>
              <p:spPr>
                <a:xfrm>
                  <a:off x="7024870" y="3701638"/>
                  <a:ext cx="66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220"/>
                <a:stretch>
                  <a:fillRect/>
                </a:stretch>
              </p:blipFill>
              <p:spPr>
                <a:xfrm>
                  <a:off x="7904350" y="3698398"/>
                  <a:ext cx="440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222"/>
                <a:stretch>
                  <a:fillRect/>
                </a:stretch>
              </p:blipFill>
              <p:spPr>
                <a:xfrm>
                  <a:off x="8588350" y="3724678"/>
                  <a:ext cx="71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224"/>
                <a:stretch>
                  <a:fillRect/>
                </a:stretch>
              </p:blipFill>
              <p:spPr>
                <a:xfrm>
                  <a:off x="9523990" y="3753838"/>
                  <a:ext cx="70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226"/>
                <a:stretch>
                  <a:fillRect/>
                </a:stretch>
              </p:blipFill>
              <p:spPr>
                <a:xfrm>
                  <a:off x="10012870" y="3661678"/>
                  <a:ext cx="2422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228"/>
                <a:stretch>
                  <a:fillRect/>
                </a:stretch>
              </p:blipFill>
              <p:spPr>
                <a:xfrm>
                  <a:off x="10304110" y="4004398"/>
                  <a:ext cx="191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230"/>
                <a:stretch>
                  <a:fillRect/>
                </a:stretch>
              </p:blipFill>
              <p:spPr>
                <a:xfrm>
                  <a:off x="10157950" y="3528118"/>
                  <a:ext cx="24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232"/>
                <a:stretch>
                  <a:fillRect/>
                </a:stretch>
              </p:blipFill>
              <p:spPr>
                <a:xfrm>
                  <a:off x="10354510" y="3437038"/>
                  <a:ext cx="219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234"/>
                <a:stretch>
                  <a:fillRect/>
                </a:stretch>
              </p:blipFill>
              <p:spPr>
                <a:xfrm>
                  <a:off x="567550" y="3995398"/>
                  <a:ext cx="10353960" cy="20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236"/>
              <a:stretch>
                <a:fillRect/>
              </a:stretch>
            </p:blipFill>
            <p:spPr>
              <a:xfrm>
                <a:off x="2483830" y="6501358"/>
                <a:ext cx="159480" cy="212040"/>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23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238"/>
                <a:stretch>
                  <a:fillRect/>
                </a:stretch>
              </p:blipFill>
              <p:spPr>
                <a:xfrm>
                  <a:off x="9918910" y="566147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40"/>
                <a:stretch>
                  <a:fillRect/>
                </a:stretch>
              </p:blipFill>
              <p:spPr>
                <a:xfrm>
                  <a:off x="10012510" y="5621878"/>
                  <a:ext cx="225720" cy="65160"/>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568790" y="6281758"/>
            <a:ext cx="243000" cy="14400"/>
            <a:chOff x="11568790" y="6281758"/>
            <a:chExt cx="243000" cy="14400"/>
          </a:xfrm>
        </p:grpSpPr>
        <mc:AlternateContent xmlns:mc="http://schemas.openxmlformats.org/markup-compatibility/2006" xmlns:p14="http://schemas.microsoft.com/office/powerpoint/2010/main">
          <mc:Choice Requires="p14">
            <p:contentPart p14:bwMode="auto" r:id="rId24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42"/>
                <a:stretch>
                  <a:fillRect/>
                </a:stretch>
              </p:blipFill>
              <p:spPr>
                <a:xfrm>
                  <a:off x="11551150" y="6277798"/>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44"/>
                <a:stretch>
                  <a:fillRect/>
                </a:stretch>
              </p:blipFill>
              <p:spPr>
                <a:xfrm>
                  <a:off x="11673910" y="6264118"/>
                  <a:ext cx="1558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46"/>
              <a:stretch>
                <a:fillRect/>
              </a:stretch>
            </p:blipFill>
            <p:spPr>
              <a:xfrm>
                <a:off x="1545670" y="5489038"/>
                <a:ext cx="117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48"/>
              <a:stretch>
                <a:fillRect/>
              </a:stretch>
            </p:blipFill>
            <p:spPr>
              <a:xfrm>
                <a:off x="1524430" y="5705758"/>
                <a:ext cx="98604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50"/>
              <a:stretch>
                <a:fillRect/>
              </a:stretch>
            </p:blipFill>
            <p:spPr>
              <a:xfrm>
                <a:off x="2529190" y="5503078"/>
                <a:ext cx="1828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52"/>
              <a:stretch>
                <a:fillRect/>
              </a:stretch>
            </p:blipFill>
            <p:spPr>
              <a:xfrm>
                <a:off x="1963270" y="5663638"/>
                <a:ext cx="2458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54"/>
              <a:stretch>
                <a:fillRect/>
              </a:stretch>
            </p:blipFill>
            <p:spPr>
              <a:xfrm>
                <a:off x="2250190" y="6361678"/>
                <a:ext cx="3290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56"/>
              <a:stretch>
                <a:fillRect/>
              </a:stretch>
            </p:blipFill>
            <p:spPr>
              <a:xfrm>
                <a:off x="2713870" y="6283918"/>
                <a:ext cx="4194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58"/>
              <a:stretch>
                <a:fillRect/>
              </a:stretch>
            </p:blipFill>
            <p:spPr>
              <a:xfrm>
                <a:off x="3058750" y="6571198"/>
                <a:ext cx="3358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60"/>
              <a:stretch>
                <a:fillRect/>
              </a:stretch>
            </p:blipFill>
            <p:spPr>
              <a:xfrm>
                <a:off x="2570590" y="5860198"/>
                <a:ext cx="534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62"/>
              <a:stretch>
                <a:fillRect/>
              </a:stretch>
            </p:blipFill>
            <p:spPr>
              <a:xfrm>
                <a:off x="3029950" y="5747518"/>
                <a:ext cx="228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64"/>
              <a:stretch>
                <a:fillRect/>
              </a:stretch>
            </p:blipFill>
            <p:spPr>
              <a:xfrm>
                <a:off x="3360430" y="5559238"/>
                <a:ext cx="26028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66"/>
              <a:stretch>
                <a:fillRect/>
              </a:stretch>
            </p:blipFill>
            <p:spPr>
              <a:xfrm>
                <a:off x="3688390" y="5922118"/>
                <a:ext cx="118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68"/>
              <a:stretch>
                <a:fillRect/>
              </a:stretch>
            </p:blipFill>
            <p:spPr>
              <a:xfrm>
                <a:off x="3674710" y="6002398"/>
                <a:ext cx="177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70"/>
              <a:stretch>
                <a:fillRect/>
              </a:stretch>
            </p:blipFill>
            <p:spPr>
              <a:xfrm>
                <a:off x="3520990" y="5612158"/>
                <a:ext cx="19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72"/>
              <a:stretch>
                <a:fillRect/>
              </a:stretch>
            </p:blipFill>
            <p:spPr>
              <a:xfrm>
                <a:off x="3693430" y="5517478"/>
                <a:ext cx="150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74"/>
              <a:stretch>
                <a:fillRect/>
              </a:stretch>
            </p:blipFill>
            <p:spPr>
              <a:xfrm>
                <a:off x="3939670" y="5837878"/>
                <a:ext cx="272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76"/>
              <a:stretch>
                <a:fillRect/>
              </a:stretch>
            </p:blipFill>
            <p:spPr>
              <a:xfrm>
                <a:off x="4163230" y="5747518"/>
                <a:ext cx="212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78"/>
              <a:stretch>
                <a:fillRect/>
              </a:stretch>
            </p:blipFill>
            <p:spPr>
              <a:xfrm>
                <a:off x="4637710" y="5420638"/>
                <a:ext cx="963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80"/>
              <a:stretch>
                <a:fillRect/>
              </a:stretch>
            </p:blipFill>
            <p:spPr>
              <a:xfrm>
                <a:off x="4489030" y="5517478"/>
                <a:ext cx="1069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82"/>
              <a:stretch>
                <a:fillRect/>
              </a:stretch>
            </p:blipFill>
            <p:spPr>
              <a:xfrm>
                <a:off x="5405590" y="5461678"/>
                <a:ext cx="210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84"/>
              <a:stretch>
                <a:fillRect/>
              </a:stretch>
            </p:blipFill>
            <p:spPr>
              <a:xfrm>
                <a:off x="5019670" y="5522878"/>
                <a:ext cx="2052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86"/>
              <a:stretch>
                <a:fillRect/>
              </a:stretch>
            </p:blipFill>
            <p:spPr>
              <a:xfrm>
                <a:off x="4149550" y="6444478"/>
                <a:ext cx="295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88"/>
              <a:stretch>
                <a:fillRect/>
              </a:stretch>
            </p:blipFill>
            <p:spPr>
              <a:xfrm>
                <a:off x="4484350" y="6489118"/>
                <a:ext cx="246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90"/>
              <a:stretch>
                <a:fillRect/>
              </a:stretch>
            </p:blipFill>
            <p:spPr>
              <a:xfrm>
                <a:off x="4199590" y="6452038"/>
                <a:ext cx="194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92"/>
              <a:stretch>
                <a:fillRect/>
              </a:stretch>
            </p:blipFill>
            <p:spPr>
              <a:xfrm>
                <a:off x="4546270" y="6271318"/>
                <a:ext cx="169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94"/>
              <a:stretch>
                <a:fillRect/>
              </a:stretch>
            </p:blipFill>
            <p:spPr>
              <a:xfrm>
                <a:off x="4751830" y="6490918"/>
                <a:ext cx="308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96"/>
              <a:stretch>
                <a:fillRect/>
              </a:stretch>
            </p:blipFill>
            <p:spPr>
              <a:xfrm>
                <a:off x="4911310" y="6313078"/>
                <a:ext cx="1882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98"/>
              <a:stretch>
                <a:fillRect/>
              </a:stretch>
            </p:blipFill>
            <p:spPr>
              <a:xfrm>
                <a:off x="5091310" y="6431518"/>
                <a:ext cx="154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300"/>
              <a:stretch>
                <a:fillRect/>
              </a:stretch>
            </p:blipFill>
            <p:spPr>
              <a:xfrm>
                <a:off x="5296870" y="6173398"/>
                <a:ext cx="3805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302"/>
              <a:stretch>
                <a:fillRect/>
              </a:stretch>
            </p:blipFill>
            <p:spPr>
              <a:xfrm>
                <a:off x="5601070" y="6478318"/>
                <a:ext cx="203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304"/>
              <a:stretch>
                <a:fillRect/>
              </a:stretch>
            </p:blipFill>
            <p:spPr>
              <a:xfrm>
                <a:off x="5871790" y="6468598"/>
                <a:ext cx="186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306"/>
              <a:stretch>
                <a:fillRect/>
              </a:stretch>
            </p:blipFill>
            <p:spPr>
              <a:xfrm>
                <a:off x="6078070" y="6499558"/>
                <a:ext cx="215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308"/>
              <a:stretch>
                <a:fillRect/>
              </a:stretch>
            </p:blipFill>
            <p:spPr>
              <a:xfrm>
                <a:off x="5705830" y="6368878"/>
                <a:ext cx="43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310"/>
              <a:stretch>
                <a:fillRect/>
              </a:stretch>
            </p:blipFill>
            <p:spPr>
              <a:xfrm>
                <a:off x="5526190" y="5733118"/>
                <a:ext cx="5515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312"/>
              <a:stretch>
                <a:fillRect/>
              </a:stretch>
            </p:blipFill>
            <p:spPr>
              <a:xfrm>
                <a:off x="5921830" y="5615038"/>
                <a:ext cx="219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314"/>
              <a:stretch>
                <a:fillRect/>
              </a:stretch>
            </p:blipFill>
            <p:spPr>
              <a:xfrm>
                <a:off x="6181750" y="5433598"/>
                <a:ext cx="3542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316"/>
              <a:stretch>
                <a:fillRect/>
              </a:stretch>
            </p:blipFill>
            <p:spPr>
              <a:xfrm>
                <a:off x="6578830" y="5733118"/>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318"/>
              <a:stretch>
                <a:fillRect/>
              </a:stretch>
            </p:blipFill>
            <p:spPr>
              <a:xfrm>
                <a:off x="6442390" y="5452678"/>
                <a:ext cx="189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320"/>
              <a:stretch>
                <a:fillRect/>
              </a:stretch>
            </p:blipFill>
            <p:spPr>
              <a:xfrm>
                <a:off x="6578470" y="5370598"/>
                <a:ext cx="169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322"/>
              <a:stretch>
                <a:fillRect/>
              </a:stretch>
            </p:blipFill>
            <p:spPr>
              <a:xfrm>
                <a:off x="6864670" y="5676238"/>
                <a:ext cx="580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324"/>
              <a:stretch>
                <a:fillRect/>
              </a:stretch>
            </p:blipFill>
            <p:spPr>
              <a:xfrm>
                <a:off x="7283350" y="5573278"/>
                <a:ext cx="253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326"/>
              <a:stretch>
                <a:fillRect/>
              </a:stretch>
            </p:blipFill>
            <p:spPr>
              <a:xfrm>
                <a:off x="7808950" y="5287078"/>
                <a:ext cx="1073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328"/>
              <a:stretch>
                <a:fillRect/>
              </a:stretch>
            </p:blipFill>
            <p:spPr>
              <a:xfrm>
                <a:off x="7625350" y="5307958"/>
                <a:ext cx="9666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330"/>
              <a:stretch>
                <a:fillRect/>
              </a:stretch>
            </p:blipFill>
            <p:spPr>
              <a:xfrm>
                <a:off x="8474590" y="5335678"/>
                <a:ext cx="1832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332"/>
              <a:stretch>
                <a:fillRect/>
              </a:stretch>
            </p:blipFill>
            <p:spPr>
              <a:xfrm>
                <a:off x="8014870" y="5418118"/>
                <a:ext cx="219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334"/>
              <a:stretch>
                <a:fillRect/>
              </a:stretch>
            </p:blipFill>
            <p:spPr>
              <a:xfrm>
                <a:off x="7588990" y="6075838"/>
                <a:ext cx="2390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336"/>
              <a:stretch>
                <a:fillRect/>
              </a:stretch>
            </p:blipFill>
            <p:spPr>
              <a:xfrm>
                <a:off x="7861510" y="6228838"/>
                <a:ext cx="207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338"/>
              <a:stretch>
                <a:fillRect/>
              </a:stretch>
            </p:blipFill>
            <p:spPr>
              <a:xfrm>
                <a:off x="8937190" y="5597038"/>
                <a:ext cx="568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40"/>
              <a:stretch>
                <a:fillRect/>
              </a:stretch>
            </p:blipFill>
            <p:spPr>
              <a:xfrm>
                <a:off x="9342190" y="5503078"/>
                <a:ext cx="218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42"/>
              <a:stretch>
                <a:fillRect/>
              </a:stretch>
            </p:blipFill>
            <p:spPr>
              <a:xfrm>
                <a:off x="5250790" y="6103558"/>
                <a:ext cx="50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44"/>
              <a:stretch>
                <a:fillRect/>
              </a:stretch>
            </p:blipFill>
            <p:spPr>
              <a:xfrm>
                <a:off x="5167990" y="6203638"/>
                <a:ext cx="298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46"/>
              <a:stretch>
                <a:fillRect/>
              </a:stretch>
            </p:blipFill>
            <p:spPr>
              <a:xfrm>
                <a:off x="8125390" y="5964238"/>
                <a:ext cx="87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48"/>
              <a:stretch>
                <a:fillRect/>
              </a:stretch>
            </p:blipFill>
            <p:spPr>
              <a:xfrm>
                <a:off x="8050870" y="5998798"/>
                <a:ext cx="237600" cy="183960"/>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801470" y="5911678"/>
            <a:ext cx="2597760" cy="736804"/>
            <a:chOff x="8604910" y="5670954"/>
            <a:chExt cx="2597760" cy="736804"/>
          </a:xfrm>
        </p:grpSpPr>
        <mc:AlternateContent xmlns:mc="http://schemas.openxmlformats.org/markup-compatibility/2006" xmlns:p14="http://schemas.microsoft.com/office/powerpoint/2010/main">
          <mc:Choice Requires="p14">
            <p:contentPart p14:bwMode="auto" r:id="rId34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50"/>
                <a:stretch>
                  <a:fillRect/>
                </a:stretch>
              </p:blipFill>
              <p:spPr>
                <a:xfrm>
                  <a:off x="9983350" y="6173398"/>
                  <a:ext cx="24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52"/>
                <a:stretch>
                  <a:fillRect/>
                </a:stretch>
              </p:blipFill>
              <p:spPr>
                <a:xfrm>
                  <a:off x="10250470" y="6202918"/>
                  <a:ext cx="18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54"/>
                <a:stretch>
                  <a:fillRect/>
                </a:stretch>
              </p:blipFill>
              <p:spPr>
                <a:xfrm>
                  <a:off x="10453150" y="6213718"/>
                  <a:ext cx="295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56"/>
                <a:stretch>
                  <a:fillRect/>
                </a:stretch>
              </p:blipFill>
              <p:spPr>
                <a:xfrm>
                  <a:off x="10772470" y="6203278"/>
                  <a:ext cx="29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58"/>
                <a:stretch>
                  <a:fillRect/>
                </a:stretch>
              </p:blipFill>
              <p:spPr>
                <a:xfrm>
                  <a:off x="11070910" y="6217678"/>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60"/>
                <a:stretch>
                  <a:fillRect/>
                </a:stretch>
              </p:blipFill>
              <p:spPr>
                <a:xfrm>
                  <a:off x="8587270" y="6068638"/>
                  <a:ext cx="1962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62"/>
                <a:stretch>
                  <a:fillRect/>
                </a:stretch>
              </p:blipFill>
              <p:spPr>
                <a:xfrm>
                  <a:off x="8672230" y="6247198"/>
                  <a:ext cx="55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64"/>
                <a:stretch>
                  <a:fillRect/>
                </a:stretch>
              </p:blipFill>
              <p:spPr>
                <a:xfrm>
                  <a:off x="8830990" y="6229198"/>
                  <a:ext cx="303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66"/>
                <a:stretch>
                  <a:fillRect/>
                </a:stretch>
              </p:blipFill>
              <p:spPr>
                <a:xfrm>
                  <a:off x="9028270" y="6271318"/>
                  <a:ext cx="77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68"/>
                <a:stretch>
                  <a:fillRect/>
                </a:stretch>
              </p:blipFill>
              <p:spPr>
                <a:xfrm>
                  <a:off x="9189190" y="6012838"/>
                  <a:ext cx="151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70"/>
                <a:stretch>
                  <a:fillRect/>
                </a:stretch>
              </p:blipFill>
              <p:spPr>
                <a:xfrm>
                  <a:off x="9409510" y="6244678"/>
                  <a:ext cx="198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670954"/>
                <a:ext cx="337794" cy="330364"/>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72"/>
                <a:stretch>
                  <a:fillRect/>
                </a:stretch>
              </p:blipFill>
              <p:spPr>
                <a:xfrm>
                  <a:off x="9569704" y="5652941"/>
                  <a:ext cx="373446" cy="36603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74"/>
                <a:stretch>
                  <a:fillRect/>
                </a:stretch>
              </p:blipFill>
              <p:spPr>
                <a:xfrm>
                  <a:off x="9474310" y="5845438"/>
                  <a:ext cx="181800" cy="225000"/>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8690" y="5763712"/>
            <a:ext cx="229320" cy="468725"/>
            <a:chOff x="10497790" y="5751478"/>
            <a:chExt cx="229320" cy="273600"/>
          </a:xfrm>
        </p:grpSpPr>
        <mc:AlternateContent xmlns:mc="http://schemas.openxmlformats.org/markup-compatibility/2006" xmlns:p14="http://schemas.microsoft.com/office/powerpoint/2010/main">
          <mc:Choice Requires="p14">
            <p:contentPart p14:bwMode="auto" r:id="rId37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76"/>
                <a:stretch>
                  <a:fillRect/>
                </a:stretch>
              </p:blipFill>
              <p:spPr>
                <a:xfrm>
                  <a:off x="10563670" y="5733838"/>
                  <a:ext cx="7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78"/>
                <a:stretch>
                  <a:fillRect/>
                </a:stretch>
              </p:blipFill>
              <p:spPr>
                <a:xfrm>
                  <a:off x="10479790" y="5887198"/>
                  <a:ext cx="26496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80"/>
              <a:stretch>
                <a:fillRect/>
              </a:stretch>
            </p:blipFill>
            <p:spPr>
              <a:xfrm>
                <a:off x="5984110" y="2787958"/>
                <a:ext cx="191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82"/>
              <a:stretch>
                <a:fillRect/>
              </a:stretch>
            </p:blipFill>
            <p:spPr>
              <a:xfrm>
                <a:off x="6215230" y="2906758"/>
                <a:ext cx="142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84"/>
              <a:stretch>
                <a:fillRect/>
              </a:stretch>
            </p:blipFill>
            <p:spPr>
              <a:xfrm>
                <a:off x="6026950" y="2662318"/>
                <a:ext cx="193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86"/>
              <a:stretch>
                <a:fillRect/>
              </a:stretch>
            </p:blipFill>
            <p:spPr>
              <a:xfrm>
                <a:off x="6236110" y="2557558"/>
                <a:ext cx="17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88"/>
              <a:stretch>
                <a:fillRect/>
              </a:stretch>
            </p:blipFill>
            <p:spPr>
              <a:xfrm>
                <a:off x="7045030" y="2843758"/>
                <a:ext cx="297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90"/>
              <a:stretch>
                <a:fillRect/>
              </a:stretch>
            </p:blipFill>
            <p:spPr>
              <a:xfrm>
                <a:off x="7306750" y="2997118"/>
                <a:ext cx="15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92"/>
              <a:stretch>
                <a:fillRect/>
              </a:stretch>
            </p:blipFill>
            <p:spPr>
              <a:xfrm>
                <a:off x="7192630" y="2739358"/>
                <a:ext cx="237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94"/>
              <a:stretch>
                <a:fillRect/>
              </a:stretch>
            </p:blipFill>
            <p:spPr>
              <a:xfrm>
                <a:off x="7380910" y="2634598"/>
                <a:ext cx="183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96"/>
              <a:stretch>
                <a:fillRect/>
              </a:stretch>
            </p:blipFill>
            <p:spPr>
              <a:xfrm>
                <a:off x="8833150" y="2836558"/>
                <a:ext cx="232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98"/>
              <a:stretch>
                <a:fillRect/>
              </a:stretch>
            </p:blipFill>
            <p:spPr>
              <a:xfrm>
                <a:off x="9047350" y="2969758"/>
                <a:ext cx="126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400"/>
              <a:stretch>
                <a:fillRect/>
              </a:stretch>
            </p:blipFill>
            <p:spPr>
              <a:xfrm>
                <a:off x="8854030" y="2746198"/>
                <a:ext cx="262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402"/>
              <a:stretch>
                <a:fillRect/>
              </a:stretch>
            </p:blipFill>
            <p:spPr>
              <a:xfrm>
                <a:off x="9105310" y="2711278"/>
                <a:ext cx="12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404"/>
              <a:stretch>
                <a:fillRect/>
              </a:stretch>
            </p:blipFill>
            <p:spPr>
              <a:xfrm>
                <a:off x="219430" y="2383318"/>
                <a:ext cx="32112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406"/>
              <a:stretch>
                <a:fillRect/>
              </a:stretch>
            </p:blipFill>
            <p:spPr>
              <a:xfrm>
                <a:off x="396190" y="2899558"/>
                <a:ext cx="222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408"/>
              <a:stretch>
                <a:fillRect/>
              </a:stretch>
            </p:blipFill>
            <p:spPr>
              <a:xfrm>
                <a:off x="791830" y="2962918"/>
                <a:ext cx="275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410"/>
              <a:stretch>
                <a:fillRect/>
              </a:stretch>
            </p:blipFill>
            <p:spPr>
              <a:xfrm>
                <a:off x="826390" y="2808838"/>
                <a:ext cx="24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412"/>
              <a:stretch>
                <a:fillRect/>
              </a:stretch>
            </p:blipFill>
            <p:spPr>
              <a:xfrm>
                <a:off x="993790" y="2704078"/>
                <a:ext cx="1627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414"/>
              <a:stretch>
                <a:fillRect/>
              </a:stretch>
            </p:blipFill>
            <p:spPr>
              <a:xfrm>
                <a:off x="1154710" y="3115918"/>
                <a:ext cx="360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416"/>
              <a:stretch>
                <a:fillRect/>
              </a:stretch>
            </p:blipFill>
            <p:spPr>
              <a:xfrm>
                <a:off x="2913310" y="2850958"/>
                <a:ext cx="205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418"/>
              <a:stretch>
                <a:fillRect/>
              </a:stretch>
            </p:blipFill>
            <p:spPr>
              <a:xfrm>
                <a:off x="2885950" y="2744038"/>
                <a:ext cx="239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420"/>
              <a:stretch>
                <a:fillRect/>
              </a:stretch>
            </p:blipFill>
            <p:spPr>
              <a:xfrm>
                <a:off x="3101950" y="2634598"/>
                <a:ext cx="184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422"/>
              <a:stretch>
                <a:fillRect/>
              </a:stretch>
            </p:blipFill>
            <p:spPr>
              <a:xfrm>
                <a:off x="3144070" y="2969398"/>
                <a:ext cx="223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424"/>
              <a:stretch>
                <a:fillRect/>
              </a:stretch>
            </p:blipFill>
            <p:spPr>
              <a:xfrm>
                <a:off x="4825270" y="2822878"/>
                <a:ext cx="219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426"/>
              <a:stretch>
                <a:fillRect/>
              </a:stretch>
            </p:blipFill>
            <p:spPr>
              <a:xfrm>
                <a:off x="5045950" y="2969038"/>
                <a:ext cx="154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428"/>
              <a:stretch>
                <a:fillRect/>
              </a:stretch>
            </p:blipFill>
            <p:spPr>
              <a:xfrm>
                <a:off x="4931110" y="2683198"/>
                <a:ext cx="20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430"/>
              <a:stretch>
                <a:fillRect/>
              </a:stretch>
            </p:blipFill>
            <p:spPr>
              <a:xfrm>
                <a:off x="5098510" y="2571598"/>
                <a:ext cx="185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432"/>
              <a:stretch>
                <a:fillRect/>
              </a:stretch>
            </p:blipFill>
            <p:spPr>
              <a:xfrm>
                <a:off x="4475710" y="2976238"/>
                <a:ext cx="2538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 name="Ink 2">
                <a:extLst>
                  <a:ext uri="{FF2B5EF4-FFF2-40B4-BE49-F238E27FC236}">
                    <a16:creationId xmlns:a16="http://schemas.microsoft.com/office/drawing/2014/main" id="{EBE0AD25-F840-3DB0-0528-DDE4199A829A}"/>
                  </a:ext>
                </a:extLst>
              </p14:cNvPr>
              <p14:cNvContentPartPr/>
              <p14:nvPr/>
            </p14:nvContentPartPr>
            <p14:xfrm rot="19711039">
              <a:off x="4176419" y="6097371"/>
              <a:ext cx="123840" cy="176400"/>
            </p14:xfrm>
          </p:contentPart>
        </mc:Choice>
        <mc:Fallback xmlns="">
          <p:pic>
            <p:nvPicPr>
              <p:cNvPr id="3" name="Ink 2">
                <a:extLst>
                  <a:ext uri="{FF2B5EF4-FFF2-40B4-BE49-F238E27FC236}">
                    <a16:creationId xmlns:a16="http://schemas.microsoft.com/office/drawing/2014/main" id="{EBE0AD25-F840-3DB0-0528-DDE4199A829A}"/>
                  </a:ext>
                </a:extLst>
              </p:cNvPr>
              <p:cNvPicPr/>
              <p:nvPr/>
            </p:nvPicPr>
            <p:blipFill>
              <a:blip r:embed="rId434"/>
              <a:stretch>
                <a:fillRect/>
              </a:stretch>
            </p:blipFill>
            <p:spPr>
              <a:xfrm rot="19711039">
                <a:off x="4158367" y="6079408"/>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 name="Ink 3">
                <a:extLst>
                  <a:ext uri="{FF2B5EF4-FFF2-40B4-BE49-F238E27FC236}">
                    <a16:creationId xmlns:a16="http://schemas.microsoft.com/office/drawing/2014/main" id="{4D9638AA-DC81-5943-21A0-79EFDFEFB9A1}"/>
                  </a:ext>
                </a:extLst>
              </p14:cNvPr>
              <p14:cNvContentPartPr/>
              <p14:nvPr/>
            </p14:nvContentPartPr>
            <p14:xfrm rot="17211919">
              <a:off x="3549597" y="6128199"/>
              <a:ext cx="619261" cy="618501"/>
            </p14:xfrm>
          </p:contentPart>
        </mc:Choice>
        <mc:Fallback xmlns="">
          <p:pic>
            <p:nvPicPr>
              <p:cNvPr id="4" name="Ink 3">
                <a:extLst>
                  <a:ext uri="{FF2B5EF4-FFF2-40B4-BE49-F238E27FC236}">
                    <a16:creationId xmlns:a16="http://schemas.microsoft.com/office/drawing/2014/main" id="{4D9638AA-DC81-5943-21A0-79EFDFEFB9A1}"/>
                  </a:ext>
                </a:extLst>
              </p:cNvPr>
              <p:cNvPicPr/>
              <p:nvPr/>
            </p:nvPicPr>
            <p:blipFill>
              <a:blip r:embed="rId436"/>
              <a:stretch>
                <a:fillRect/>
              </a:stretch>
            </p:blipFill>
            <p:spPr>
              <a:xfrm rot="17211919">
                <a:off x="3531585" y="6110188"/>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 name="Ink 4">
                <a:extLst>
                  <a:ext uri="{FF2B5EF4-FFF2-40B4-BE49-F238E27FC236}">
                    <a16:creationId xmlns:a16="http://schemas.microsoft.com/office/drawing/2014/main" id="{1FFF35FB-3019-6CF0-2B1F-3161DF957A68}"/>
                  </a:ext>
                </a:extLst>
              </p14:cNvPr>
              <p14:cNvContentPartPr/>
              <p14:nvPr/>
            </p14:nvContentPartPr>
            <p14:xfrm rot="19711039">
              <a:off x="7281442" y="5946469"/>
              <a:ext cx="123840" cy="176400"/>
            </p14:xfrm>
          </p:contentPart>
        </mc:Choice>
        <mc:Fallback xmlns="">
          <p:pic>
            <p:nvPicPr>
              <p:cNvPr id="5" name="Ink 4">
                <a:extLst>
                  <a:ext uri="{FF2B5EF4-FFF2-40B4-BE49-F238E27FC236}">
                    <a16:creationId xmlns:a16="http://schemas.microsoft.com/office/drawing/2014/main" id="{1FFF35FB-3019-6CF0-2B1F-3161DF957A68}"/>
                  </a:ext>
                </a:extLst>
              </p:cNvPr>
              <p:cNvPicPr/>
              <p:nvPr/>
            </p:nvPicPr>
            <p:blipFill>
              <a:blip r:embed="rId434"/>
              <a:stretch>
                <a:fillRect/>
              </a:stretch>
            </p:blipFill>
            <p:spPr>
              <a:xfrm rot="19711039">
                <a:off x="7263390" y="5928506"/>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6" name="Ink 5">
                <a:extLst>
                  <a:ext uri="{FF2B5EF4-FFF2-40B4-BE49-F238E27FC236}">
                    <a16:creationId xmlns:a16="http://schemas.microsoft.com/office/drawing/2014/main" id="{B61F24CF-E421-259C-C393-51918280379C}"/>
                  </a:ext>
                </a:extLst>
              </p14:cNvPr>
              <p14:cNvContentPartPr/>
              <p14:nvPr/>
            </p14:nvContentPartPr>
            <p14:xfrm rot="17211919">
              <a:off x="6654620" y="5977297"/>
              <a:ext cx="619261" cy="618501"/>
            </p14:xfrm>
          </p:contentPart>
        </mc:Choice>
        <mc:Fallback xmlns="">
          <p:pic>
            <p:nvPicPr>
              <p:cNvPr id="6" name="Ink 5">
                <a:extLst>
                  <a:ext uri="{FF2B5EF4-FFF2-40B4-BE49-F238E27FC236}">
                    <a16:creationId xmlns:a16="http://schemas.microsoft.com/office/drawing/2014/main" id="{B61F24CF-E421-259C-C393-51918280379C}"/>
                  </a:ext>
                </a:extLst>
              </p:cNvPr>
              <p:cNvPicPr/>
              <p:nvPr/>
            </p:nvPicPr>
            <p:blipFill>
              <a:blip r:embed="rId436"/>
              <a:stretch>
                <a:fillRect/>
              </a:stretch>
            </p:blipFill>
            <p:spPr>
              <a:xfrm rot="17211919">
                <a:off x="6636608" y="5959286"/>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7" name="Ink 6">
                <a:extLst>
                  <a:ext uri="{FF2B5EF4-FFF2-40B4-BE49-F238E27FC236}">
                    <a16:creationId xmlns:a16="http://schemas.microsoft.com/office/drawing/2014/main" id="{9E741305-FC43-CD95-37E9-3FFCD8B4FBB6}"/>
                  </a:ext>
                </a:extLst>
              </p14:cNvPr>
              <p14:cNvContentPartPr/>
              <p14:nvPr/>
            </p14:nvContentPartPr>
            <p14:xfrm rot="19711039">
              <a:off x="8885161" y="5811606"/>
              <a:ext cx="123840" cy="176400"/>
            </p14:xfrm>
          </p:contentPart>
        </mc:Choice>
        <mc:Fallback xmlns="">
          <p:pic>
            <p:nvPicPr>
              <p:cNvPr id="7" name="Ink 6">
                <a:extLst>
                  <a:ext uri="{FF2B5EF4-FFF2-40B4-BE49-F238E27FC236}">
                    <a16:creationId xmlns:a16="http://schemas.microsoft.com/office/drawing/2014/main" id="{9E741305-FC43-CD95-37E9-3FFCD8B4FBB6}"/>
                  </a:ext>
                </a:extLst>
              </p:cNvPr>
              <p:cNvPicPr/>
              <p:nvPr/>
            </p:nvPicPr>
            <p:blipFill>
              <a:blip r:embed="rId434"/>
              <a:stretch>
                <a:fillRect/>
              </a:stretch>
            </p:blipFill>
            <p:spPr>
              <a:xfrm rot="19711039">
                <a:off x="8867109" y="5793643"/>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8" name="Ink 7">
                <a:extLst>
                  <a:ext uri="{FF2B5EF4-FFF2-40B4-BE49-F238E27FC236}">
                    <a16:creationId xmlns:a16="http://schemas.microsoft.com/office/drawing/2014/main" id="{BBF06D02-C394-73ED-77D3-335E6013F911}"/>
                  </a:ext>
                </a:extLst>
              </p14:cNvPr>
              <p14:cNvContentPartPr/>
              <p14:nvPr/>
            </p14:nvContentPartPr>
            <p14:xfrm rot="17211919">
              <a:off x="8258339" y="5842434"/>
              <a:ext cx="619261" cy="618501"/>
            </p14:xfrm>
          </p:contentPart>
        </mc:Choice>
        <mc:Fallback xmlns="">
          <p:pic>
            <p:nvPicPr>
              <p:cNvPr id="8" name="Ink 7">
                <a:extLst>
                  <a:ext uri="{FF2B5EF4-FFF2-40B4-BE49-F238E27FC236}">
                    <a16:creationId xmlns:a16="http://schemas.microsoft.com/office/drawing/2014/main" id="{BBF06D02-C394-73ED-77D3-335E6013F911}"/>
                  </a:ext>
                </a:extLst>
              </p:cNvPr>
              <p:cNvPicPr/>
              <p:nvPr/>
            </p:nvPicPr>
            <p:blipFill>
              <a:blip r:embed="rId436"/>
              <a:stretch>
                <a:fillRect/>
              </a:stretch>
            </p:blipFill>
            <p:spPr>
              <a:xfrm rot="17211919">
                <a:off x="8240327" y="5824423"/>
                <a:ext cx="654925" cy="654163"/>
              </a:xfrm>
              <a:prstGeom prst="rect">
                <a:avLst/>
              </a:prstGeom>
            </p:spPr>
          </p:pic>
        </mc:Fallback>
      </mc:AlternateContent>
    </p:spTree>
    <p:extLst>
      <p:ext uri="{BB962C8B-B14F-4D97-AF65-F5344CB8AC3E}">
        <p14:creationId xmlns:p14="http://schemas.microsoft.com/office/powerpoint/2010/main" val="417965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 calcmode="lin" valueType="num">
                                      <p:cBhvr>
                                        <p:cTn id="7" dur="100" fill="hold"/>
                                        <p:tgtEl>
                                          <p:spTgt spid="480"/>
                                        </p:tgtEl>
                                        <p:attrNameLst>
                                          <p:attrName>drawProgress</p:attrName>
                                        </p:attrNameLst>
                                      </p:cBhvr>
                                      <p:tavLst>
                                        <p:tav tm="0">
                                          <p:val>
                                            <p:fltVal val="0"/>
                                          </p:val>
                                        </p:tav>
                                        <p:tav tm="100000">
                                          <p:val>
                                            <p:fltVal val="1"/>
                                          </p:val>
                                        </p:tav>
                                      </p:tavLst>
                                    </p:anim>
                                  </p:childTnLst>
                                </p:cTn>
                              </p:par>
                            </p:childTnLst>
                          </p:cTn>
                        </p:par>
                        <p:par>
                          <p:cTn id="8" fill="hold">
                            <p:stCondLst>
                              <p:cond delay="100"/>
                            </p:stCondLst>
                            <p:childTnLst>
                              <p:par>
                                <p:cTn id="9" presetID="63" presetClass="entr" presetSubtype="0" fill="hold" nodeType="afterEffect">
                                  <p:stCondLst>
                                    <p:cond delay="0"/>
                                  </p:stCondLst>
                                  <p:childTnLst>
                                    <p:set>
                                      <p:cBhvr>
                                        <p:cTn id="10" dur="1" fill="hold">
                                          <p:stCondLst>
                                            <p:cond delay="0"/>
                                          </p:stCondLst>
                                        </p:cTn>
                                        <p:tgtEl>
                                          <p:spTgt spid="481"/>
                                        </p:tgtEl>
                                        <p:attrNameLst>
                                          <p:attrName>style.visibility</p:attrName>
                                        </p:attrNameLst>
                                      </p:cBhvr>
                                      <p:to>
                                        <p:strVal val="visible"/>
                                      </p:to>
                                    </p:set>
                                    <p:anim calcmode="lin" valueType="num">
                                      <p:cBhvr>
                                        <p:cTn id="11" dur="100" fill="hold"/>
                                        <p:tgtEl>
                                          <p:spTgt spid="481"/>
                                        </p:tgtEl>
                                        <p:attrNameLst>
                                          <p:attrName>drawProgress</p:attrName>
                                        </p:attrNameLst>
                                      </p:cBhvr>
                                      <p:tavLst>
                                        <p:tav tm="0">
                                          <p:val>
                                            <p:fltVal val="0"/>
                                          </p:val>
                                        </p:tav>
                                        <p:tav tm="100000">
                                          <p:val>
                                            <p:fltVal val="1"/>
                                          </p:val>
                                        </p:tav>
                                      </p:tavLst>
                                    </p:anim>
                                  </p:childTnLst>
                                </p:cTn>
                              </p:par>
                            </p:childTnLst>
                          </p:cTn>
                        </p:par>
                        <p:par>
                          <p:cTn id="12" fill="hold">
                            <p:stCondLst>
                              <p:cond delay="200"/>
                            </p:stCondLst>
                            <p:childTnLst>
                              <p:par>
                                <p:cTn id="13" presetID="63" presetClass="entr" presetSubtype="0" fill="hold" nodeType="afterEffect">
                                  <p:stCondLst>
                                    <p:cond delay="0"/>
                                  </p:stCondLst>
                                  <p:childTnLst>
                                    <p:set>
                                      <p:cBhvr>
                                        <p:cTn id="14" dur="1" fill="hold">
                                          <p:stCondLst>
                                            <p:cond delay="0"/>
                                          </p:stCondLst>
                                        </p:cTn>
                                        <p:tgtEl>
                                          <p:spTgt spid="482"/>
                                        </p:tgtEl>
                                        <p:attrNameLst>
                                          <p:attrName>style.visibility</p:attrName>
                                        </p:attrNameLst>
                                      </p:cBhvr>
                                      <p:to>
                                        <p:strVal val="visible"/>
                                      </p:to>
                                    </p:set>
                                    <p:anim calcmode="lin" valueType="num">
                                      <p:cBhvr>
                                        <p:cTn id="15" dur="100" fill="hold"/>
                                        <p:tgtEl>
                                          <p:spTgt spid="482"/>
                                        </p:tgtEl>
                                        <p:attrNameLst>
                                          <p:attrName>drawProgress</p:attrName>
                                        </p:attrNameLst>
                                      </p:cBhvr>
                                      <p:tavLst>
                                        <p:tav tm="0">
                                          <p:val>
                                            <p:fltVal val="0"/>
                                          </p:val>
                                        </p:tav>
                                        <p:tav tm="100000">
                                          <p:val>
                                            <p:fltVal val="1"/>
                                          </p:val>
                                        </p:tav>
                                      </p:tavLst>
                                    </p:anim>
                                  </p:childTnLst>
                                </p:cTn>
                              </p:par>
                            </p:childTnLst>
                          </p:cTn>
                        </p:par>
                        <p:par>
                          <p:cTn id="16" fill="hold">
                            <p:stCondLst>
                              <p:cond delay="300"/>
                            </p:stCondLst>
                            <p:childTnLst>
                              <p:par>
                                <p:cTn id="17" presetID="63" presetClass="entr" presetSubtype="0" fill="hold" nodeType="afterEffect">
                                  <p:stCondLst>
                                    <p:cond delay="0"/>
                                  </p:stCondLst>
                                  <p:childTnLst>
                                    <p:set>
                                      <p:cBhvr>
                                        <p:cTn id="18" dur="1" fill="hold">
                                          <p:stCondLst>
                                            <p:cond delay="0"/>
                                          </p:stCondLst>
                                        </p:cTn>
                                        <p:tgtEl>
                                          <p:spTgt spid="483"/>
                                        </p:tgtEl>
                                        <p:attrNameLst>
                                          <p:attrName>style.visibility</p:attrName>
                                        </p:attrNameLst>
                                      </p:cBhvr>
                                      <p:to>
                                        <p:strVal val="visible"/>
                                      </p:to>
                                    </p:set>
                                    <p:anim calcmode="lin" valueType="num">
                                      <p:cBhvr>
                                        <p:cTn id="19" dur="100" fill="hold"/>
                                        <p:tgtEl>
                                          <p:spTgt spid="483"/>
                                        </p:tgtEl>
                                        <p:attrNameLst>
                                          <p:attrName>drawProgress</p:attrName>
                                        </p:attrNameLst>
                                      </p:cBhvr>
                                      <p:tavLst>
                                        <p:tav tm="0">
                                          <p:val>
                                            <p:fltVal val="0"/>
                                          </p:val>
                                        </p:tav>
                                        <p:tav tm="100000">
                                          <p:val>
                                            <p:fltVal val="1"/>
                                          </p:val>
                                        </p:tav>
                                      </p:tavLst>
                                    </p:anim>
                                  </p:childTnLst>
                                </p:cTn>
                              </p:par>
                            </p:childTnLst>
                          </p:cTn>
                        </p:par>
                        <p:par>
                          <p:cTn id="20" fill="hold">
                            <p:stCondLst>
                              <p:cond delay="400"/>
                            </p:stCondLst>
                            <p:childTnLst>
                              <p:par>
                                <p:cTn id="21" presetID="63" presetClass="entr" presetSubtype="0" fill="hold" nodeType="afterEffect">
                                  <p:stCondLst>
                                    <p:cond delay="0"/>
                                  </p:stCondLst>
                                  <p:childTnLst>
                                    <p:set>
                                      <p:cBhvr>
                                        <p:cTn id="22" dur="1" fill="hold">
                                          <p:stCondLst>
                                            <p:cond delay="0"/>
                                          </p:stCondLst>
                                        </p:cTn>
                                        <p:tgtEl>
                                          <p:spTgt spid="484"/>
                                        </p:tgtEl>
                                        <p:attrNameLst>
                                          <p:attrName>style.visibility</p:attrName>
                                        </p:attrNameLst>
                                      </p:cBhvr>
                                      <p:to>
                                        <p:strVal val="visible"/>
                                      </p:to>
                                    </p:set>
                                    <p:anim calcmode="lin" valueType="num">
                                      <p:cBhvr>
                                        <p:cTn id="23" dur="100" fill="hold"/>
                                        <p:tgtEl>
                                          <p:spTgt spid="484"/>
                                        </p:tgtEl>
                                        <p:attrNameLst>
                                          <p:attrName>drawProgress</p:attrName>
                                        </p:attrNameLst>
                                      </p:cBhvr>
                                      <p:tavLst>
                                        <p:tav tm="0">
                                          <p:val>
                                            <p:fltVal val="0"/>
                                          </p:val>
                                        </p:tav>
                                        <p:tav tm="100000">
                                          <p:val>
                                            <p:fltVal val="1"/>
                                          </p:val>
                                        </p:tav>
                                      </p:tavLst>
                                    </p:anim>
                                  </p:childTnLst>
                                </p:cTn>
                              </p:par>
                            </p:childTnLst>
                          </p:cTn>
                        </p:par>
                        <p:par>
                          <p:cTn id="24" fill="hold">
                            <p:stCondLst>
                              <p:cond delay="500"/>
                            </p:stCondLst>
                            <p:childTnLst>
                              <p:par>
                                <p:cTn id="25" presetID="63" presetClass="entr" presetSubtype="0" fill="hold" nodeType="afterEffect">
                                  <p:stCondLst>
                                    <p:cond delay="0"/>
                                  </p:stCondLst>
                                  <p:childTnLst>
                                    <p:set>
                                      <p:cBhvr>
                                        <p:cTn id="26" dur="1" fill="hold">
                                          <p:stCondLst>
                                            <p:cond delay="0"/>
                                          </p:stCondLst>
                                        </p:cTn>
                                        <p:tgtEl>
                                          <p:spTgt spid="485"/>
                                        </p:tgtEl>
                                        <p:attrNameLst>
                                          <p:attrName>style.visibility</p:attrName>
                                        </p:attrNameLst>
                                      </p:cBhvr>
                                      <p:to>
                                        <p:strVal val="visible"/>
                                      </p:to>
                                    </p:set>
                                    <p:anim calcmode="lin" valueType="num">
                                      <p:cBhvr>
                                        <p:cTn id="27" dur="100" fill="hold"/>
                                        <p:tgtEl>
                                          <p:spTgt spid="485"/>
                                        </p:tgtEl>
                                        <p:attrNameLst>
                                          <p:attrName>drawProgress</p:attrName>
                                        </p:attrNameLst>
                                      </p:cBhvr>
                                      <p:tavLst>
                                        <p:tav tm="0">
                                          <p:val>
                                            <p:fltVal val="0"/>
                                          </p:val>
                                        </p:tav>
                                        <p:tav tm="100000">
                                          <p:val>
                                            <p:fltVal val="1"/>
                                          </p:val>
                                        </p:tav>
                                      </p:tavLst>
                                    </p:anim>
                                  </p:childTnLst>
                                </p:cTn>
                              </p:par>
                            </p:childTnLst>
                          </p:cTn>
                        </p:par>
                        <p:par>
                          <p:cTn id="28" fill="hold">
                            <p:stCondLst>
                              <p:cond delay="600"/>
                            </p:stCondLst>
                            <p:childTnLst>
                              <p:par>
                                <p:cTn id="29" presetID="63" presetClass="entr" presetSubtype="0" fill="hold" nodeType="afterEffect">
                                  <p:stCondLst>
                                    <p:cond delay="0"/>
                                  </p:stCondLst>
                                  <p:childTnLst>
                                    <p:set>
                                      <p:cBhvr>
                                        <p:cTn id="30" dur="1" fill="hold">
                                          <p:stCondLst>
                                            <p:cond delay="0"/>
                                          </p:stCondLst>
                                        </p:cTn>
                                        <p:tgtEl>
                                          <p:spTgt spid="486"/>
                                        </p:tgtEl>
                                        <p:attrNameLst>
                                          <p:attrName>style.visibility</p:attrName>
                                        </p:attrNameLst>
                                      </p:cBhvr>
                                      <p:to>
                                        <p:strVal val="visible"/>
                                      </p:to>
                                    </p:set>
                                    <p:anim calcmode="lin" valueType="num">
                                      <p:cBhvr>
                                        <p:cTn id="31" dur="100" fill="hold"/>
                                        <p:tgtEl>
                                          <p:spTgt spid="486"/>
                                        </p:tgtEl>
                                        <p:attrNameLst>
                                          <p:attrName>drawProgress</p:attrName>
                                        </p:attrNameLst>
                                      </p:cBhvr>
                                      <p:tavLst>
                                        <p:tav tm="0">
                                          <p:val>
                                            <p:fltVal val="0"/>
                                          </p:val>
                                        </p:tav>
                                        <p:tav tm="100000">
                                          <p:val>
                                            <p:fltVal val="1"/>
                                          </p:val>
                                        </p:tav>
                                      </p:tavLst>
                                    </p:anim>
                                  </p:childTnLst>
                                </p:cTn>
                              </p:par>
                            </p:childTnLst>
                          </p:cTn>
                        </p:par>
                        <p:par>
                          <p:cTn id="32" fill="hold">
                            <p:stCondLst>
                              <p:cond delay="700"/>
                            </p:stCondLst>
                            <p:childTnLst>
                              <p:par>
                                <p:cTn id="33" presetID="63" presetClass="entr" presetSubtype="0" fill="hold" nodeType="afterEffect">
                                  <p:stCondLst>
                                    <p:cond delay="0"/>
                                  </p:stCondLst>
                                  <p:childTnLst>
                                    <p:set>
                                      <p:cBhvr>
                                        <p:cTn id="34" dur="1" fill="hold">
                                          <p:stCondLst>
                                            <p:cond delay="0"/>
                                          </p:stCondLst>
                                        </p:cTn>
                                        <p:tgtEl>
                                          <p:spTgt spid="487"/>
                                        </p:tgtEl>
                                        <p:attrNameLst>
                                          <p:attrName>style.visibility</p:attrName>
                                        </p:attrNameLst>
                                      </p:cBhvr>
                                      <p:to>
                                        <p:strVal val="visible"/>
                                      </p:to>
                                    </p:set>
                                    <p:anim calcmode="lin" valueType="num">
                                      <p:cBhvr>
                                        <p:cTn id="35" dur="100" fill="hold"/>
                                        <p:tgtEl>
                                          <p:spTgt spid="487"/>
                                        </p:tgtEl>
                                        <p:attrNameLst>
                                          <p:attrName>drawProgress</p:attrName>
                                        </p:attrNameLst>
                                      </p:cBhvr>
                                      <p:tavLst>
                                        <p:tav tm="0">
                                          <p:val>
                                            <p:fltVal val="0"/>
                                          </p:val>
                                        </p:tav>
                                        <p:tav tm="100000">
                                          <p:val>
                                            <p:fltVal val="1"/>
                                          </p:val>
                                        </p:tav>
                                      </p:tavLst>
                                    </p:anim>
                                  </p:childTnLst>
                                </p:cTn>
                              </p:par>
                            </p:childTnLst>
                          </p:cTn>
                        </p:par>
                        <p:par>
                          <p:cTn id="36" fill="hold">
                            <p:stCondLst>
                              <p:cond delay="800"/>
                            </p:stCondLst>
                            <p:childTnLst>
                              <p:par>
                                <p:cTn id="37" presetID="63" presetClass="entr" presetSubtype="0" fill="hold" nodeType="afterEffect">
                                  <p:stCondLst>
                                    <p:cond delay="0"/>
                                  </p:stCondLst>
                                  <p:childTnLst>
                                    <p:set>
                                      <p:cBhvr>
                                        <p:cTn id="38" dur="1" fill="hold">
                                          <p:stCondLst>
                                            <p:cond delay="0"/>
                                          </p:stCondLst>
                                        </p:cTn>
                                        <p:tgtEl>
                                          <p:spTgt spid="488"/>
                                        </p:tgtEl>
                                        <p:attrNameLst>
                                          <p:attrName>style.visibility</p:attrName>
                                        </p:attrNameLst>
                                      </p:cBhvr>
                                      <p:to>
                                        <p:strVal val="visible"/>
                                      </p:to>
                                    </p:set>
                                    <p:anim calcmode="lin" valueType="num">
                                      <p:cBhvr>
                                        <p:cTn id="39" dur="100" fill="hold"/>
                                        <p:tgtEl>
                                          <p:spTgt spid="488"/>
                                        </p:tgtEl>
                                        <p:attrNameLst>
                                          <p:attrName>drawProgress</p:attrName>
                                        </p:attrNameLst>
                                      </p:cBhvr>
                                      <p:tavLst>
                                        <p:tav tm="0">
                                          <p:val>
                                            <p:fltVal val="0"/>
                                          </p:val>
                                        </p:tav>
                                        <p:tav tm="100000">
                                          <p:val>
                                            <p:fltVal val="1"/>
                                          </p:val>
                                        </p:tav>
                                      </p:tavLst>
                                    </p:anim>
                                  </p:childTnLst>
                                </p:cTn>
                              </p:par>
                            </p:childTnLst>
                          </p:cTn>
                        </p:par>
                        <p:par>
                          <p:cTn id="40" fill="hold">
                            <p:stCondLst>
                              <p:cond delay="900"/>
                            </p:stCondLst>
                            <p:childTnLst>
                              <p:par>
                                <p:cTn id="41" presetID="63" presetClass="entr" presetSubtype="0" fill="hold" nodeType="afterEffect">
                                  <p:stCondLst>
                                    <p:cond delay="0"/>
                                  </p:stCondLst>
                                  <p:childTnLst>
                                    <p:set>
                                      <p:cBhvr>
                                        <p:cTn id="42" dur="1" fill="hold">
                                          <p:stCondLst>
                                            <p:cond delay="0"/>
                                          </p:stCondLst>
                                        </p:cTn>
                                        <p:tgtEl>
                                          <p:spTgt spid="489"/>
                                        </p:tgtEl>
                                        <p:attrNameLst>
                                          <p:attrName>style.visibility</p:attrName>
                                        </p:attrNameLst>
                                      </p:cBhvr>
                                      <p:to>
                                        <p:strVal val="visible"/>
                                      </p:to>
                                    </p:set>
                                    <p:anim calcmode="lin" valueType="num">
                                      <p:cBhvr>
                                        <p:cTn id="43" dur="100" fill="hold"/>
                                        <p:tgtEl>
                                          <p:spTgt spid="489"/>
                                        </p:tgtEl>
                                        <p:attrNameLst>
                                          <p:attrName>drawProgress</p:attrName>
                                        </p:attrNameLst>
                                      </p:cBhvr>
                                      <p:tavLst>
                                        <p:tav tm="0">
                                          <p:val>
                                            <p:fltVal val="0"/>
                                          </p:val>
                                        </p:tav>
                                        <p:tav tm="100000">
                                          <p:val>
                                            <p:fltVal val="1"/>
                                          </p:val>
                                        </p:tav>
                                      </p:tavLst>
                                    </p:anim>
                                  </p:childTnLst>
                                </p:cTn>
                              </p:par>
                            </p:childTnLst>
                          </p:cTn>
                        </p:par>
                        <p:par>
                          <p:cTn id="44" fill="hold">
                            <p:stCondLst>
                              <p:cond delay="1000"/>
                            </p:stCondLst>
                            <p:childTnLst>
                              <p:par>
                                <p:cTn id="45" presetID="63" presetClass="entr" presetSubtype="0" fill="hold" nodeType="afterEffect">
                                  <p:stCondLst>
                                    <p:cond delay="0"/>
                                  </p:stCondLst>
                                  <p:childTnLst>
                                    <p:set>
                                      <p:cBhvr>
                                        <p:cTn id="46" dur="1" fill="hold">
                                          <p:stCondLst>
                                            <p:cond delay="0"/>
                                          </p:stCondLst>
                                        </p:cTn>
                                        <p:tgtEl>
                                          <p:spTgt spid="490"/>
                                        </p:tgtEl>
                                        <p:attrNameLst>
                                          <p:attrName>style.visibility</p:attrName>
                                        </p:attrNameLst>
                                      </p:cBhvr>
                                      <p:to>
                                        <p:strVal val="visible"/>
                                      </p:to>
                                    </p:set>
                                    <p:anim calcmode="lin" valueType="num">
                                      <p:cBhvr>
                                        <p:cTn id="47" dur="100" fill="hold"/>
                                        <p:tgtEl>
                                          <p:spTgt spid="490"/>
                                        </p:tgtEl>
                                        <p:attrNameLst>
                                          <p:attrName>drawProgress</p:attrName>
                                        </p:attrNameLst>
                                      </p:cBhvr>
                                      <p:tavLst>
                                        <p:tav tm="0">
                                          <p:val>
                                            <p:fltVal val="0"/>
                                          </p:val>
                                        </p:tav>
                                        <p:tav tm="100000">
                                          <p:val>
                                            <p:fltVal val="1"/>
                                          </p:val>
                                        </p:tav>
                                      </p:tavLst>
                                    </p:anim>
                                  </p:childTnLst>
                                </p:cTn>
                              </p:par>
                            </p:childTnLst>
                          </p:cTn>
                        </p:par>
                        <p:par>
                          <p:cTn id="48" fill="hold">
                            <p:stCondLst>
                              <p:cond delay="1100"/>
                            </p:stCondLst>
                            <p:childTnLst>
                              <p:par>
                                <p:cTn id="49" presetID="63" presetClass="entr" presetSubtype="0" fill="hold" nodeType="afterEffect">
                                  <p:stCondLst>
                                    <p:cond delay="0"/>
                                  </p:stCondLst>
                                  <p:childTnLst>
                                    <p:set>
                                      <p:cBhvr>
                                        <p:cTn id="50" dur="1" fill="hold">
                                          <p:stCondLst>
                                            <p:cond delay="0"/>
                                          </p:stCondLst>
                                        </p:cTn>
                                        <p:tgtEl>
                                          <p:spTgt spid="491"/>
                                        </p:tgtEl>
                                        <p:attrNameLst>
                                          <p:attrName>style.visibility</p:attrName>
                                        </p:attrNameLst>
                                      </p:cBhvr>
                                      <p:to>
                                        <p:strVal val="visible"/>
                                      </p:to>
                                    </p:set>
                                    <p:anim calcmode="lin" valueType="num">
                                      <p:cBhvr>
                                        <p:cTn id="51" dur="100" fill="hold"/>
                                        <p:tgtEl>
                                          <p:spTgt spid="491"/>
                                        </p:tgtEl>
                                        <p:attrNameLst>
                                          <p:attrName>drawProgress</p:attrName>
                                        </p:attrNameLst>
                                      </p:cBhvr>
                                      <p:tavLst>
                                        <p:tav tm="0">
                                          <p:val>
                                            <p:fltVal val="0"/>
                                          </p:val>
                                        </p:tav>
                                        <p:tav tm="100000">
                                          <p:val>
                                            <p:fltVal val="1"/>
                                          </p:val>
                                        </p:tav>
                                      </p:tavLst>
                                    </p:anim>
                                  </p:childTnLst>
                                </p:cTn>
                              </p:par>
                            </p:childTnLst>
                          </p:cTn>
                        </p:par>
                        <p:par>
                          <p:cTn id="52" fill="hold">
                            <p:stCondLst>
                              <p:cond delay="1200"/>
                            </p:stCondLst>
                            <p:childTnLst>
                              <p:par>
                                <p:cTn id="53" presetID="63" presetClass="entr" presetSubtype="0" fill="hold" nodeType="afterEffect">
                                  <p:stCondLst>
                                    <p:cond delay="0"/>
                                  </p:stCondLst>
                                  <p:childTnLst>
                                    <p:set>
                                      <p:cBhvr>
                                        <p:cTn id="54" dur="1" fill="hold">
                                          <p:stCondLst>
                                            <p:cond delay="0"/>
                                          </p:stCondLst>
                                        </p:cTn>
                                        <p:tgtEl>
                                          <p:spTgt spid="492"/>
                                        </p:tgtEl>
                                        <p:attrNameLst>
                                          <p:attrName>style.visibility</p:attrName>
                                        </p:attrNameLst>
                                      </p:cBhvr>
                                      <p:to>
                                        <p:strVal val="visible"/>
                                      </p:to>
                                    </p:set>
                                    <p:anim calcmode="lin" valueType="num">
                                      <p:cBhvr>
                                        <p:cTn id="55" dur="100" fill="hold"/>
                                        <p:tgtEl>
                                          <p:spTgt spid="492"/>
                                        </p:tgtEl>
                                        <p:attrNameLst>
                                          <p:attrName>drawProgress</p:attrName>
                                        </p:attrNameLst>
                                      </p:cBhvr>
                                      <p:tavLst>
                                        <p:tav tm="0">
                                          <p:val>
                                            <p:fltVal val="0"/>
                                          </p:val>
                                        </p:tav>
                                        <p:tav tm="100000">
                                          <p:val>
                                            <p:fltVal val="1"/>
                                          </p:val>
                                        </p:tav>
                                      </p:tavLst>
                                    </p:anim>
                                  </p:childTnLst>
                                </p:cTn>
                              </p:par>
                            </p:childTnLst>
                          </p:cTn>
                        </p:par>
                        <p:par>
                          <p:cTn id="56" fill="hold">
                            <p:stCondLst>
                              <p:cond delay="1300"/>
                            </p:stCondLst>
                            <p:childTnLst>
                              <p:par>
                                <p:cTn id="57" presetID="63" presetClass="entr" presetSubtype="0" fill="hold" nodeType="afterEffect">
                                  <p:stCondLst>
                                    <p:cond delay="0"/>
                                  </p:stCondLst>
                                  <p:childTnLst>
                                    <p:set>
                                      <p:cBhvr>
                                        <p:cTn id="58" dur="1" fill="hold">
                                          <p:stCondLst>
                                            <p:cond delay="0"/>
                                          </p:stCondLst>
                                        </p:cTn>
                                        <p:tgtEl>
                                          <p:spTgt spid="493"/>
                                        </p:tgtEl>
                                        <p:attrNameLst>
                                          <p:attrName>style.visibility</p:attrName>
                                        </p:attrNameLst>
                                      </p:cBhvr>
                                      <p:to>
                                        <p:strVal val="visible"/>
                                      </p:to>
                                    </p:set>
                                    <p:anim calcmode="lin" valueType="num">
                                      <p:cBhvr>
                                        <p:cTn id="59" dur="100" fill="hold"/>
                                        <p:tgtEl>
                                          <p:spTgt spid="493"/>
                                        </p:tgtEl>
                                        <p:attrNameLst>
                                          <p:attrName>drawProgress</p:attrName>
                                        </p:attrNameLst>
                                      </p:cBhvr>
                                      <p:tavLst>
                                        <p:tav tm="0">
                                          <p:val>
                                            <p:fltVal val="0"/>
                                          </p:val>
                                        </p:tav>
                                        <p:tav tm="100000">
                                          <p:val>
                                            <p:fltVal val="1"/>
                                          </p:val>
                                        </p:tav>
                                      </p:tavLst>
                                    </p:anim>
                                  </p:childTnLst>
                                </p:cTn>
                              </p:par>
                              <p:par>
                                <p:cTn id="60" presetID="63" presetClass="entr" presetSubtype="0" fill="hold" nodeType="withEffect">
                                  <p:stCondLst>
                                    <p:cond delay="0"/>
                                  </p:stCondLst>
                                  <p:childTnLst>
                                    <p:set>
                                      <p:cBhvr>
                                        <p:cTn id="61" dur="1" fill="hold">
                                          <p:stCondLst>
                                            <p:cond delay="0"/>
                                          </p:stCondLst>
                                        </p:cTn>
                                        <p:tgtEl>
                                          <p:spTgt spid="467"/>
                                        </p:tgtEl>
                                        <p:attrNameLst>
                                          <p:attrName>style.visibility</p:attrName>
                                        </p:attrNameLst>
                                      </p:cBhvr>
                                      <p:to>
                                        <p:strVal val="visible"/>
                                      </p:to>
                                    </p:set>
                                    <p:anim calcmode="lin" valueType="num">
                                      <p:cBhvr>
                                        <p:cTn id="62" dur="100" fill="hold"/>
                                        <p:tgtEl>
                                          <p:spTgt spid="467"/>
                                        </p:tgtEl>
                                        <p:attrNameLst>
                                          <p:attrName>drawProgress</p:attrName>
                                        </p:attrNameLst>
                                      </p:cBhvr>
                                      <p:tavLst>
                                        <p:tav tm="0">
                                          <p:val>
                                            <p:fltVal val="0"/>
                                          </p:val>
                                        </p:tav>
                                        <p:tav tm="100000">
                                          <p:val>
                                            <p:fltVal val="1"/>
                                          </p:val>
                                        </p:tav>
                                      </p:tavLst>
                                    </p:anim>
                                  </p:childTnLst>
                                </p:cTn>
                              </p:par>
                            </p:childTnLst>
                          </p:cTn>
                        </p:par>
                        <p:par>
                          <p:cTn id="63" fill="hold">
                            <p:stCondLst>
                              <p:cond delay="1400"/>
                            </p:stCondLst>
                            <p:childTnLst>
                              <p:par>
                                <p:cTn id="64" presetID="63" presetClass="entr" presetSubtype="0" fill="hold" nodeType="afterEffect">
                                  <p:stCondLst>
                                    <p:cond delay="0"/>
                                  </p:stCondLst>
                                  <p:childTnLst>
                                    <p:set>
                                      <p:cBhvr>
                                        <p:cTn id="65" dur="1" fill="hold">
                                          <p:stCondLst>
                                            <p:cond delay="0"/>
                                          </p:stCondLst>
                                        </p:cTn>
                                        <p:tgtEl>
                                          <p:spTgt spid="468"/>
                                        </p:tgtEl>
                                        <p:attrNameLst>
                                          <p:attrName>style.visibility</p:attrName>
                                        </p:attrNameLst>
                                      </p:cBhvr>
                                      <p:to>
                                        <p:strVal val="visible"/>
                                      </p:to>
                                    </p:set>
                                    <p:anim calcmode="lin" valueType="num">
                                      <p:cBhvr>
                                        <p:cTn id="66" dur="100" fill="hold"/>
                                        <p:tgtEl>
                                          <p:spTgt spid="468"/>
                                        </p:tgtEl>
                                        <p:attrNameLst>
                                          <p:attrName>drawProgress</p:attrName>
                                        </p:attrNameLst>
                                      </p:cBhvr>
                                      <p:tavLst>
                                        <p:tav tm="0">
                                          <p:val>
                                            <p:fltVal val="0"/>
                                          </p:val>
                                        </p:tav>
                                        <p:tav tm="100000">
                                          <p:val>
                                            <p:fltVal val="1"/>
                                          </p:val>
                                        </p:tav>
                                      </p:tavLst>
                                    </p:anim>
                                  </p:childTnLst>
                                </p:cTn>
                              </p:par>
                            </p:childTnLst>
                          </p:cTn>
                        </p:par>
                        <p:par>
                          <p:cTn id="67" fill="hold">
                            <p:stCondLst>
                              <p:cond delay="1500"/>
                            </p:stCondLst>
                            <p:childTnLst>
                              <p:par>
                                <p:cTn id="68" presetID="63" presetClass="entr" presetSubtype="0" fill="hold" nodeType="afterEffect">
                                  <p:stCondLst>
                                    <p:cond delay="0"/>
                                  </p:stCondLst>
                                  <p:childTnLst>
                                    <p:set>
                                      <p:cBhvr>
                                        <p:cTn id="69" dur="1" fill="hold">
                                          <p:stCondLst>
                                            <p:cond delay="0"/>
                                          </p:stCondLst>
                                        </p:cTn>
                                        <p:tgtEl>
                                          <p:spTgt spid="469"/>
                                        </p:tgtEl>
                                        <p:attrNameLst>
                                          <p:attrName>style.visibility</p:attrName>
                                        </p:attrNameLst>
                                      </p:cBhvr>
                                      <p:to>
                                        <p:strVal val="visible"/>
                                      </p:to>
                                    </p:set>
                                    <p:anim calcmode="lin" valueType="num">
                                      <p:cBhvr>
                                        <p:cTn id="70" dur="100" fill="hold"/>
                                        <p:tgtEl>
                                          <p:spTgt spid="469"/>
                                        </p:tgtEl>
                                        <p:attrNameLst>
                                          <p:attrName>drawProgress</p:attrName>
                                        </p:attrNameLst>
                                      </p:cBhvr>
                                      <p:tavLst>
                                        <p:tav tm="0">
                                          <p:val>
                                            <p:fltVal val="0"/>
                                          </p:val>
                                        </p:tav>
                                        <p:tav tm="100000">
                                          <p:val>
                                            <p:fltVal val="1"/>
                                          </p:val>
                                        </p:tav>
                                      </p:tavLst>
                                    </p:anim>
                                  </p:childTnLst>
                                </p:cTn>
                              </p:par>
                            </p:childTnLst>
                          </p:cTn>
                        </p:par>
                        <p:par>
                          <p:cTn id="71" fill="hold">
                            <p:stCondLst>
                              <p:cond delay="1600"/>
                            </p:stCondLst>
                            <p:childTnLst>
                              <p:par>
                                <p:cTn id="72" presetID="63" presetClass="entr" presetSubtype="0" fill="hold" nodeType="afterEffect">
                                  <p:stCondLst>
                                    <p:cond delay="0"/>
                                  </p:stCondLst>
                                  <p:childTnLst>
                                    <p:set>
                                      <p:cBhvr>
                                        <p:cTn id="73" dur="1" fill="hold">
                                          <p:stCondLst>
                                            <p:cond delay="0"/>
                                          </p:stCondLst>
                                        </p:cTn>
                                        <p:tgtEl>
                                          <p:spTgt spid="470"/>
                                        </p:tgtEl>
                                        <p:attrNameLst>
                                          <p:attrName>style.visibility</p:attrName>
                                        </p:attrNameLst>
                                      </p:cBhvr>
                                      <p:to>
                                        <p:strVal val="visible"/>
                                      </p:to>
                                    </p:set>
                                    <p:anim calcmode="lin" valueType="num">
                                      <p:cBhvr>
                                        <p:cTn id="74" dur="100" fill="hold"/>
                                        <p:tgtEl>
                                          <p:spTgt spid="470"/>
                                        </p:tgtEl>
                                        <p:attrNameLst>
                                          <p:attrName>drawProgress</p:attrName>
                                        </p:attrNameLst>
                                      </p:cBhvr>
                                      <p:tavLst>
                                        <p:tav tm="0">
                                          <p:val>
                                            <p:fltVal val="0"/>
                                          </p:val>
                                        </p:tav>
                                        <p:tav tm="100000">
                                          <p:val>
                                            <p:fltVal val="1"/>
                                          </p:val>
                                        </p:tav>
                                      </p:tavLst>
                                    </p:anim>
                                  </p:childTnLst>
                                </p:cTn>
                              </p:par>
                            </p:childTnLst>
                          </p:cTn>
                        </p:par>
                        <p:par>
                          <p:cTn id="75" fill="hold">
                            <p:stCondLst>
                              <p:cond delay="1700"/>
                            </p:stCondLst>
                            <p:childTnLst>
                              <p:par>
                                <p:cTn id="76" presetID="63" presetClass="entr" presetSubtype="0" fill="hold" nodeType="afterEffect">
                                  <p:stCondLst>
                                    <p:cond delay="0"/>
                                  </p:stCondLst>
                                  <p:childTnLst>
                                    <p:set>
                                      <p:cBhvr>
                                        <p:cTn id="77" dur="1" fill="hold">
                                          <p:stCondLst>
                                            <p:cond delay="0"/>
                                          </p:stCondLst>
                                        </p:cTn>
                                        <p:tgtEl>
                                          <p:spTgt spid="471"/>
                                        </p:tgtEl>
                                        <p:attrNameLst>
                                          <p:attrName>style.visibility</p:attrName>
                                        </p:attrNameLst>
                                      </p:cBhvr>
                                      <p:to>
                                        <p:strVal val="visible"/>
                                      </p:to>
                                    </p:set>
                                    <p:anim calcmode="lin" valueType="num">
                                      <p:cBhvr>
                                        <p:cTn id="78" dur="100" fill="hold"/>
                                        <p:tgtEl>
                                          <p:spTgt spid="471"/>
                                        </p:tgtEl>
                                        <p:attrNameLst>
                                          <p:attrName>drawProgress</p:attrName>
                                        </p:attrNameLst>
                                      </p:cBhvr>
                                      <p:tavLst>
                                        <p:tav tm="0">
                                          <p:val>
                                            <p:fltVal val="0"/>
                                          </p:val>
                                        </p:tav>
                                        <p:tav tm="100000">
                                          <p:val>
                                            <p:fltVal val="1"/>
                                          </p:val>
                                        </p:tav>
                                      </p:tavLst>
                                    </p:anim>
                                  </p:childTnLst>
                                </p:cTn>
                              </p:par>
                            </p:childTnLst>
                          </p:cTn>
                        </p:par>
                        <p:par>
                          <p:cTn id="79" fill="hold">
                            <p:stCondLst>
                              <p:cond delay="1800"/>
                            </p:stCondLst>
                            <p:childTnLst>
                              <p:par>
                                <p:cTn id="80" presetID="63" presetClass="entr" presetSubtype="0" fill="hold" nodeType="afterEffect">
                                  <p:stCondLst>
                                    <p:cond delay="0"/>
                                  </p:stCondLst>
                                  <p:childTnLst>
                                    <p:set>
                                      <p:cBhvr>
                                        <p:cTn id="81" dur="1" fill="hold">
                                          <p:stCondLst>
                                            <p:cond delay="0"/>
                                          </p:stCondLst>
                                        </p:cTn>
                                        <p:tgtEl>
                                          <p:spTgt spid="472"/>
                                        </p:tgtEl>
                                        <p:attrNameLst>
                                          <p:attrName>style.visibility</p:attrName>
                                        </p:attrNameLst>
                                      </p:cBhvr>
                                      <p:to>
                                        <p:strVal val="visible"/>
                                      </p:to>
                                    </p:set>
                                    <p:anim calcmode="lin" valueType="num">
                                      <p:cBhvr>
                                        <p:cTn id="82" dur="100" fill="hold"/>
                                        <p:tgtEl>
                                          <p:spTgt spid="472"/>
                                        </p:tgtEl>
                                        <p:attrNameLst>
                                          <p:attrName>drawProgress</p:attrName>
                                        </p:attrNameLst>
                                      </p:cBhvr>
                                      <p:tavLst>
                                        <p:tav tm="0">
                                          <p:val>
                                            <p:fltVal val="0"/>
                                          </p:val>
                                        </p:tav>
                                        <p:tav tm="100000">
                                          <p:val>
                                            <p:fltVal val="1"/>
                                          </p:val>
                                        </p:tav>
                                      </p:tavLst>
                                    </p:anim>
                                  </p:childTnLst>
                                </p:cTn>
                              </p:par>
                            </p:childTnLst>
                          </p:cTn>
                        </p:par>
                        <p:par>
                          <p:cTn id="83" fill="hold">
                            <p:stCondLst>
                              <p:cond delay="1900"/>
                            </p:stCondLst>
                            <p:childTnLst>
                              <p:par>
                                <p:cTn id="84" presetID="63" presetClass="entr" presetSubtype="0" fill="hold" nodeType="afterEffect">
                                  <p:stCondLst>
                                    <p:cond delay="0"/>
                                  </p:stCondLst>
                                  <p:childTnLst>
                                    <p:set>
                                      <p:cBhvr>
                                        <p:cTn id="85" dur="1" fill="hold">
                                          <p:stCondLst>
                                            <p:cond delay="0"/>
                                          </p:stCondLst>
                                        </p:cTn>
                                        <p:tgtEl>
                                          <p:spTgt spid="473"/>
                                        </p:tgtEl>
                                        <p:attrNameLst>
                                          <p:attrName>style.visibility</p:attrName>
                                        </p:attrNameLst>
                                      </p:cBhvr>
                                      <p:to>
                                        <p:strVal val="visible"/>
                                      </p:to>
                                    </p:set>
                                    <p:anim calcmode="lin" valueType="num">
                                      <p:cBhvr>
                                        <p:cTn id="86" dur="100" fill="hold"/>
                                        <p:tgtEl>
                                          <p:spTgt spid="473"/>
                                        </p:tgtEl>
                                        <p:attrNameLst>
                                          <p:attrName>drawProgress</p:attrName>
                                        </p:attrNameLst>
                                      </p:cBhvr>
                                      <p:tavLst>
                                        <p:tav tm="0">
                                          <p:val>
                                            <p:fltVal val="0"/>
                                          </p:val>
                                        </p:tav>
                                        <p:tav tm="100000">
                                          <p:val>
                                            <p:fltVal val="1"/>
                                          </p:val>
                                        </p:tav>
                                      </p:tavLst>
                                    </p:anim>
                                  </p:childTnLst>
                                </p:cTn>
                              </p:par>
                            </p:childTnLst>
                          </p:cTn>
                        </p:par>
                        <p:par>
                          <p:cTn id="87" fill="hold">
                            <p:stCondLst>
                              <p:cond delay="2000"/>
                            </p:stCondLst>
                            <p:childTnLst>
                              <p:par>
                                <p:cTn id="88" presetID="63" presetClass="entr" presetSubtype="0" fill="hold" nodeType="afterEffect">
                                  <p:stCondLst>
                                    <p:cond delay="0"/>
                                  </p:stCondLst>
                                  <p:childTnLst>
                                    <p:set>
                                      <p:cBhvr>
                                        <p:cTn id="89" dur="1" fill="hold">
                                          <p:stCondLst>
                                            <p:cond delay="0"/>
                                          </p:stCondLst>
                                        </p:cTn>
                                        <p:tgtEl>
                                          <p:spTgt spid="474"/>
                                        </p:tgtEl>
                                        <p:attrNameLst>
                                          <p:attrName>style.visibility</p:attrName>
                                        </p:attrNameLst>
                                      </p:cBhvr>
                                      <p:to>
                                        <p:strVal val="visible"/>
                                      </p:to>
                                    </p:set>
                                    <p:anim calcmode="lin" valueType="num">
                                      <p:cBhvr>
                                        <p:cTn id="90" dur="100" fill="hold"/>
                                        <p:tgtEl>
                                          <p:spTgt spid="474"/>
                                        </p:tgtEl>
                                        <p:attrNameLst>
                                          <p:attrName>drawProgress</p:attrName>
                                        </p:attrNameLst>
                                      </p:cBhvr>
                                      <p:tavLst>
                                        <p:tav tm="0">
                                          <p:val>
                                            <p:fltVal val="0"/>
                                          </p:val>
                                        </p:tav>
                                        <p:tav tm="100000">
                                          <p:val>
                                            <p:fltVal val="1"/>
                                          </p:val>
                                        </p:tav>
                                      </p:tavLst>
                                    </p:anim>
                                  </p:childTnLst>
                                </p:cTn>
                              </p:par>
                            </p:childTnLst>
                          </p:cTn>
                        </p:par>
                        <p:par>
                          <p:cTn id="91" fill="hold">
                            <p:stCondLst>
                              <p:cond delay="2100"/>
                            </p:stCondLst>
                            <p:childTnLst>
                              <p:par>
                                <p:cTn id="92" presetID="63" presetClass="entr" presetSubtype="0" fill="hold" nodeType="afterEffect">
                                  <p:stCondLst>
                                    <p:cond delay="0"/>
                                  </p:stCondLst>
                                  <p:childTnLst>
                                    <p:set>
                                      <p:cBhvr>
                                        <p:cTn id="93" dur="1" fill="hold">
                                          <p:stCondLst>
                                            <p:cond delay="0"/>
                                          </p:stCondLst>
                                        </p:cTn>
                                        <p:tgtEl>
                                          <p:spTgt spid="475"/>
                                        </p:tgtEl>
                                        <p:attrNameLst>
                                          <p:attrName>style.visibility</p:attrName>
                                        </p:attrNameLst>
                                      </p:cBhvr>
                                      <p:to>
                                        <p:strVal val="visible"/>
                                      </p:to>
                                    </p:set>
                                    <p:anim calcmode="lin" valueType="num">
                                      <p:cBhvr>
                                        <p:cTn id="94" dur="100" fill="hold"/>
                                        <p:tgtEl>
                                          <p:spTgt spid="475"/>
                                        </p:tgtEl>
                                        <p:attrNameLst>
                                          <p:attrName>drawProgress</p:attrName>
                                        </p:attrNameLst>
                                      </p:cBhvr>
                                      <p:tavLst>
                                        <p:tav tm="0">
                                          <p:val>
                                            <p:fltVal val="0"/>
                                          </p:val>
                                        </p:tav>
                                        <p:tav tm="100000">
                                          <p:val>
                                            <p:fltVal val="1"/>
                                          </p:val>
                                        </p:tav>
                                      </p:tavLst>
                                    </p:anim>
                                  </p:childTnLst>
                                </p:cTn>
                              </p:par>
                            </p:childTnLst>
                          </p:cTn>
                        </p:par>
                        <p:par>
                          <p:cTn id="95" fill="hold">
                            <p:stCondLst>
                              <p:cond delay="2200"/>
                            </p:stCondLst>
                            <p:childTnLst>
                              <p:par>
                                <p:cTn id="96" presetID="63" presetClass="entr" presetSubtype="0" fill="hold" nodeType="afterEffect">
                                  <p:stCondLst>
                                    <p:cond delay="0"/>
                                  </p:stCondLst>
                                  <p:childTnLst>
                                    <p:set>
                                      <p:cBhvr>
                                        <p:cTn id="97" dur="1" fill="hold">
                                          <p:stCondLst>
                                            <p:cond delay="0"/>
                                          </p:stCondLst>
                                        </p:cTn>
                                        <p:tgtEl>
                                          <p:spTgt spid="477"/>
                                        </p:tgtEl>
                                        <p:attrNameLst>
                                          <p:attrName>style.visibility</p:attrName>
                                        </p:attrNameLst>
                                      </p:cBhvr>
                                      <p:to>
                                        <p:strVal val="visible"/>
                                      </p:to>
                                    </p:set>
                                    <p:anim calcmode="lin" valueType="num">
                                      <p:cBhvr>
                                        <p:cTn id="98" dur="100" fill="hold"/>
                                        <p:tgtEl>
                                          <p:spTgt spid="477"/>
                                        </p:tgtEl>
                                        <p:attrNameLst>
                                          <p:attrName>drawProgress</p:attrName>
                                        </p:attrNameLst>
                                      </p:cBhvr>
                                      <p:tavLst>
                                        <p:tav tm="0">
                                          <p:val>
                                            <p:fltVal val="0"/>
                                          </p:val>
                                        </p:tav>
                                        <p:tav tm="100000">
                                          <p:val>
                                            <p:fltVal val="1"/>
                                          </p:val>
                                        </p:tav>
                                      </p:tavLst>
                                    </p:anim>
                                  </p:childTnLst>
                                </p:cTn>
                              </p:par>
                            </p:childTnLst>
                          </p:cTn>
                        </p:par>
                        <p:par>
                          <p:cTn id="99" fill="hold">
                            <p:stCondLst>
                              <p:cond delay="2300"/>
                            </p:stCondLst>
                            <p:childTnLst>
                              <p:par>
                                <p:cTn id="100" presetID="63" presetClass="entr" presetSubtype="0" fill="hold" nodeType="afterEffect">
                                  <p:stCondLst>
                                    <p:cond delay="0"/>
                                  </p:stCondLst>
                                  <p:childTnLst>
                                    <p:set>
                                      <p:cBhvr>
                                        <p:cTn id="101" dur="1" fill="hold">
                                          <p:stCondLst>
                                            <p:cond delay="0"/>
                                          </p:stCondLst>
                                        </p:cTn>
                                        <p:tgtEl>
                                          <p:spTgt spid="478"/>
                                        </p:tgtEl>
                                        <p:attrNameLst>
                                          <p:attrName>style.visibility</p:attrName>
                                        </p:attrNameLst>
                                      </p:cBhvr>
                                      <p:to>
                                        <p:strVal val="visible"/>
                                      </p:to>
                                    </p:set>
                                    <p:anim calcmode="lin" valueType="num">
                                      <p:cBhvr>
                                        <p:cTn id="102" dur="100" fill="hold"/>
                                        <p:tgtEl>
                                          <p:spTgt spid="478"/>
                                        </p:tgtEl>
                                        <p:attrNameLst>
                                          <p:attrName>drawProgress</p:attrName>
                                        </p:attrNameLst>
                                      </p:cBhvr>
                                      <p:tavLst>
                                        <p:tav tm="0">
                                          <p:val>
                                            <p:fltVal val="0"/>
                                          </p:val>
                                        </p:tav>
                                        <p:tav tm="100000">
                                          <p:val>
                                            <p:fltVal val="1"/>
                                          </p:val>
                                        </p:tav>
                                      </p:tavLst>
                                    </p:anim>
                                  </p:childTnLst>
                                </p:cTn>
                              </p:par>
                            </p:childTnLst>
                          </p:cTn>
                        </p:par>
                        <p:par>
                          <p:cTn id="103" fill="hold">
                            <p:stCondLst>
                              <p:cond delay="2400"/>
                            </p:stCondLst>
                            <p:childTnLst>
                              <p:par>
                                <p:cTn id="104" presetID="63" presetClass="entr" presetSubtype="0" fill="hold" nodeType="afterEffect">
                                  <p:stCondLst>
                                    <p:cond delay="0"/>
                                  </p:stCondLst>
                                  <p:childTnLst>
                                    <p:set>
                                      <p:cBhvr>
                                        <p:cTn id="105" dur="1" fill="hold">
                                          <p:stCondLst>
                                            <p:cond delay="0"/>
                                          </p:stCondLst>
                                        </p:cTn>
                                        <p:tgtEl>
                                          <p:spTgt spid="479"/>
                                        </p:tgtEl>
                                        <p:attrNameLst>
                                          <p:attrName>style.visibility</p:attrName>
                                        </p:attrNameLst>
                                      </p:cBhvr>
                                      <p:to>
                                        <p:strVal val="visible"/>
                                      </p:to>
                                    </p:set>
                                    <p:anim calcmode="lin" valueType="num">
                                      <p:cBhvr>
                                        <p:cTn id="106" dur="100" fill="hold"/>
                                        <p:tgtEl>
                                          <p:spTgt spid="479"/>
                                        </p:tgtEl>
                                        <p:attrNameLst>
                                          <p:attrName>drawProgress</p:attrName>
                                        </p:attrNameLst>
                                      </p:cBhvr>
                                      <p:tavLst>
                                        <p:tav tm="0">
                                          <p:val>
                                            <p:fltVal val="0"/>
                                          </p:val>
                                        </p:tav>
                                        <p:tav tm="100000">
                                          <p:val>
                                            <p:fltVal val="1"/>
                                          </p:val>
                                        </p:tav>
                                      </p:tavLst>
                                    </p:anim>
                                  </p:childTnLst>
                                </p:cTn>
                              </p:par>
                            </p:childTnLst>
                          </p:cTn>
                        </p:par>
                      </p:childTnLst>
                    </p:cTn>
                  </p:par>
                  <p:par>
                    <p:cTn id="107" fill="hold">
                      <p:stCondLst>
                        <p:cond delay="indefinite"/>
                      </p:stCondLst>
                      <p:childTnLst>
                        <p:par>
                          <p:cTn id="108" fill="hold">
                            <p:stCondLst>
                              <p:cond delay="0"/>
                            </p:stCondLst>
                            <p:childTnLst>
                              <p:par>
                                <p:cTn id="109" presetID="63" presetClass="entr" presetSubtype="0" fill="hold" nodeType="clickEffect">
                                  <p:stCondLst>
                                    <p:cond delay="0"/>
                                  </p:stCondLst>
                                  <p:childTnLst>
                                    <p:set>
                                      <p:cBhvr>
                                        <p:cTn id="110" dur="1" fill="hold">
                                          <p:stCondLst>
                                            <p:cond delay="0"/>
                                          </p:stCondLst>
                                        </p:cTn>
                                        <p:tgtEl>
                                          <p:spTgt spid="209"/>
                                        </p:tgtEl>
                                        <p:attrNameLst>
                                          <p:attrName>style.visibility</p:attrName>
                                        </p:attrNameLst>
                                      </p:cBhvr>
                                      <p:to>
                                        <p:strVal val="visible"/>
                                      </p:to>
                                    </p:set>
                                    <p:anim calcmode="lin" valueType="num">
                                      <p:cBhvr>
                                        <p:cTn id="111" dur="500" fill="hold"/>
                                        <p:tgtEl>
                                          <p:spTgt spid="209"/>
                                        </p:tgtEl>
                                        <p:attrNameLst>
                                          <p:attrName>drawProgress</p:attrName>
                                        </p:attrNameLst>
                                      </p:cBhvr>
                                      <p:tavLst>
                                        <p:tav tm="0">
                                          <p:val>
                                            <p:fltVal val="0"/>
                                          </p:val>
                                        </p:tav>
                                        <p:tav tm="100000">
                                          <p:val>
                                            <p:fltVal val="1"/>
                                          </p:val>
                                        </p:tav>
                                      </p:tavLst>
                                    </p:anim>
                                  </p:childTnLst>
                                </p:cTn>
                              </p:par>
                            </p:childTnLst>
                          </p:cTn>
                        </p:par>
                        <p:par>
                          <p:cTn id="112" fill="hold">
                            <p:stCondLst>
                              <p:cond delay="500"/>
                            </p:stCondLst>
                            <p:childTnLst>
                              <p:par>
                                <p:cTn id="113" presetID="63" presetClass="entr" presetSubtype="0" fill="hold" nodeType="afterEffect">
                                  <p:stCondLst>
                                    <p:cond delay="0"/>
                                  </p:stCondLst>
                                  <p:childTnLst>
                                    <p:set>
                                      <p:cBhvr>
                                        <p:cTn id="114" dur="1" fill="hold">
                                          <p:stCondLst>
                                            <p:cond delay="0"/>
                                          </p:stCondLst>
                                        </p:cTn>
                                        <p:tgtEl>
                                          <p:spTgt spid="208"/>
                                        </p:tgtEl>
                                        <p:attrNameLst>
                                          <p:attrName>style.visibility</p:attrName>
                                        </p:attrNameLst>
                                      </p:cBhvr>
                                      <p:to>
                                        <p:strVal val="visible"/>
                                      </p:to>
                                    </p:set>
                                    <p:anim calcmode="lin" valueType="num">
                                      <p:cBhvr>
                                        <p:cTn id="115" dur="500" fill="hold"/>
                                        <p:tgtEl>
                                          <p:spTgt spid="208"/>
                                        </p:tgtEl>
                                        <p:attrNameLst>
                                          <p:attrName>drawProgress</p:attrName>
                                        </p:attrNameLst>
                                      </p:cBhvr>
                                      <p:tavLst>
                                        <p:tav tm="0">
                                          <p:val>
                                            <p:fltVal val="0"/>
                                          </p:val>
                                        </p:tav>
                                        <p:tav tm="100000">
                                          <p:val>
                                            <p:fltVal val="1"/>
                                          </p:val>
                                        </p:tav>
                                      </p:tavLst>
                                    </p:anim>
                                  </p:childTnLst>
                                </p:cTn>
                              </p:par>
                            </p:childTnLst>
                          </p:cTn>
                        </p:par>
                        <p:par>
                          <p:cTn id="116" fill="hold">
                            <p:stCondLst>
                              <p:cond delay="1000"/>
                            </p:stCondLst>
                            <p:childTnLst>
                              <p:par>
                                <p:cTn id="117" presetID="63" presetClass="entr" presetSubtype="0" fill="hold" nodeType="afterEffect">
                                  <p:stCondLst>
                                    <p:cond delay="0"/>
                                  </p:stCondLst>
                                  <p:childTnLst>
                                    <p:set>
                                      <p:cBhvr>
                                        <p:cTn id="118" dur="1" fill="hold">
                                          <p:stCondLst>
                                            <p:cond delay="0"/>
                                          </p:stCondLst>
                                        </p:cTn>
                                        <p:tgtEl>
                                          <p:spTgt spid="207"/>
                                        </p:tgtEl>
                                        <p:attrNameLst>
                                          <p:attrName>style.visibility</p:attrName>
                                        </p:attrNameLst>
                                      </p:cBhvr>
                                      <p:to>
                                        <p:strVal val="visible"/>
                                      </p:to>
                                    </p:set>
                                    <p:anim calcmode="lin" valueType="num">
                                      <p:cBhvr>
                                        <p:cTn id="119" dur="500" fill="hold"/>
                                        <p:tgtEl>
                                          <p:spTgt spid="207"/>
                                        </p:tgtEl>
                                        <p:attrNameLst>
                                          <p:attrName>drawProgress</p:attrName>
                                        </p:attrNameLst>
                                      </p:cBhvr>
                                      <p:tavLst>
                                        <p:tav tm="0">
                                          <p:val>
                                            <p:fltVal val="0"/>
                                          </p:val>
                                        </p:tav>
                                        <p:tav tm="100000">
                                          <p:val>
                                            <p:fltVal val="1"/>
                                          </p:val>
                                        </p:tav>
                                      </p:tavLst>
                                    </p:anim>
                                  </p:childTnLst>
                                </p:cTn>
                              </p:par>
                            </p:childTnLst>
                          </p:cTn>
                        </p:par>
                        <p:par>
                          <p:cTn id="120" fill="hold">
                            <p:stCondLst>
                              <p:cond delay="1500"/>
                            </p:stCondLst>
                            <p:childTnLst>
                              <p:par>
                                <p:cTn id="121" presetID="63" presetClass="entr" presetSubtype="0" fill="hold" nodeType="afterEffect">
                                  <p:stCondLst>
                                    <p:cond delay="0"/>
                                  </p:stCondLst>
                                  <p:childTnLst>
                                    <p:set>
                                      <p:cBhvr>
                                        <p:cTn id="122" dur="1" fill="hold">
                                          <p:stCondLst>
                                            <p:cond delay="0"/>
                                          </p:stCondLst>
                                        </p:cTn>
                                        <p:tgtEl>
                                          <p:spTgt spid="212"/>
                                        </p:tgtEl>
                                        <p:attrNameLst>
                                          <p:attrName>style.visibility</p:attrName>
                                        </p:attrNameLst>
                                      </p:cBhvr>
                                      <p:to>
                                        <p:strVal val="visible"/>
                                      </p:to>
                                    </p:set>
                                    <p:anim calcmode="lin" valueType="num">
                                      <p:cBhvr>
                                        <p:cTn id="123" dur="500" fill="hold"/>
                                        <p:tgtEl>
                                          <p:spTgt spid="212"/>
                                        </p:tgtEl>
                                        <p:attrNameLst>
                                          <p:attrName>drawProgress</p:attrName>
                                        </p:attrNameLst>
                                      </p:cBhvr>
                                      <p:tavLst>
                                        <p:tav tm="0">
                                          <p:val>
                                            <p:fltVal val="0"/>
                                          </p:val>
                                        </p:tav>
                                        <p:tav tm="100000">
                                          <p:val>
                                            <p:fltVal val="1"/>
                                          </p:val>
                                        </p:tav>
                                      </p:tavLst>
                                    </p:anim>
                                  </p:childTnLst>
                                </p:cTn>
                              </p:par>
                            </p:childTnLst>
                          </p:cTn>
                        </p:par>
                        <p:par>
                          <p:cTn id="124" fill="hold">
                            <p:stCondLst>
                              <p:cond delay="2000"/>
                            </p:stCondLst>
                            <p:childTnLst>
                              <p:par>
                                <p:cTn id="125" presetID="63" presetClass="entr" presetSubtype="0" fill="hold" nodeType="afterEffect">
                                  <p:stCondLst>
                                    <p:cond delay="0"/>
                                  </p:stCondLst>
                                  <p:childTnLst>
                                    <p:set>
                                      <p:cBhvr>
                                        <p:cTn id="126" dur="1" fill="hold">
                                          <p:stCondLst>
                                            <p:cond delay="0"/>
                                          </p:stCondLst>
                                        </p:cTn>
                                        <p:tgtEl>
                                          <p:spTgt spid="218"/>
                                        </p:tgtEl>
                                        <p:attrNameLst>
                                          <p:attrName>style.visibility</p:attrName>
                                        </p:attrNameLst>
                                      </p:cBhvr>
                                      <p:to>
                                        <p:strVal val="visible"/>
                                      </p:to>
                                    </p:set>
                                    <p:anim calcmode="lin" valueType="num">
                                      <p:cBhvr>
                                        <p:cTn id="127" dur="500" fill="hold"/>
                                        <p:tgtEl>
                                          <p:spTgt spid="218"/>
                                        </p:tgtEl>
                                        <p:attrNameLst>
                                          <p:attrName>drawProgress</p:attrName>
                                        </p:attrNameLst>
                                      </p:cBhvr>
                                      <p:tavLst>
                                        <p:tav tm="0">
                                          <p:val>
                                            <p:fltVal val="0"/>
                                          </p:val>
                                        </p:tav>
                                        <p:tav tm="100000">
                                          <p:val>
                                            <p:fltVal val="1"/>
                                          </p:val>
                                        </p:tav>
                                      </p:tavLst>
                                    </p:anim>
                                  </p:childTnLst>
                                </p:cTn>
                              </p:par>
                            </p:childTnLst>
                          </p:cTn>
                        </p:par>
                        <p:par>
                          <p:cTn id="128" fill="hold">
                            <p:stCondLst>
                              <p:cond delay="2500"/>
                            </p:stCondLst>
                            <p:childTnLst>
                              <p:par>
                                <p:cTn id="129" presetID="63" presetClass="entr" presetSubtype="0" fill="hold" nodeType="afterEffect">
                                  <p:stCondLst>
                                    <p:cond delay="0"/>
                                  </p:stCondLst>
                                  <p:childTnLst>
                                    <p:set>
                                      <p:cBhvr>
                                        <p:cTn id="130" dur="1" fill="hold">
                                          <p:stCondLst>
                                            <p:cond delay="0"/>
                                          </p:stCondLst>
                                        </p:cTn>
                                        <p:tgtEl>
                                          <p:spTgt spid="224"/>
                                        </p:tgtEl>
                                        <p:attrNameLst>
                                          <p:attrName>style.visibility</p:attrName>
                                        </p:attrNameLst>
                                      </p:cBhvr>
                                      <p:to>
                                        <p:strVal val="visible"/>
                                      </p:to>
                                    </p:set>
                                    <p:anim calcmode="lin" valueType="num">
                                      <p:cBhvr>
                                        <p:cTn id="131" dur="500" fill="hold"/>
                                        <p:tgtEl>
                                          <p:spTgt spid="224"/>
                                        </p:tgtEl>
                                        <p:attrNameLst>
                                          <p:attrName>drawProgress</p:attrName>
                                        </p:attrNameLst>
                                      </p:cBhvr>
                                      <p:tavLst>
                                        <p:tav tm="0">
                                          <p:val>
                                            <p:fltVal val="0"/>
                                          </p:val>
                                        </p:tav>
                                        <p:tav tm="100000">
                                          <p:val>
                                            <p:fltVal val="1"/>
                                          </p:val>
                                        </p:tav>
                                      </p:tavLst>
                                    </p:anim>
                                  </p:childTnLst>
                                </p:cTn>
                              </p:par>
                            </p:childTnLst>
                          </p:cTn>
                        </p:par>
                      </p:childTnLst>
                    </p:cTn>
                  </p:par>
                  <p:par>
                    <p:cTn id="132" fill="hold">
                      <p:stCondLst>
                        <p:cond delay="indefinite"/>
                      </p:stCondLst>
                      <p:childTnLst>
                        <p:par>
                          <p:cTn id="133" fill="hold">
                            <p:stCondLst>
                              <p:cond delay="0"/>
                            </p:stCondLst>
                            <p:childTnLst>
                              <p:par>
                                <p:cTn id="134" presetID="63" presetClass="entr" presetSubtype="0" fill="hold" nodeType="clickEffect">
                                  <p:stCondLst>
                                    <p:cond delay="0"/>
                                  </p:stCondLst>
                                  <p:childTnLst>
                                    <p:set>
                                      <p:cBhvr>
                                        <p:cTn id="135" dur="1" fill="hold">
                                          <p:stCondLst>
                                            <p:cond delay="0"/>
                                          </p:stCondLst>
                                        </p:cTn>
                                        <p:tgtEl>
                                          <p:spTgt spid="358"/>
                                        </p:tgtEl>
                                        <p:attrNameLst>
                                          <p:attrName>style.visibility</p:attrName>
                                        </p:attrNameLst>
                                      </p:cBhvr>
                                      <p:to>
                                        <p:strVal val="visible"/>
                                      </p:to>
                                    </p:set>
                                    <p:anim calcmode="lin" valueType="num">
                                      <p:cBhvr>
                                        <p:cTn id="136" dur="2000" fill="hold"/>
                                        <p:tgtEl>
                                          <p:spTgt spid="358"/>
                                        </p:tgtEl>
                                        <p:attrNameLst>
                                          <p:attrName>drawProgress</p:attrName>
                                        </p:attrNameLst>
                                      </p:cBhvr>
                                      <p:tavLst>
                                        <p:tav tm="0">
                                          <p:val>
                                            <p:fltVal val="0"/>
                                          </p:val>
                                        </p:tav>
                                        <p:tav tm="100000">
                                          <p:val>
                                            <p:fltVal val="1"/>
                                          </p:val>
                                        </p:tav>
                                      </p:tavLst>
                                    </p:anim>
                                  </p:childTnLst>
                                </p:cTn>
                              </p:par>
                              <p:par>
                                <p:cTn id="137" presetID="63" presetClass="entr" presetSubtype="0" fill="hold" nodeType="withEffect">
                                  <p:stCondLst>
                                    <p:cond delay="0"/>
                                  </p:stCondLst>
                                  <p:childTnLst>
                                    <p:set>
                                      <p:cBhvr>
                                        <p:cTn id="138" dur="1" fill="hold">
                                          <p:stCondLst>
                                            <p:cond delay="0"/>
                                          </p:stCondLst>
                                        </p:cTn>
                                        <p:tgtEl>
                                          <p:spTgt spid="494"/>
                                        </p:tgtEl>
                                        <p:attrNameLst>
                                          <p:attrName>style.visibility</p:attrName>
                                        </p:attrNameLst>
                                      </p:cBhvr>
                                      <p:to>
                                        <p:strVal val="visible"/>
                                      </p:to>
                                    </p:set>
                                    <p:anim calcmode="lin" valueType="num">
                                      <p:cBhvr>
                                        <p:cTn id="139" dur="100" fill="hold"/>
                                        <p:tgtEl>
                                          <p:spTgt spid="494"/>
                                        </p:tgtEl>
                                        <p:attrNameLst>
                                          <p:attrName>drawProgress</p:attrName>
                                        </p:attrNameLst>
                                      </p:cBhvr>
                                      <p:tavLst>
                                        <p:tav tm="0">
                                          <p:val>
                                            <p:fltVal val="0"/>
                                          </p:val>
                                        </p:tav>
                                        <p:tav tm="100000">
                                          <p:val>
                                            <p:fltVal val="1"/>
                                          </p:val>
                                        </p:tav>
                                      </p:tavLst>
                                    </p:anim>
                                  </p:childTnLst>
                                </p:cTn>
                              </p:par>
                            </p:childTnLst>
                          </p:cTn>
                        </p:par>
                      </p:childTnLst>
                    </p:cTn>
                  </p:par>
                  <p:par>
                    <p:cTn id="140" fill="hold">
                      <p:stCondLst>
                        <p:cond delay="indefinite"/>
                      </p:stCondLst>
                      <p:childTnLst>
                        <p:par>
                          <p:cTn id="141" fill="hold">
                            <p:stCondLst>
                              <p:cond delay="0"/>
                            </p:stCondLst>
                            <p:childTnLst>
                              <p:par>
                                <p:cTn id="142" presetID="63" presetClass="entr" presetSubtype="0" fill="hold" nodeType="clickEffect">
                                  <p:stCondLst>
                                    <p:cond delay="0"/>
                                  </p:stCondLst>
                                  <p:childTnLst>
                                    <p:set>
                                      <p:cBhvr>
                                        <p:cTn id="143" dur="1" fill="hold">
                                          <p:stCondLst>
                                            <p:cond delay="0"/>
                                          </p:stCondLst>
                                        </p:cTn>
                                        <p:tgtEl>
                                          <p:spTgt spid="366"/>
                                        </p:tgtEl>
                                        <p:attrNameLst>
                                          <p:attrName>style.visibility</p:attrName>
                                        </p:attrNameLst>
                                      </p:cBhvr>
                                      <p:to>
                                        <p:strVal val="visible"/>
                                      </p:to>
                                    </p:set>
                                    <p:anim calcmode="lin" valueType="num">
                                      <p:cBhvr>
                                        <p:cTn id="144" dur="100" fill="hold"/>
                                        <p:tgtEl>
                                          <p:spTgt spid="366"/>
                                        </p:tgtEl>
                                        <p:attrNameLst>
                                          <p:attrName>drawProgress</p:attrName>
                                        </p:attrNameLst>
                                      </p:cBhvr>
                                      <p:tavLst>
                                        <p:tav tm="0">
                                          <p:val>
                                            <p:fltVal val="0"/>
                                          </p:val>
                                        </p:tav>
                                        <p:tav tm="100000">
                                          <p:val>
                                            <p:fltVal val="1"/>
                                          </p:val>
                                        </p:tav>
                                      </p:tavLst>
                                    </p:anim>
                                  </p:childTnLst>
                                </p:cTn>
                              </p:par>
                            </p:childTnLst>
                          </p:cTn>
                        </p:par>
                        <p:par>
                          <p:cTn id="145" fill="hold">
                            <p:stCondLst>
                              <p:cond delay="300"/>
                            </p:stCondLst>
                            <p:childTnLst>
                              <p:par>
                                <p:cTn id="146" presetID="63" presetClass="entr" presetSubtype="0" fill="hold" nodeType="afterEffect">
                                  <p:stCondLst>
                                    <p:cond delay="0"/>
                                  </p:stCondLst>
                                  <p:childTnLst>
                                    <p:set>
                                      <p:cBhvr>
                                        <p:cTn id="147" dur="1" fill="hold">
                                          <p:stCondLst>
                                            <p:cond delay="0"/>
                                          </p:stCondLst>
                                        </p:cTn>
                                        <p:tgtEl>
                                          <p:spTgt spid="359"/>
                                        </p:tgtEl>
                                        <p:attrNameLst>
                                          <p:attrName>style.visibility</p:attrName>
                                        </p:attrNameLst>
                                      </p:cBhvr>
                                      <p:to>
                                        <p:strVal val="visible"/>
                                      </p:to>
                                    </p:set>
                                    <p:anim calcmode="lin" valueType="num">
                                      <p:cBhvr>
                                        <p:cTn id="148" dur="100" fill="hold"/>
                                        <p:tgtEl>
                                          <p:spTgt spid="359"/>
                                        </p:tgtEl>
                                        <p:attrNameLst>
                                          <p:attrName>drawProgress</p:attrName>
                                        </p:attrNameLst>
                                      </p:cBhvr>
                                      <p:tavLst>
                                        <p:tav tm="0">
                                          <p:val>
                                            <p:fltVal val="0"/>
                                          </p:val>
                                        </p:tav>
                                        <p:tav tm="100000">
                                          <p:val>
                                            <p:fltVal val="1"/>
                                          </p:val>
                                        </p:tav>
                                      </p:tavLst>
                                    </p:anim>
                                  </p:childTnLst>
                                </p:cTn>
                              </p:par>
                            </p:childTnLst>
                          </p:cTn>
                        </p:par>
                        <p:par>
                          <p:cTn id="149" fill="hold">
                            <p:stCondLst>
                              <p:cond delay="400"/>
                            </p:stCondLst>
                            <p:childTnLst>
                              <p:par>
                                <p:cTn id="150" presetID="63" presetClass="entr" presetSubtype="0" fill="hold" nodeType="afterEffect">
                                  <p:stCondLst>
                                    <p:cond delay="0"/>
                                  </p:stCondLst>
                                  <p:childTnLst>
                                    <p:set>
                                      <p:cBhvr>
                                        <p:cTn id="151" dur="1" fill="hold">
                                          <p:stCondLst>
                                            <p:cond delay="0"/>
                                          </p:stCondLst>
                                        </p:cTn>
                                        <p:tgtEl>
                                          <p:spTgt spid="360"/>
                                        </p:tgtEl>
                                        <p:attrNameLst>
                                          <p:attrName>style.visibility</p:attrName>
                                        </p:attrNameLst>
                                      </p:cBhvr>
                                      <p:to>
                                        <p:strVal val="visible"/>
                                      </p:to>
                                    </p:set>
                                    <p:anim calcmode="lin" valueType="num">
                                      <p:cBhvr>
                                        <p:cTn id="152" dur="100" fill="hold"/>
                                        <p:tgtEl>
                                          <p:spTgt spid="360"/>
                                        </p:tgtEl>
                                        <p:attrNameLst>
                                          <p:attrName>drawProgress</p:attrName>
                                        </p:attrNameLst>
                                      </p:cBhvr>
                                      <p:tavLst>
                                        <p:tav tm="0">
                                          <p:val>
                                            <p:fltVal val="0"/>
                                          </p:val>
                                        </p:tav>
                                        <p:tav tm="100000">
                                          <p:val>
                                            <p:fltVal val="1"/>
                                          </p:val>
                                        </p:tav>
                                      </p:tavLst>
                                    </p:anim>
                                  </p:childTnLst>
                                </p:cTn>
                              </p:par>
                            </p:childTnLst>
                          </p:cTn>
                        </p:par>
                        <p:par>
                          <p:cTn id="153" fill="hold">
                            <p:stCondLst>
                              <p:cond delay="500"/>
                            </p:stCondLst>
                            <p:childTnLst>
                              <p:par>
                                <p:cTn id="154" presetID="63" presetClass="entr" presetSubtype="0" fill="hold" nodeType="afterEffect">
                                  <p:stCondLst>
                                    <p:cond delay="0"/>
                                  </p:stCondLst>
                                  <p:childTnLst>
                                    <p:set>
                                      <p:cBhvr>
                                        <p:cTn id="155" dur="1" fill="hold">
                                          <p:stCondLst>
                                            <p:cond delay="0"/>
                                          </p:stCondLst>
                                        </p:cTn>
                                        <p:tgtEl>
                                          <p:spTgt spid="361"/>
                                        </p:tgtEl>
                                        <p:attrNameLst>
                                          <p:attrName>style.visibility</p:attrName>
                                        </p:attrNameLst>
                                      </p:cBhvr>
                                      <p:to>
                                        <p:strVal val="visible"/>
                                      </p:to>
                                    </p:set>
                                    <p:anim calcmode="lin" valueType="num">
                                      <p:cBhvr>
                                        <p:cTn id="156" dur="100" fill="hold"/>
                                        <p:tgtEl>
                                          <p:spTgt spid="361"/>
                                        </p:tgtEl>
                                        <p:attrNameLst>
                                          <p:attrName>drawProgress</p:attrName>
                                        </p:attrNameLst>
                                      </p:cBhvr>
                                      <p:tavLst>
                                        <p:tav tm="0">
                                          <p:val>
                                            <p:fltVal val="0"/>
                                          </p:val>
                                        </p:tav>
                                        <p:tav tm="100000">
                                          <p:val>
                                            <p:fltVal val="1"/>
                                          </p:val>
                                        </p:tav>
                                      </p:tavLst>
                                    </p:anim>
                                  </p:childTnLst>
                                </p:cTn>
                              </p:par>
                            </p:childTnLst>
                          </p:cTn>
                        </p:par>
                        <p:par>
                          <p:cTn id="157" fill="hold">
                            <p:stCondLst>
                              <p:cond delay="600"/>
                            </p:stCondLst>
                            <p:childTnLst>
                              <p:par>
                                <p:cTn id="158" presetID="63" presetClass="entr" presetSubtype="0" fill="hold" nodeType="afterEffect">
                                  <p:stCondLst>
                                    <p:cond delay="0"/>
                                  </p:stCondLst>
                                  <p:childTnLst>
                                    <p:set>
                                      <p:cBhvr>
                                        <p:cTn id="159" dur="1" fill="hold">
                                          <p:stCondLst>
                                            <p:cond delay="0"/>
                                          </p:stCondLst>
                                        </p:cTn>
                                        <p:tgtEl>
                                          <p:spTgt spid="3"/>
                                        </p:tgtEl>
                                        <p:attrNameLst>
                                          <p:attrName>style.visibility</p:attrName>
                                        </p:attrNameLst>
                                      </p:cBhvr>
                                      <p:to>
                                        <p:strVal val="visible"/>
                                      </p:to>
                                    </p:set>
                                    <p:anim calcmode="lin" valueType="num">
                                      <p:cBhvr>
                                        <p:cTn id="160" dur="100" fill="hold"/>
                                        <p:tgtEl>
                                          <p:spTgt spid="3"/>
                                        </p:tgtEl>
                                        <p:attrNameLst>
                                          <p:attrName>drawProgress</p:attrName>
                                        </p:attrNameLst>
                                      </p:cBhvr>
                                      <p:tavLst>
                                        <p:tav tm="0">
                                          <p:val>
                                            <p:fltVal val="0"/>
                                          </p:val>
                                        </p:tav>
                                        <p:tav tm="100000">
                                          <p:val>
                                            <p:fltVal val="1"/>
                                          </p:val>
                                        </p:tav>
                                      </p:tavLst>
                                    </p:anim>
                                  </p:childTnLst>
                                </p:cTn>
                              </p:par>
                            </p:childTnLst>
                          </p:cTn>
                        </p:par>
                        <p:par>
                          <p:cTn id="161" fill="hold">
                            <p:stCondLst>
                              <p:cond delay="700"/>
                            </p:stCondLst>
                            <p:childTnLst>
                              <p:par>
                                <p:cTn id="162" presetID="63" presetClass="entr" presetSubtype="0" fill="hold" nodeType="afterEffect">
                                  <p:stCondLst>
                                    <p:cond delay="0"/>
                                  </p:stCondLst>
                                  <p:childTnLst>
                                    <p:set>
                                      <p:cBhvr>
                                        <p:cTn id="163" dur="1" fill="hold">
                                          <p:stCondLst>
                                            <p:cond delay="0"/>
                                          </p:stCondLst>
                                        </p:cTn>
                                        <p:tgtEl>
                                          <p:spTgt spid="4"/>
                                        </p:tgtEl>
                                        <p:attrNameLst>
                                          <p:attrName>style.visibility</p:attrName>
                                        </p:attrNameLst>
                                      </p:cBhvr>
                                      <p:to>
                                        <p:strVal val="visible"/>
                                      </p:to>
                                    </p:set>
                                    <p:anim calcmode="lin" valueType="num">
                                      <p:cBhvr>
                                        <p:cTn id="164" dur="100" fill="hold"/>
                                        <p:tgtEl>
                                          <p:spTgt spid="4"/>
                                        </p:tgtEl>
                                        <p:attrNameLst>
                                          <p:attrName>drawProgress</p:attrName>
                                        </p:attrNameLst>
                                      </p:cBhvr>
                                      <p:tavLst>
                                        <p:tav tm="0">
                                          <p:val>
                                            <p:fltVal val="0"/>
                                          </p:val>
                                        </p:tav>
                                        <p:tav tm="100000">
                                          <p:val>
                                            <p:fltVal val="1"/>
                                          </p:val>
                                        </p:tav>
                                      </p:tavLst>
                                    </p:anim>
                                  </p:childTnLst>
                                </p:cTn>
                              </p:par>
                            </p:childTnLst>
                          </p:cTn>
                        </p:par>
                        <p:par>
                          <p:cTn id="165" fill="hold">
                            <p:stCondLst>
                              <p:cond delay="800"/>
                            </p:stCondLst>
                            <p:childTnLst>
                              <p:par>
                                <p:cTn id="166" presetID="63" presetClass="entr" presetSubtype="0" fill="hold" nodeType="afterEffect">
                                  <p:stCondLst>
                                    <p:cond delay="0"/>
                                  </p:stCondLst>
                                  <p:childTnLst>
                                    <p:set>
                                      <p:cBhvr>
                                        <p:cTn id="167" dur="1" fill="hold">
                                          <p:stCondLst>
                                            <p:cond delay="0"/>
                                          </p:stCondLst>
                                        </p:cTn>
                                        <p:tgtEl>
                                          <p:spTgt spid="362"/>
                                        </p:tgtEl>
                                        <p:attrNameLst>
                                          <p:attrName>style.visibility</p:attrName>
                                        </p:attrNameLst>
                                      </p:cBhvr>
                                      <p:to>
                                        <p:strVal val="visible"/>
                                      </p:to>
                                    </p:set>
                                    <p:anim calcmode="lin" valueType="num">
                                      <p:cBhvr>
                                        <p:cTn id="168" dur="100" fill="hold"/>
                                        <p:tgtEl>
                                          <p:spTgt spid="362"/>
                                        </p:tgtEl>
                                        <p:attrNameLst>
                                          <p:attrName>drawProgress</p:attrName>
                                        </p:attrNameLst>
                                      </p:cBhvr>
                                      <p:tavLst>
                                        <p:tav tm="0">
                                          <p:val>
                                            <p:fltVal val="0"/>
                                          </p:val>
                                        </p:tav>
                                        <p:tav tm="100000">
                                          <p:val>
                                            <p:fltVal val="1"/>
                                          </p:val>
                                        </p:tav>
                                      </p:tavLst>
                                    </p:anim>
                                  </p:childTnLst>
                                </p:cTn>
                              </p:par>
                            </p:childTnLst>
                          </p:cTn>
                        </p:par>
                        <p:par>
                          <p:cTn id="169" fill="hold">
                            <p:stCondLst>
                              <p:cond delay="900"/>
                            </p:stCondLst>
                            <p:childTnLst>
                              <p:par>
                                <p:cTn id="170" presetID="63" presetClass="entr" presetSubtype="0" fill="hold" nodeType="afterEffect">
                                  <p:stCondLst>
                                    <p:cond delay="0"/>
                                  </p:stCondLst>
                                  <p:childTnLst>
                                    <p:set>
                                      <p:cBhvr>
                                        <p:cTn id="171" dur="1" fill="hold">
                                          <p:stCondLst>
                                            <p:cond delay="0"/>
                                          </p:stCondLst>
                                        </p:cTn>
                                        <p:tgtEl>
                                          <p:spTgt spid="364"/>
                                        </p:tgtEl>
                                        <p:attrNameLst>
                                          <p:attrName>style.visibility</p:attrName>
                                        </p:attrNameLst>
                                      </p:cBhvr>
                                      <p:to>
                                        <p:strVal val="visible"/>
                                      </p:to>
                                    </p:set>
                                    <p:anim calcmode="lin" valueType="num">
                                      <p:cBhvr>
                                        <p:cTn id="172" dur="100" fill="hold"/>
                                        <p:tgtEl>
                                          <p:spTgt spid="364"/>
                                        </p:tgtEl>
                                        <p:attrNameLst>
                                          <p:attrName>drawProgress</p:attrName>
                                        </p:attrNameLst>
                                      </p:cBhvr>
                                      <p:tavLst>
                                        <p:tav tm="0">
                                          <p:val>
                                            <p:fltVal val="0"/>
                                          </p:val>
                                        </p:tav>
                                        <p:tav tm="100000">
                                          <p:val>
                                            <p:fltVal val="1"/>
                                          </p:val>
                                        </p:tav>
                                      </p:tavLst>
                                    </p:anim>
                                  </p:childTnLst>
                                </p:cTn>
                              </p:par>
                            </p:childTnLst>
                          </p:cTn>
                        </p:par>
                        <p:par>
                          <p:cTn id="173" fill="hold">
                            <p:stCondLst>
                              <p:cond delay="1000"/>
                            </p:stCondLst>
                            <p:childTnLst>
                              <p:par>
                                <p:cTn id="174" presetID="63" presetClass="entr" presetSubtype="0" fill="hold" nodeType="afterEffect">
                                  <p:stCondLst>
                                    <p:cond delay="0"/>
                                  </p:stCondLst>
                                  <p:childTnLst>
                                    <p:set>
                                      <p:cBhvr>
                                        <p:cTn id="175" dur="1" fill="hold">
                                          <p:stCondLst>
                                            <p:cond delay="0"/>
                                          </p:stCondLst>
                                        </p:cTn>
                                        <p:tgtEl>
                                          <p:spTgt spid="382"/>
                                        </p:tgtEl>
                                        <p:attrNameLst>
                                          <p:attrName>style.visibility</p:attrName>
                                        </p:attrNameLst>
                                      </p:cBhvr>
                                      <p:to>
                                        <p:strVal val="visible"/>
                                      </p:to>
                                    </p:set>
                                    <p:anim calcmode="lin" valueType="num">
                                      <p:cBhvr>
                                        <p:cTn id="176" dur="100" fill="hold"/>
                                        <p:tgtEl>
                                          <p:spTgt spid="382"/>
                                        </p:tgtEl>
                                        <p:attrNameLst>
                                          <p:attrName>drawProgress</p:attrName>
                                        </p:attrNameLst>
                                      </p:cBhvr>
                                      <p:tavLst>
                                        <p:tav tm="0">
                                          <p:val>
                                            <p:fltVal val="0"/>
                                          </p:val>
                                        </p:tav>
                                        <p:tav tm="100000">
                                          <p:val>
                                            <p:fltVal val="1"/>
                                          </p:val>
                                        </p:tav>
                                      </p:tavLst>
                                    </p:anim>
                                  </p:childTnLst>
                                </p:cTn>
                              </p:par>
                            </p:childTnLst>
                          </p:cTn>
                        </p:par>
                        <p:par>
                          <p:cTn id="177" fill="hold">
                            <p:stCondLst>
                              <p:cond delay="1100"/>
                            </p:stCondLst>
                            <p:childTnLst>
                              <p:par>
                                <p:cTn id="178" presetID="63" presetClass="entr" presetSubtype="0" fill="hold" nodeType="afterEffect">
                                  <p:stCondLst>
                                    <p:cond delay="0"/>
                                  </p:stCondLst>
                                  <p:childTnLst>
                                    <p:set>
                                      <p:cBhvr>
                                        <p:cTn id="179" dur="1" fill="hold">
                                          <p:stCondLst>
                                            <p:cond delay="0"/>
                                          </p:stCondLst>
                                        </p:cTn>
                                        <p:tgtEl>
                                          <p:spTgt spid="383"/>
                                        </p:tgtEl>
                                        <p:attrNameLst>
                                          <p:attrName>style.visibility</p:attrName>
                                        </p:attrNameLst>
                                      </p:cBhvr>
                                      <p:to>
                                        <p:strVal val="visible"/>
                                      </p:to>
                                    </p:set>
                                    <p:anim calcmode="lin" valueType="num">
                                      <p:cBhvr>
                                        <p:cTn id="180" dur="100" fill="hold"/>
                                        <p:tgtEl>
                                          <p:spTgt spid="383"/>
                                        </p:tgtEl>
                                        <p:attrNameLst>
                                          <p:attrName>drawProgress</p:attrName>
                                        </p:attrNameLst>
                                      </p:cBhvr>
                                      <p:tavLst>
                                        <p:tav tm="0">
                                          <p:val>
                                            <p:fltVal val="0"/>
                                          </p:val>
                                        </p:tav>
                                        <p:tav tm="100000">
                                          <p:val>
                                            <p:fltVal val="1"/>
                                          </p:val>
                                        </p:tav>
                                      </p:tavLst>
                                    </p:anim>
                                  </p:childTnLst>
                                </p:cTn>
                              </p:par>
                            </p:childTnLst>
                          </p:cTn>
                        </p:par>
                        <p:par>
                          <p:cTn id="181" fill="hold">
                            <p:stCondLst>
                              <p:cond delay="1200"/>
                            </p:stCondLst>
                            <p:childTnLst>
                              <p:par>
                                <p:cTn id="182" presetID="63" presetClass="entr" presetSubtype="0" fill="hold" nodeType="afterEffect">
                                  <p:stCondLst>
                                    <p:cond delay="0"/>
                                  </p:stCondLst>
                                  <p:childTnLst>
                                    <p:set>
                                      <p:cBhvr>
                                        <p:cTn id="183" dur="1" fill="hold">
                                          <p:stCondLst>
                                            <p:cond delay="0"/>
                                          </p:stCondLst>
                                        </p:cTn>
                                        <p:tgtEl>
                                          <p:spTgt spid="385"/>
                                        </p:tgtEl>
                                        <p:attrNameLst>
                                          <p:attrName>style.visibility</p:attrName>
                                        </p:attrNameLst>
                                      </p:cBhvr>
                                      <p:to>
                                        <p:strVal val="visible"/>
                                      </p:to>
                                    </p:set>
                                    <p:anim calcmode="lin" valueType="num">
                                      <p:cBhvr>
                                        <p:cTn id="184" dur="100" fill="hold"/>
                                        <p:tgtEl>
                                          <p:spTgt spid="385"/>
                                        </p:tgtEl>
                                        <p:attrNameLst>
                                          <p:attrName>drawProgress</p:attrName>
                                        </p:attrNameLst>
                                      </p:cBhvr>
                                      <p:tavLst>
                                        <p:tav tm="0">
                                          <p:val>
                                            <p:fltVal val="0"/>
                                          </p:val>
                                        </p:tav>
                                        <p:tav tm="100000">
                                          <p:val>
                                            <p:fltVal val="1"/>
                                          </p:val>
                                        </p:tav>
                                      </p:tavLst>
                                    </p:anim>
                                  </p:childTnLst>
                                </p:cTn>
                              </p:par>
                            </p:childTnLst>
                          </p:cTn>
                        </p:par>
                        <p:par>
                          <p:cTn id="185" fill="hold">
                            <p:stCondLst>
                              <p:cond delay="1300"/>
                            </p:stCondLst>
                            <p:childTnLst>
                              <p:par>
                                <p:cTn id="186" presetID="63" presetClass="entr" presetSubtype="0" fill="hold" nodeType="afterEffect">
                                  <p:stCondLst>
                                    <p:cond delay="0"/>
                                  </p:stCondLst>
                                  <p:childTnLst>
                                    <p:set>
                                      <p:cBhvr>
                                        <p:cTn id="187" dur="1" fill="hold">
                                          <p:stCondLst>
                                            <p:cond delay="0"/>
                                          </p:stCondLst>
                                        </p:cTn>
                                        <p:tgtEl>
                                          <p:spTgt spid="387"/>
                                        </p:tgtEl>
                                        <p:attrNameLst>
                                          <p:attrName>style.visibility</p:attrName>
                                        </p:attrNameLst>
                                      </p:cBhvr>
                                      <p:to>
                                        <p:strVal val="visible"/>
                                      </p:to>
                                    </p:set>
                                    <p:anim calcmode="lin" valueType="num">
                                      <p:cBhvr>
                                        <p:cTn id="188" dur="100" fill="hold"/>
                                        <p:tgtEl>
                                          <p:spTgt spid="387"/>
                                        </p:tgtEl>
                                        <p:attrNameLst>
                                          <p:attrName>drawProgress</p:attrName>
                                        </p:attrNameLst>
                                      </p:cBhvr>
                                      <p:tavLst>
                                        <p:tav tm="0">
                                          <p:val>
                                            <p:fltVal val="0"/>
                                          </p:val>
                                        </p:tav>
                                        <p:tav tm="100000">
                                          <p:val>
                                            <p:fltVal val="1"/>
                                          </p:val>
                                        </p:tav>
                                      </p:tavLst>
                                    </p:anim>
                                  </p:childTnLst>
                                </p:cTn>
                              </p:par>
                            </p:childTnLst>
                          </p:cTn>
                        </p:par>
                        <p:par>
                          <p:cTn id="189" fill="hold">
                            <p:stCondLst>
                              <p:cond delay="1400"/>
                            </p:stCondLst>
                            <p:childTnLst>
                              <p:par>
                                <p:cTn id="190" presetID="63" presetClass="entr" presetSubtype="0" fill="hold" nodeType="afterEffect">
                                  <p:stCondLst>
                                    <p:cond delay="0"/>
                                  </p:stCondLst>
                                  <p:childTnLst>
                                    <p:set>
                                      <p:cBhvr>
                                        <p:cTn id="191" dur="1" fill="hold">
                                          <p:stCondLst>
                                            <p:cond delay="0"/>
                                          </p:stCondLst>
                                        </p:cTn>
                                        <p:tgtEl>
                                          <p:spTgt spid="388"/>
                                        </p:tgtEl>
                                        <p:attrNameLst>
                                          <p:attrName>style.visibility</p:attrName>
                                        </p:attrNameLst>
                                      </p:cBhvr>
                                      <p:to>
                                        <p:strVal val="visible"/>
                                      </p:to>
                                    </p:set>
                                    <p:anim calcmode="lin" valueType="num">
                                      <p:cBhvr>
                                        <p:cTn id="192" dur="100" fill="hold"/>
                                        <p:tgtEl>
                                          <p:spTgt spid="388"/>
                                        </p:tgtEl>
                                        <p:attrNameLst>
                                          <p:attrName>drawProgress</p:attrName>
                                        </p:attrNameLst>
                                      </p:cBhvr>
                                      <p:tavLst>
                                        <p:tav tm="0">
                                          <p:val>
                                            <p:fltVal val="0"/>
                                          </p:val>
                                        </p:tav>
                                        <p:tav tm="100000">
                                          <p:val>
                                            <p:fltVal val="1"/>
                                          </p:val>
                                        </p:tav>
                                      </p:tavLst>
                                    </p:anim>
                                  </p:childTnLst>
                                </p:cTn>
                              </p:par>
                            </p:childTnLst>
                          </p:cTn>
                        </p:par>
                        <p:par>
                          <p:cTn id="193" fill="hold">
                            <p:stCondLst>
                              <p:cond delay="1500"/>
                            </p:stCondLst>
                            <p:childTnLst>
                              <p:par>
                                <p:cTn id="194" presetID="63" presetClass="entr" presetSubtype="0" fill="hold" nodeType="afterEffect">
                                  <p:stCondLst>
                                    <p:cond delay="0"/>
                                  </p:stCondLst>
                                  <p:childTnLst>
                                    <p:set>
                                      <p:cBhvr>
                                        <p:cTn id="195" dur="1" fill="hold">
                                          <p:stCondLst>
                                            <p:cond delay="0"/>
                                          </p:stCondLst>
                                        </p:cTn>
                                        <p:tgtEl>
                                          <p:spTgt spid="389"/>
                                        </p:tgtEl>
                                        <p:attrNameLst>
                                          <p:attrName>style.visibility</p:attrName>
                                        </p:attrNameLst>
                                      </p:cBhvr>
                                      <p:to>
                                        <p:strVal val="visible"/>
                                      </p:to>
                                    </p:set>
                                    <p:anim calcmode="lin" valueType="num">
                                      <p:cBhvr>
                                        <p:cTn id="196" dur="100" fill="hold"/>
                                        <p:tgtEl>
                                          <p:spTgt spid="389"/>
                                        </p:tgtEl>
                                        <p:attrNameLst>
                                          <p:attrName>drawProgress</p:attrName>
                                        </p:attrNameLst>
                                      </p:cBhvr>
                                      <p:tavLst>
                                        <p:tav tm="0">
                                          <p:val>
                                            <p:fltVal val="0"/>
                                          </p:val>
                                        </p:tav>
                                        <p:tav tm="100000">
                                          <p:val>
                                            <p:fltVal val="1"/>
                                          </p:val>
                                        </p:tav>
                                      </p:tavLst>
                                    </p:anim>
                                  </p:childTnLst>
                                </p:cTn>
                              </p:par>
                            </p:childTnLst>
                          </p:cTn>
                        </p:par>
                        <p:par>
                          <p:cTn id="197" fill="hold">
                            <p:stCondLst>
                              <p:cond delay="1600"/>
                            </p:stCondLst>
                            <p:childTnLst>
                              <p:par>
                                <p:cTn id="198" presetID="63" presetClass="entr" presetSubtype="0" fill="hold" nodeType="afterEffect">
                                  <p:stCondLst>
                                    <p:cond delay="0"/>
                                  </p:stCondLst>
                                  <p:childTnLst>
                                    <p:set>
                                      <p:cBhvr>
                                        <p:cTn id="199" dur="1" fill="hold">
                                          <p:stCondLst>
                                            <p:cond delay="0"/>
                                          </p:stCondLst>
                                        </p:cTn>
                                        <p:tgtEl>
                                          <p:spTgt spid="390"/>
                                        </p:tgtEl>
                                        <p:attrNameLst>
                                          <p:attrName>style.visibility</p:attrName>
                                        </p:attrNameLst>
                                      </p:cBhvr>
                                      <p:to>
                                        <p:strVal val="visible"/>
                                      </p:to>
                                    </p:set>
                                    <p:anim calcmode="lin" valueType="num">
                                      <p:cBhvr>
                                        <p:cTn id="200" dur="100" fill="hold"/>
                                        <p:tgtEl>
                                          <p:spTgt spid="390"/>
                                        </p:tgtEl>
                                        <p:attrNameLst>
                                          <p:attrName>drawProgress</p:attrName>
                                        </p:attrNameLst>
                                      </p:cBhvr>
                                      <p:tavLst>
                                        <p:tav tm="0">
                                          <p:val>
                                            <p:fltVal val="0"/>
                                          </p:val>
                                        </p:tav>
                                        <p:tav tm="100000">
                                          <p:val>
                                            <p:fltVal val="1"/>
                                          </p:val>
                                        </p:tav>
                                      </p:tavLst>
                                    </p:anim>
                                  </p:childTnLst>
                                </p:cTn>
                              </p:par>
                            </p:childTnLst>
                          </p:cTn>
                        </p:par>
                        <p:par>
                          <p:cTn id="201" fill="hold">
                            <p:stCondLst>
                              <p:cond delay="1700"/>
                            </p:stCondLst>
                            <p:childTnLst>
                              <p:par>
                                <p:cTn id="202" presetID="63" presetClass="entr" presetSubtype="0" fill="hold" nodeType="afterEffect">
                                  <p:stCondLst>
                                    <p:cond delay="0"/>
                                  </p:stCondLst>
                                  <p:childTnLst>
                                    <p:set>
                                      <p:cBhvr>
                                        <p:cTn id="203" dur="1" fill="hold">
                                          <p:stCondLst>
                                            <p:cond delay="0"/>
                                          </p:stCondLst>
                                        </p:cTn>
                                        <p:tgtEl>
                                          <p:spTgt spid="391"/>
                                        </p:tgtEl>
                                        <p:attrNameLst>
                                          <p:attrName>style.visibility</p:attrName>
                                        </p:attrNameLst>
                                      </p:cBhvr>
                                      <p:to>
                                        <p:strVal val="visible"/>
                                      </p:to>
                                    </p:set>
                                    <p:anim calcmode="lin" valueType="num">
                                      <p:cBhvr>
                                        <p:cTn id="204" dur="100" fill="hold"/>
                                        <p:tgtEl>
                                          <p:spTgt spid="391"/>
                                        </p:tgtEl>
                                        <p:attrNameLst>
                                          <p:attrName>drawProgress</p:attrName>
                                        </p:attrNameLst>
                                      </p:cBhvr>
                                      <p:tavLst>
                                        <p:tav tm="0">
                                          <p:val>
                                            <p:fltVal val="0"/>
                                          </p:val>
                                        </p:tav>
                                        <p:tav tm="100000">
                                          <p:val>
                                            <p:fltVal val="1"/>
                                          </p:val>
                                        </p:tav>
                                      </p:tavLst>
                                    </p:anim>
                                  </p:childTnLst>
                                </p:cTn>
                              </p:par>
                            </p:childTnLst>
                          </p:cTn>
                        </p:par>
                        <p:par>
                          <p:cTn id="205" fill="hold">
                            <p:stCondLst>
                              <p:cond delay="1800"/>
                            </p:stCondLst>
                            <p:childTnLst>
                              <p:par>
                                <p:cTn id="206" presetID="63" presetClass="entr" presetSubtype="0" fill="hold" nodeType="afterEffect">
                                  <p:stCondLst>
                                    <p:cond delay="0"/>
                                  </p:stCondLst>
                                  <p:childTnLst>
                                    <p:set>
                                      <p:cBhvr>
                                        <p:cTn id="207" dur="1" fill="hold">
                                          <p:stCondLst>
                                            <p:cond delay="0"/>
                                          </p:stCondLst>
                                        </p:cTn>
                                        <p:tgtEl>
                                          <p:spTgt spid="392"/>
                                        </p:tgtEl>
                                        <p:attrNameLst>
                                          <p:attrName>style.visibility</p:attrName>
                                        </p:attrNameLst>
                                      </p:cBhvr>
                                      <p:to>
                                        <p:strVal val="visible"/>
                                      </p:to>
                                    </p:set>
                                    <p:anim calcmode="lin" valueType="num">
                                      <p:cBhvr>
                                        <p:cTn id="208" dur="100" fill="hold"/>
                                        <p:tgtEl>
                                          <p:spTgt spid="392"/>
                                        </p:tgtEl>
                                        <p:attrNameLst>
                                          <p:attrName>drawProgress</p:attrName>
                                        </p:attrNameLst>
                                      </p:cBhvr>
                                      <p:tavLst>
                                        <p:tav tm="0">
                                          <p:val>
                                            <p:fltVal val="0"/>
                                          </p:val>
                                        </p:tav>
                                        <p:tav tm="100000">
                                          <p:val>
                                            <p:fltVal val="1"/>
                                          </p:val>
                                        </p:tav>
                                      </p:tavLst>
                                    </p:anim>
                                  </p:childTnLst>
                                </p:cTn>
                              </p:par>
                            </p:childTnLst>
                          </p:cTn>
                        </p:par>
                        <p:par>
                          <p:cTn id="209" fill="hold">
                            <p:stCondLst>
                              <p:cond delay="1900"/>
                            </p:stCondLst>
                            <p:childTnLst>
                              <p:par>
                                <p:cTn id="210" presetID="63" presetClass="entr" presetSubtype="0" fill="hold" nodeType="afterEffect">
                                  <p:stCondLst>
                                    <p:cond delay="0"/>
                                  </p:stCondLst>
                                  <p:childTnLst>
                                    <p:set>
                                      <p:cBhvr>
                                        <p:cTn id="211" dur="1" fill="hold">
                                          <p:stCondLst>
                                            <p:cond delay="0"/>
                                          </p:stCondLst>
                                        </p:cTn>
                                        <p:tgtEl>
                                          <p:spTgt spid="393"/>
                                        </p:tgtEl>
                                        <p:attrNameLst>
                                          <p:attrName>style.visibility</p:attrName>
                                        </p:attrNameLst>
                                      </p:cBhvr>
                                      <p:to>
                                        <p:strVal val="visible"/>
                                      </p:to>
                                    </p:set>
                                    <p:anim calcmode="lin" valueType="num">
                                      <p:cBhvr>
                                        <p:cTn id="212" dur="100" fill="hold"/>
                                        <p:tgtEl>
                                          <p:spTgt spid="393"/>
                                        </p:tgtEl>
                                        <p:attrNameLst>
                                          <p:attrName>drawProgress</p:attrName>
                                        </p:attrNameLst>
                                      </p:cBhvr>
                                      <p:tavLst>
                                        <p:tav tm="0">
                                          <p:val>
                                            <p:fltVal val="0"/>
                                          </p:val>
                                        </p:tav>
                                        <p:tav tm="100000">
                                          <p:val>
                                            <p:fltVal val="1"/>
                                          </p:val>
                                        </p:tav>
                                      </p:tavLst>
                                    </p:anim>
                                  </p:childTnLst>
                                </p:cTn>
                              </p:par>
                            </p:childTnLst>
                          </p:cTn>
                        </p:par>
                        <p:par>
                          <p:cTn id="213" fill="hold">
                            <p:stCondLst>
                              <p:cond delay="2000"/>
                            </p:stCondLst>
                            <p:childTnLst>
                              <p:par>
                                <p:cTn id="214" presetID="63" presetClass="entr" presetSubtype="0" fill="hold" nodeType="afterEffect">
                                  <p:stCondLst>
                                    <p:cond delay="0"/>
                                  </p:stCondLst>
                                  <p:childTnLst>
                                    <p:set>
                                      <p:cBhvr>
                                        <p:cTn id="215" dur="1" fill="hold">
                                          <p:stCondLst>
                                            <p:cond delay="0"/>
                                          </p:stCondLst>
                                        </p:cTn>
                                        <p:tgtEl>
                                          <p:spTgt spid="394"/>
                                        </p:tgtEl>
                                        <p:attrNameLst>
                                          <p:attrName>style.visibility</p:attrName>
                                        </p:attrNameLst>
                                      </p:cBhvr>
                                      <p:to>
                                        <p:strVal val="visible"/>
                                      </p:to>
                                    </p:set>
                                    <p:anim calcmode="lin" valueType="num">
                                      <p:cBhvr>
                                        <p:cTn id="216" dur="100" fill="hold"/>
                                        <p:tgtEl>
                                          <p:spTgt spid="394"/>
                                        </p:tgtEl>
                                        <p:attrNameLst>
                                          <p:attrName>drawProgress</p:attrName>
                                        </p:attrNameLst>
                                      </p:cBhvr>
                                      <p:tavLst>
                                        <p:tav tm="0">
                                          <p:val>
                                            <p:fltVal val="0"/>
                                          </p:val>
                                        </p:tav>
                                        <p:tav tm="100000">
                                          <p:val>
                                            <p:fltVal val="1"/>
                                          </p:val>
                                        </p:tav>
                                      </p:tavLst>
                                    </p:anim>
                                  </p:childTnLst>
                                </p:cTn>
                              </p:par>
                            </p:childTnLst>
                          </p:cTn>
                        </p:par>
                        <p:par>
                          <p:cTn id="217" fill="hold">
                            <p:stCondLst>
                              <p:cond delay="2100"/>
                            </p:stCondLst>
                            <p:childTnLst>
                              <p:par>
                                <p:cTn id="218" presetID="63" presetClass="entr" presetSubtype="0" fill="hold" nodeType="afterEffect">
                                  <p:stCondLst>
                                    <p:cond delay="0"/>
                                  </p:stCondLst>
                                  <p:childTnLst>
                                    <p:set>
                                      <p:cBhvr>
                                        <p:cTn id="219" dur="1" fill="hold">
                                          <p:stCondLst>
                                            <p:cond delay="0"/>
                                          </p:stCondLst>
                                        </p:cTn>
                                        <p:tgtEl>
                                          <p:spTgt spid="395"/>
                                        </p:tgtEl>
                                        <p:attrNameLst>
                                          <p:attrName>style.visibility</p:attrName>
                                        </p:attrNameLst>
                                      </p:cBhvr>
                                      <p:to>
                                        <p:strVal val="visible"/>
                                      </p:to>
                                    </p:set>
                                    <p:anim calcmode="lin" valueType="num">
                                      <p:cBhvr>
                                        <p:cTn id="220" dur="100" fill="hold"/>
                                        <p:tgtEl>
                                          <p:spTgt spid="395"/>
                                        </p:tgtEl>
                                        <p:attrNameLst>
                                          <p:attrName>drawProgress</p:attrName>
                                        </p:attrNameLst>
                                      </p:cBhvr>
                                      <p:tavLst>
                                        <p:tav tm="0">
                                          <p:val>
                                            <p:fltVal val="0"/>
                                          </p:val>
                                        </p:tav>
                                        <p:tav tm="100000">
                                          <p:val>
                                            <p:fltVal val="1"/>
                                          </p:val>
                                        </p:tav>
                                      </p:tavLst>
                                    </p:anim>
                                  </p:childTnLst>
                                </p:cTn>
                              </p:par>
                            </p:childTnLst>
                          </p:cTn>
                        </p:par>
                        <p:par>
                          <p:cTn id="221" fill="hold">
                            <p:stCondLst>
                              <p:cond delay="2200"/>
                            </p:stCondLst>
                            <p:childTnLst>
                              <p:par>
                                <p:cTn id="222" presetID="63" presetClass="entr" presetSubtype="0" fill="hold" nodeType="afterEffect">
                                  <p:stCondLst>
                                    <p:cond delay="0"/>
                                  </p:stCondLst>
                                  <p:childTnLst>
                                    <p:set>
                                      <p:cBhvr>
                                        <p:cTn id="223" dur="1" fill="hold">
                                          <p:stCondLst>
                                            <p:cond delay="0"/>
                                          </p:stCondLst>
                                        </p:cTn>
                                        <p:tgtEl>
                                          <p:spTgt spid="396"/>
                                        </p:tgtEl>
                                        <p:attrNameLst>
                                          <p:attrName>style.visibility</p:attrName>
                                        </p:attrNameLst>
                                      </p:cBhvr>
                                      <p:to>
                                        <p:strVal val="visible"/>
                                      </p:to>
                                    </p:set>
                                    <p:anim calcmode="lin" valueType="num">
                                      <p:cBhvr>
                                        <p:cTn id="224" dur="100" fill="hold"/>
                                        <p:tgtEl>
                                          <p:spTgt spid="396"/>
                                        </p:tgtEl>
                                        <p:attrNameLst>
                                          <p:attrName>drawProgress</p:attrName>
                                        </p:attrNameLst>
                                      </p:cBhvr>
                                      <p:tavLst>
                                        <p:tav tm="0">
                                          <p:val>
                                            <p:fltVal val="0"/>
                                          </p:val>
                                        </p:tav>
                                        <p:tav tm="100000">
                                          <p:val>
                                            <p:fltVal val="1"/>
                                          </p:val>
                                        </p:tav>
                                      </p:tavLst>
                                    </p:anim>
                                  </p:childTnLst>
                                </p:cTn>
                              </p:par>
                            </p:childTnLst>
                          </p:cTn>
                        </p:par>
                        <p:par>
                          <p:cTn id="225" fill="hold">
                            <p:stCondLst>
                              <p:cond delay="2300"/>
                            </p:stCondLst>
                            <p:childTnLst>
                              <p:par>
                                <p:cTn id="226" presetID="63" presetClass="entr" presetSubtype="0" fill="hold" nodeType="afterEffect">
                                  <p:stCondLst>
                                    <p:cond delay="0"/>
                                  </p:stCondLst>
                                  <p:childTnLst>
                                    <p:set>
                                      <p:cBhvr>
                                        <p:cTn id="227" dur="1" fill="hold">
                                          <p:stCondLst>
                                            <p:cond delay="0"/>
                                          </p:stCondLst>
                                        </p:cTn>
                                        <p:tgtEl>
                                          <p:spTgt spid="397"/>
                                        </p:tgtEl>
                                        <p:attrNameLst>
                                          <p:attrName>style.visibility</p:attrName>
                                        </p:attrNameLst>
                                      </p:cBhvr>
                                      <p:to>
                                        <p:strVal val="visible"/>
                                      </p:to>
                                    </p:set>
                                    <p:anim calcmode="lin" valueType="num">
                                      <p:cBhvr>
                                        <p:cTn id="228" dur="100" fill="hold"/>
                                        <p:tgtEl>
                                          <p:spTgt spid="397"/>
                                        </p:tgtEl>
                                        <p:attrNameLst>
                                          <p:attrName>drawProgress</p:attrName>
                                        </p:attrNameLst>
                                      </p:cBhvr>
                                      <p:tavLst>
                                        <p:tav tm="0">
                                          <p:val>
                                            <p:fltVal val="0"/>
                                          </p:val>
                                        </p:tav>
                                        <p:tav tm="100000">
                                          <p:val>
                                            <p:fltVal val="1"/>
                                          </p:val>
                                        </p:tav>
                                      </p:tavLst>
                                    </p:anim>
                                  </p:childTnLst>
                                </p:cTn>
                              </p:par>
                            </p:childTnLst>
                          </p:cTn>
                        </p:par>
                        <p:par>
                          <p:cTn id="229" fill="hold">
                            <p:stCondLst>
                              <p:cond delay="2400"/>
                            </p:stCondLst>
                            <p:childTnLst>
                              <p:par>
                                <p:cTn id="230" presetID="63" presetClass="entr" presetSubtype="0" fill="hold" nodeType="afterEffect">
                                  <p:stCondLst>
                                    <p:cond delay="0"/>
                                  </p:stCondLst>
                                  <p:childTnLst>
                                    <p:set>
                                      <p:cBhvr>
                                        <p:cTn id="231" dur="1" fill="hold">
                                          <p:stCondLst>
                                            <p:cond delay="0"/>
                                          </p:stCondLst>
                                        </p:cTn>
                                        <p:tgtEl>
                                          <p:spTgt spid="398"/>
                                        </p:tgtEl>
                                        <p:attrNameLst>
                                          <p:attrName>style.visibility</p:attrName>
                                        </p:attrNameLst>
                                      </p:cBhvr>
                                      <p:to>
                                        <p:strVal val="visible"/>
                                      </p:to>
                                    </p:set>
                                    <p:anim calcmode="lin" valueType="num">
                                      <p:cBhvr>
                                        <p:cTn id="232" dur="100" fill="hold"/>
                                        <p:tgtEl>
                                          <p:spTgt spid="398"/>
                                        </p:tgtEl>
                                        <p:attrNameLst>
                                          <p:attrName>drawProgress</p:attrName>
                                        </p:attrNameLst>
                                      </p:cBhvr>
                                      <p:tavLst>
                                        <p:tav tm="0">
                                          <p:val>
                                            <p:fltVal val="0"/>
                                          </p:val>
                                        </p:tav>
                                        <p:tav tm="100000">
                                          <p:val>
                                            <p:fltVal val="1"/>
                                          </p:val>
                                        </p:tav>
                                      </p:tavLst>
                                    </p:anim>
                                  </p:childTnLst>
                                </p:cTn>
                              </p:par>
                            </p:childTnLst>
                          </p:cTn>
                        </p:par>
                        <p:par>
                          <p:cTn id="233" fill="hold">
                            <p:stCondLst>
                              <p:cond delay="2500"/>
                            </p:stCondLst>
                            <p:childTnLst>
                              <p:par>
                                <p:cTn id="234" presetID="63" presetClass="entr" presetSubtype="0" fill="hold" nodeType="afterEffect">
                                  <p:stCondLst>
                                    <p:cond delay="0"/>
                                  </p:stCondLst>
                                  <p:childTnLst>
                                    <p:set>
                                      <p:cBhvr>
                                        <p:cTn id="235" dur="1" fill="hold">
                                          <p:stCondLst>
                                            <p:cond delay="0"/>
                                          </p:stCondLst>
                                        </p:cTn>
                                        <p:tgtEl>
                                          <p:spTgt spid="400"/>
                                        </p:tgtEl>
                                        <p:attrNameLst>
                                          <p:attrName>style.visibility</p:attrName>
                                        </p:attrNameLst>
                                      </p:cBhvr>
                                      <p:to>
                                        <p:strVal val="visible"/>
                                      </p:to>
                                    </p:set>
                                    <p:anim calcmode="lin" valueType="num">
                                      <p:cBhvr>
                                        <p:cTn id="236" dur="100" fill="hold"/>
                                        <p:tgtEl>
                                          <p:spTgt spid="400"/>
                                        </p:tgtEl>
                                        <p:attrNameLst>
                                          <p:attrName>drawProgress</p:attrName>
                                        </p:attrNameLst>
                                      </p:cBhvr>
                                      <p:tavLst>
                                        <p:tav tm="0">
                                          <p:val>
                                            <p:fltVal val="0"/>
                                          </p:val>
                                        </p:tav>
                                        <p:tav tm="100000">
                                          <p:val>
                                            <p:fltVal val="1"/>
                                          </p:val>
                                        </p:tav>
                                      </p:tavLst>
                                    </p:anim>
                                  </p:childTnLst>
                                </p:cTn>
                              </p:par>
                            </p:childTnLst>
                          </p:cTn>
                        </p:par>
                        <p:par>
                          <p:cTn id="237" fill="hold">
                            <p:stCondLst>
                              <p:cond delay="2600"/>
                            </p:stCondLst>
                            <p:childTnLst>
                              <p:par>
                                <p:cTn id="238" presetID="63" presetClass="entr" presetSubtype="0" fill="hold" nodeType="afterEffect">
                                  <p:stCondLst>
                                    <p:cond delay="0"/>
                                  </p:stCondLst>
                                  <p:childTnLst>
                                    <p:set>
                                      <p:cBhvr>
                                        <p:cTn id="239" dur="1" fill="hold">
                                          <p:stCondLst>
                                            <p:cond delay="0"/>
                                          </p:stCondLst>
                                        </p:cTn>
                                        <p:tgtEl>
                                          <p:spTgt spid="401"/>
                                        </p:tgtEl>
                                        <p:attrNameLst>
                                          <p:attrName>style.visibility</p:attrName>
                                        </p:attrNameLst>
                                      </p:cBhvr>
                                      <p:to>
                                        <p:strVal val="visible"/>
                                      </p:to>
                                    </p:set>
                                    <p:anim calcmode="lin" valueType="num">
                                      <p:cBhvr>
                                        <p:cTn id="240" dur="100" fill="hold"/>
                                        <p:tgtEl>
                                          <p:spTgt spid="401"/>
                                        </p:tgtEl>
                                        <p:attrNameLst>
                                          <p:attrName>drawProgress</p:attrName>
                                        </p:attrNameLst>
                                      </p:cBhvr>
                                      <p:tavLst>
                                        <p:tav tm="0">
                                          <p:val>
                                            <p:fltVal val="0"/>
                                          </p:val>
                                        </p:tav>
                                        <p:tav tm="100000">
                                          <p:val>
                                            <p:fltVal val="1"/>
                                          </p:val>
                                        </p:tav>
                                      </p:tavLst>
                                    </p:anim>
                                  </p:childTnLst>
                                </p:cTn>
                              </p:par>
                            </p:childTnLst>
                          </p:cTn>
                        </p:par>
                        <p:par>
                          <p:cTn id="241" fill="hold">
                            <p:stCondLst>
                              <p:cond delay="2700"/>
                            </p:stCondLst>
                            <p:childTnLst>
                              <p:par>
                                <p:cTn id="242" presetID="63" presetClass="entr" presetSubtype="0" fill="hold" nodeType="afterEffect">
                                  <p:stCondLst>
                                    <p:cond delay="0"/>
                                  </p:stCondLst>
                                  <p:childTnLst>
                                    <p:set>
                                      <p:cBhvr>
                                        <p:cTn id="243" dur="1" fill="hold">
                                          <p:stCondLst>
                                            <p:cond delay="0"/>
                                          </p:stCondLst>
                                        </p:cTn>
                                        <p:tgtEl>
                                          <p:spTgt spid="402"/>
                                        </p:tgtEl>
                                        <p:attrNameLst>
                                          <p:attrName>style.visibility</p:attrName>
                                        </p:attrNameLst>
                                      </p:cBhvr>
                                      <p:to>
                                        <p:strVal val="visible"/>
                                      </p:to>
                                    </p:set>
                                    <p:anim calcmode="lin" valueType="num">
                                      <p:cBhvr>
                                        <p:cTn id="244" dur="100" fill="hold"/>
                                        <p:tgtEl>
                                          <p:spTgt spid="402"/>
                                        </p:tgtEl>
                                        <p:attrNameLst>
                                          <p:attrName>drawProgress</p:attrName>
                                        </p:attrNameLst>
                                      </p:cBhvr>
                                      <p:tavLst>
                                        <p:tav tm="0">
                                          <p:val>
                                            <p:fltVal val="0"/>
                                          </p:val>
                                        </p:tav>
                                        <p:tav tm="100000">
                                          <p:val>
                                            <p:fltVal val="1"/>
                                          </p:val>
                                        </p:tav>
                                      </p:tavLst>
                                    </p:anim>
                                  </p:childTnLst>
                                </p:cTn>
                              </p:par>
                            </p:childTnLst>
                          </p:cTn>
                        </p:par>
                        <p:par>
                          <p:cTn id="245" fill="hold">
                            <p:stCondLst>
                              <p:cond delay="2800"/>
                            </p:stCondLst>
                            <p:childTnLst>
                              <p:par>
                                <p:cTn id="246" presetID="63" presetClass="entr" presetSubtype="0" fill="hold" nodeType="afterEffect">
                                  <p:stCondLst>
                                    <p:cond delay="0"/>
                                  </p:stCondLst>
                                  <p:childTnLst>
                                    <p:set>
                                      <p:cBhvr>
                                        <p:cTn id="247" dur="1" fill="hold">
                                          <p:stCondLst>
                                            <p:cond delay="0"/>
                                          </p:stCondLst>
                                        </p:cTn>
                                        <p:tgtEl>
                                          <p:spTgt spid="403"/>
                                        </p:tgtEl>
                                        <p:attrNameLst>
                                          <p:attrName>style.visibility</p:attrName>
                                        </p:attrNameLst>
                                      </p:cBhvr>
                                      <p:to>
                                        <p:strVal val="visible"/>
                                      </p:to>
                                    </p:set>
                                    <p:anim calcmode="lin" valueType="num">
                                      <p:cBhvr>
                                        <p:cTn id="248" dur="100" fill="hold"/>
                                        <p:tgtEl>
                                          <p:spTgt spid="403"/>
                                        </p:tgtEl>
                                        <p:attrNameLst>
                                          <p:attrName>drawProgress</p:attrName>
                                        </p:attrNameLst>
                                      </p:cBhvr>
                                      <p:tavLst>
                                        <p:tav tm="0">
                                          <p:val>
                                            <p:fltVal val="0"/>
                                          </p:val>
                                        </p:tav>
                                        <p:tav tm="100000">
                                          <p:val>
                                            <p:fltVal val="1"/>
                                          </p:val>
                                        </p:tav>
                                      </p:tavLst>
                                    </p:anim>
                                  </p:childTnLst>
                                </p:cTn>
                              </p:par>
                            </p:childTnLst>
                          </p:cTn>
                        </p:par>
                        <p:par>
                          <p:cTn id="249" fill="hold">
                            <p:stCondLst>
                              <p:cond delay="2900"/>
                            </p:stCondLst>
                            <p:childTnLst>
                              <p:par>
                                <p:cTn id="250" presetID="63" presetClass="entr" presetSubtype="0" fill="hold" nodeType="afterEffect">
                                  <p:stCondLst>
                                    <p:cond delay="0"/>
                                  </p:stCondLst>
                                  <p:childTnLst>
                                    <p:set>
                                      <p:cBhvr>
                                        <p:cTn id="251" dur="1" fill="hold">
                                          <p:stCondLst>
                                            <p:cond delay="0"/>
                                          </p:stCondLst>
                                        </p:cTn>
                                        <p:tgtEl>
                                          <p:spTgt spid="404"/>
                                        </p:tgtEl>
                                        <p:attrNameLst>
                                          <p:attrName>style.visibility</p:attrName>
                                        </p:attrNameLst>
                                      </p:cBhvr>
                                      <p:to>
                                        <p:strVal val="visible"/>
                                      </p:to>
                                    </p:set>
                                    <p:anim calcmode="lin" valueType="num">
                                      <p:cBhvr>
                                        <p:cTn id="252" dur="100" fill="hold"/>
                                        <p:tgtEl>
                                          <p:spTgt spid="404"/>
                                        </p:tgtEl>
                                        <p:attrNameLst>
                                          <p:attrName>drawProgress</p:attrName>
                                        </p:attrNameLst>
                                      </p:cBhvr>
                                      <p:tavLst>
                                        <p:tav tm="0">
                                          <p:val>
                                            <p:fltVal val="0"/>
                                          </p:val>
                                        </p:tav>
                                        <p:tav tm="100000">
                                          <p:val>
                                            <p:fltVal val="1"/>
                                          </p:val>
                                        </p:tav>
                                      </p:tavLst>
                                    </p:anim>
                                  </p:childTnLst>
                                </p:cTn>
                              </p:par>
                            </p:childTnLst>
                          </p:cTn>
                        </p:par>
                        <p:par>
                          <p:cTn id="253" fill="hold">
                            <p:stCondLst>
                              <p:cond delay="3000"/>
                            </p:stCondLst>
                            <p:childTnLst>
                              <p:par>
                                <p:cTn id="254" presetID="63" presetClass="entr" presetSubtype="0" fill="hold" nodeType="afterEffect">
                                  <p:stCondLst>
                                    <p:cond delay="0"/>
                                  </p:stCondLst>
                                  <p:childTnLst>
                                    <p:set>
                                      <p:cBhvr>
                                        <p:cTn id="255" dur="1" fill="hold">
                                          <p:stCondLst>
                                            <p:cond delay="0"/>
                                          </p:stCondLst>
                                        </p:cTn>
                                        <p:tgtEl>
                                          <p:spTgt spid="405"/>
                                        </p:tgtEl>
                                        <p:attrNameLst>
                                          <p:attrName>style.visibility</p:attrName>
                                        </p:attrNameLst>
                                      </p:cBhvr>
                                      <p:to>
                                        <p:strVal val="visible"/>
                                      </p:to>
                                    </p:set>
                                    <p:anim calcmode="lin" valueType="num">
                                      <p:cBhvr>
                                        <p:cTn id="256" dur="100" fill="hold"/>
                                        <p:tgtEl>
                                          <p:spTgt spid="405"/>
                                        </p:tgtEl>
                                        <p:attrNameLst>
                                          <p:attrName>drawProgress</p:attrName>
                                        </p:attrNameLst>
                                      </p:cBhvr>
                                      <p:tavLst>
                                        <p:tav tm="0">
                                          <p:val>
                                            <p:fltVal val="0"/>
                                          </p:val>
                                        </p:tav>
                                        <p:tav tm="100000">
                                          <p:val>
                                            <p:fltVal val="1"/>
                                          </p:val>
                                        </p:tav>
                                      </p:tavLst>
                                    </p:anim>
                                  </p:childTnLst>
                                </p:cTn>
                              </p:par>
                            </p:childTnLst>
                          </p:cTn>
                        </p:par>
                        <p:par>
                          <p:cTn id="257" fill="hold">
                            <p:stCondLst>
                              <p:cond delay="3100"/>
                            </p:stCondLst>
                            <p:childTnLst>
                              <p:par>
                                <p:cTn id="258" presetID="63" presetClass="entr" presetSubtype="0" fill="hold" nodeType="afterEffect">
                                  <p:stCondLst>
                                    <p:cond delay="0"/>
                                  </p:stCondLst>
                                  <p:childTnLst>
                                    <p:set>
                                      <p:cBhvr>
                                        <p:cTn id="259" dur="1" fill="hold">
                                          <p:stCondLst>
                                            <p:cond delay="0"/>
                                          </p:stCondLst>
                                        </p:cTn>
                                        <p:tgtEl>
                                          <p:spTgt spid="406"/>
                                        </p:tgtEl>
                                        <p:attrNameLst>
                                          <p:attrName>style.visibility</p:attrName>
                                        </p:attrNameLst>
                                      </p:cBhvr>
                                      <p:to>
                                        <p:strVal val="visible"/>
                                      </p:to>
                                    </p:set>
                                    <p:anim calcmode="lin" valueType="num">
                                      <p:cBhvr>
                                        <p:cTn id="260" dur="100" fill="hold"/>
                                        <p:tgtEl>
                                          <p:spTgt spid="406"/>
                                        </p:tgtEl>
                                        <p:attrNameLst>
                                          <p:attrName>drawProgress</p:attrName>
                                        </p:attrNameLst>
                                      </p:cBhvr>
                                      <p:tavLst>
                                        <p:tav tm="0">
                                          <p:val>
                                            <p:fltVal val="0"/>
                                          </p:val>
                                        </p:tav>
                                        <p:tav tm="100000">
                                          <p:val>
                                            <p:fltVal val="1"/>
                                          </p:val>
                                        </p:tav>
                                      </p:tavLst>
                                    </p:anim>
                                  </p:childTnLst>
                                </p:cTn>
                              </p:par>
                            </p:childTnLst>
                          </p:cTn>
                        </p:par>
                        <p:par>
                          <p:cTn id="261" fill="hold">
                            <p:stCondLst>
                              <p:cond delay="3200"/>
                            </p:stCondLst>
                            <p:childTnLst>
                              <p:par>
                                <p:cTn id="262" presetID="63" presetClass="entr" presetSubtype="0" fill="hold" nodeType="afterEffect">
                                  <p:stCondLst>
                                    <p:cond delay="0"/>
                                  </p:stCondLst>
                                  <p:childTnLst>
                                    <p:set>
                                      <p:cBhvr>
                                        <p:cTn id="263" dur="1" fill="hold">
                                          <p:stCondLst>
                                            <p:cond delay="0"/>
                                          </p:stCondLst>
                                        </p:cTn>
                                        <p:tgtEl>
                                          <p:spTgt spid="407"/>
                                        </p:tgtEl>
                                        <p:attrNameLst>
                                          <p:attrName>style.visibility</p:attrName>
                                        </p:attrNameLst>
                                      </p:cBhvr>
                                      <p:to>
                                        <p:strVal val="visible"/>
                                      </p:to>
                                    </p:set>
                                    <p:anim calcmode="lin" valueType="num">
                                      <p:cBhvr>
                                        <p:cTn id="264" dur="100" fill="hold"/>
                                        <p:tgtEl>
                                          <p:spTgt spid="407"/>
                                        </p:tgtEl>
                                        <p:attrNameLst>
                                          <p:attrName>drawProgress</p:attrName>
                                        </p:attrNameLst>
                                      </p:cBhvr>
                                      <p:tavLst>
                                        <p:tav tm="0">
                                          <p:val>
                                            <p:fltVal val="0"/>
                                          </p:val>
                                        </p:tav>
                                        <p:tav tm="100000">
                                          <p:val>
                                            <p:fltVal val="1"/>
                                          </p:val>
                                        </p:tav>
                                      </p:tavLst>
                                    </p:anim>
                                  </p:childTnLst>
                                </p:cTn>
                              </p:par>
                            </p:childTnLst>
                          </p:cTn>
                        </p:par>
                        <p:par>
                          <p:cTn id="265" fill="hold">
                            <p:stCondLst>
                              <p:cond delay="3300"/>
                            </p:stCondLst>
                            <p:childTnLst>
                              <p:par>
                                <p:cTn id="266" presetID="63" presetClass="entr" presetSubtype="0" fill="hold" nodeType="afterEffect">
                                  <p:stCondLst>
                                    <p:cond delay="0"/>
                                  </p:stCondLst>
                                  <p:childTnLst>
                                    <p:set>
                                      <p:cBhvr>
                                        <p:cTn id="267" dur="1" fill="hold">
                                          <p:stCondLst>
                                            <p:cond delay="0"/>
                                          </p:stCondLst>
                                        </p:cTn>
                                        <p:tgtEl>
                                          <p:spTgt spid="408"/>
                                        </p:tgtEl>
                                        <p:attrNameLst>
                                          <p:attrName>style.visibility</p:attrName>
                                        </p:attrNameLst>
                                      </p:cBhvr>
                                      <p:to>
                                        <p:strVal val="visible"/>
                                      </p:to>
                                    </p:set>
                                    <p:anim calcmode="lin" valueType="num">
                                      <p:cBhvr>
                                        <p:cTn id="268" dur="100" fill="hold"/>
                                        <p:tgtEl>
                                          <p:spTgt spid="408"/>
                                        </p:tgtEl>
                                        <p:attrNameLst>
                                          <p:attrName>drawProgress</p:attrName>
                                        </p:attrNameLst>
                                      </p:cBhvr>
                                      <p:tavLst>
                                        <p:tav tm="0">
                                          <p:val>
                                            <p:fltVal val="0"/>
                                          </p:val>
                                        </p:tav>
                                        <p:tav tm="100000">
                                          <p:val>
                                            <p:fltVal val="1"/>
                                          </p:val>
                                        </p:tav>
                                      </p:tavLst>
                                    </p:anim>
                                  </p:childTnLst>
                                </p:cTn>
                              </p:par>
                            </p:childTnLst>
                          </p:cTn>
                        </p:par>
                        <p:par>
                          <p:cTn id="269" fill="hold">
                            <p:stCondLst>
                              <p:cond delay="3400"/>
                            </p:stCondLst>
                            <p:childTnLst>
                              <p:par>
                                <p:cTn id="270" presetID="63" presetClass="entr" presetSubtype="0" fill="hold" nodeType="afterEffect">
                                  <p:stCondLst>
                                    <p:cond delay="0"/>
                                  </p:stCondLst>
                                  <p:childTnLst>
                                    <p:set>
                                      <p:cBhvr>
                                        <p:cTn id="271" dur="1" fill="hold">
                                          <p:stCondLst>
                                            <p:cond delay="0"/>
                                          </p:stCondLst>
                                        </p:cTn>
                                        <p:tgtEl>
                                          <p:spTgt spid="409"/>
                                        </p:tgtEl>
                                        <p:attrNameLst>
                                          <p:attrName>style.visibility</p:attrName>
                                        </p:attrNameLst>
                                      </p:cBhvr>
                                      <p:to>
                                        <p:strVal val="visible"/>
                                      </p:to>
                                    </p:set>
                                    <p:anim calcmode="lin" valueType="num">
                                      <p:cBhvr>
                                        <p:cTn id="272" dur="100" fill="hold"/>
                                        <p:tgtEl>
                                          <p:spTgt spid="409"/>
                                        </p:tgtEl>
                                        <p:attrNameLst>
                                          <p:attrName>drawProgress</p:attrName>
                                        </p:attrNameLst>
                                      </p:cBhvr>
                                      <p:tavLst>
                                        <p:tav tm="0">
                                          <p:val>
                                            <p:fltVal val="0"/>
                                          </p:val>
                                        </p:tav>
                                        <p:tav tm="100000">
                                          <p:val>
                                            <p:fltVal val="1"/>
                                          </p:val>
                                        </p:tav>
                                      </p:tavLst>
                                    </p:anim>
                                  </p:childTnLst>
                                </p:cTn>
                              </p:par>
                            </p:childTnLst>
                          </p:cTn>
                        </p:par>
                        <p:par>
                          <p:cTn id="273" fill="hold">
                            <p:stCondLst>
                              <p:cond delay="3500"/>
                            </p:stCondLst>
                            <p:childTnLst>
                              <p:par>
                                <p:cTn id="274" presetID="63" presetClass="entr" presetSubtype="0" fill="hold" nodeType="afterEffect">
                                  <p:stCondLst>
                                    <p:cond delay="0"/>
                                  </p:stCondLst>
                                  <p:childTnLst>
                                    <p:set>
                                      <p:cBhvr>
                                        <p:cTn id="275" dur="1" fill="hold">
                                          <p:stCondLst>
                                            <p:cond delay="0"/>
                                          </p:stCondLst>
                                        </p:cTn>
                                        <p:tgtEl>
                                          <p:spTgt spid="410"/>
                                        </p:tgtEl>
                                        <p:attrNameLst>
                                          <p:attrName>style.visibility</p:attrName>
                                        </p:attrNameLst>
                                      </p:cBhvr>
                                      <p:to>
                                        <p:strVal val="visible"/>
                                      </p:to>
                                    </p:set>
                                    <p:anim calcmode="lin" valueType="num">
                                      <p:cBhvr>
                                        <p:cTn id="276" dur="100" fill="hold"/>
                                        <p:tgtEl>
                                          <p:spTgt spid="410"/>
                                        </p:tgtEl>
                                        <p:attrNameLst>
                                          <p:attrName>drawProgress</p:attrName>
                                        </p:attrNameLst>
                                      </p:cBhvr>
                                      <p:tavLst>
                                        <p:tav tm="0">
                                          <p:val>
                                            <p:fltVal val="0"/>
                                          </p:val>
                                        </p:tav>
                                        <p:tav tm="100000">
                                          <p:val>
                                            <p:fltVal val="1"/>
                                          </p:val>
                                        </p:tav>
                                      </p:tavLst>
                                    </p:anim>
                                  </p:childTnLst>
                                </p:cTn>
                              </p:par>
                            </p:childTnLst>
                          </p:cTn>
                        </p:par>
                        <p:par>
                          <p:cTn id="277" fill="hold">
                            <p:stCondLst>
                              <p:cond delay="3600"/>
                            </p:stCondLst>
                            <p:childTnLst>
                              <p:par>
                                <p:cTn id="278" presetID="63" presetClass="entr" presetSubtype="0" fill="hold" nodeType="afterEffect">
                                  <p:stCondLst>
                                    <p:cond delay="0"/>
                                  </p:stCondLst>
                                  <p:childTnLst>
                                    <p:set>
                                      <p:cBhvr>
                                        <p:cTn id="279" dur="1" fill="hold">
                                          <p:stCondLst>
                                            <p:cond delay="0"/>
                                          </p:stCondLst>
                                        </p:cTn>
                                        <p:tgtEl>
                                          <p:spTgt spid="411"/>
                                        </p:tgtEl>
                                        <p:attrNameLst>
                                          <p:attrName>style.visibility</p:attrName>
                                        </p:attrNameLst>
                                      </p:cBhvr>
                                      <p:to>
                                        <p:strVal val="visible"/>
                                      </p:to>
                                    </p:set>
                                    <p:anim calcmode="lin" valueType="num">
                                      <p:cBhvr>
                                        <p:cTn id="280" dur="100" fill="hold"/>
                                        <p:tgtEl>
                                          <p:spTgt spid="411"/>
                                        </p:tgtEl>
                                        <p:attrNameLst>
                                          <p:attrName>drawProgress</p:attrName>
                                        </p:attrNameLst>
                                      </p:cBhvr>
                                      <p:tavLst>
                                        <p:tav tm="0">
                                          <p:val>
                                            <p:fltVal val="0"/>
                                          </p:val>
                                        </p:tav>
                                        <p:tav tm="100000">
                                          <p:val>
                                            <p:fltVal val="1"/>
                                          </p:val>
                                        </p:tav>
                                      </p:tavLst>
                                    </p:anim>
                                  </p:childTnLst>
                                </p:cTn>
                              </p:par>
                            </p:childTnLst>
                          </p:cTn>
                        </p:par>
                        <p:par>
                          <p:cTn id="281" fill="hold">
                            <p:stCondLst>
                              <p:cond delay="3700"/>
                            </p:stCondLst>
                            <p:childTnLst>
                              <p:par>
                                <p:cTn id="282" presetID="63" presetClass="entr" presetSubtype="0" fill="hold" nodeType="afterEffect">
                                  <p:stCondLst>
                                    <p:cond delay="0"/>
                                  </p:stCondLst>
                                  <p:childTnLst>
                                    <p:set>
                                      <p:cBhvr>
                                        <p:cTn id="283" dur="1" fill="hold">
                                          <p:stCondLst>
                                            <p:cond delay="0"/>
                                          </p:stCondLst>
                                        </p:cTn>
                                        <p:tgtEl>
                                          <p:spTgt spid="454"/>
                                        </p:tgtEl>
                                        <p:attrNameLst>
                                          <p:attrName>style.visibility</p:attrName>
                                        </p:attrNameLst>
                                      </p:cBhvr>
                                      <p:to>
                                        <p:strVal val="visible"/>
                                      </p:to>
                                    </p:set>
                                    <p:anim calcmode="lin" valueType="num">
                                      <p:cBhvr>
                                        <p:cTn id="284" dur="100" fill="hold"/>
                                        <p:tgtEl>
                                          <p:spTgt spid="454"/>
                                        </p:tgtEl>
                                        <p:attrNameLst>
                                          <p:attrName>drawProgress</p:attrName>
                                        </p:attrNameLst>
                                      </p:cBhvr>
                                      <p:tavLst>
                                        <p:tav tm="0">
                                          <p:val>
                                            <p:fltVal val="0"/>
                                          </p:val>
                                        </p:tav>
                                        <p:tav tm="100000">
                                          <p:val>
                                            <p:fltVal val="1"/>
                                          </p:val>
                                        </p:tav>
                                      </p:tavLst>
                                    </p:anim>
                                  </p:childTnLst>
                                </p:cTn>
                              </p:par>
                            </p:childTnLst>
                          </p:cTn>
                        </p:par>
                        <p:par>
                          <p:cTn id="285" fill="hold">
                            <p:stCondLst>
                              <p:cond delay="3800"/>
                            </p:stCondLst>
                            <p:childTnLst>
                              <p:par>
                                <p:cTn id="286" presetID="63" presetClass="entr" presetSubtype="0" fill="hold" nodeType="afterEffect">
                                  <p:stCondLst>
                                    <p:cond delay="0"/>
                                  </p:stCondLst>
                                  <p:childTnLst>
                                    <p:set>
                                      <p:cBhvr>
                                        <p:cTn id="287" dur="1" fill="hold">
                                          <p:stCondLst>
                                            <p:cond delay="0"/>
                                          </p:stCondLst>
                                        </p:cTn>
                                        <p:tgtEl>
                                          <p:spTgt spid="455"/>
                                        </p:tgtEl>
                                        <p:attrNameLst>
                                          <p:attrName>style.visibility</p:attrName>
                                        </p:attrNameLst>
                                      </p:cBhvr>
                                      <p:to>
                                        <p:strVal val="visible"/>
                                      </p:to>
                                    </p:set>
                                    <p:anim calcmode="lin" valueType="num">
                                      <p:cBhvr>
                                        <p:cTn id="288" dur="100" fill="hold"/>
                                        <p:tgtEl>
                                          <p:spTgt spid="455"/>
                                        </p:tgtEl>
                                        <p:attrNameLst>
                                          <p:attrName>drawProgress</p:attrName>
                                        </p:attrNameLst>
                                      </p:cBhvr>
                                      <p:tavLst>
                                        <p:tav tm="0">
                                          <p:val>
                                            <p:fltVal val="0"/>
                                          </p:val>
                                        </p:tav>
                                        <p:tav tm="100000">
                                          <p:val>
                                            <p:fltVal val="1"/>
                                          </p:val>
                                        </p:tav>
                                      </p:tavLst>
                                    </p:anim>
                                  </p:childTnLst>
                                </p:cTn>
                              </p:par>
                            </p:childTnLst>
                          </p:cTn>
                        </p:par>
                      </p:childTnLst>
                    </p:cTn>
                  </p:par>
                  <p:par>
                    <p:cTn id="289" fill="hold">
                      <p:stCondLst>
                        <p:cond delay="indefinite"/>
                      </p:stCondLst>
                      <p:childTnLst>
                        <p:par>
                          <p:cTn id="290" fill="hold">
                            <p:stCondLst>
                              <p:cond delay="0"/>
                            </p:stCondLst>
                            <p:childTnLst>
                              <p:par>
                                <p:cTn id="291" presetID="63" presetClass="entr" presetSubtype="0" fill="hold" nodeType="clickEffect">
                                  <p:stCondLst>
                                    <p:cond delay="0"/>
                                  </p:stCondLst>
                                  <p:childTnLst>
                                    <p:set>
                                      <p:cBhvr>
                                        <p:cTn id="292" dur="1" fill="hold">
                                          <p:stCondLst>
                                            <p:cond delay="0"/>
                                          </p:stCondLst>
                                        </p:cTn>
                                        <p:tgtEl>
                                          <p:spTgt spid="5"/>
                                        </p:tgtEl>
                                        <p:attrNameLst>
                                          <p:attrName>style.visibility</p:attrName>
                                        </p:attrNameLst>
                                      </p:cBhvr>
                                      <p:to>
                                        <p:strVal val="visible"/>
                                      </p:to>
                                    </p:set>
                                    <p:anim calcmode="lin" valueType="num">
                                      <p:cBhvr>
                                        <p:cTn id="293" dur="100" fill="hold"/>
                                        <p:tgtEl>
                                          <p:spTgt spid="5"/>
                                        </p:tgtEl>
                                        <p:attrNameLst>
                                          <p:attrName>drawProgress</p:attrName>
                                        </p:attrNameLst>
                                      </p:cBhvr>
                                      <p:tavLst>
                                        <p:tav tm="0">
                                          <p:val>
                                            <p:fltVal val="0"/>
                                          </p:val>
                                        </p:tav>
                                        <p:tav tm="100000">
                                          <p:val>
                                            <p:fltVal val="1"/>
                                          </p:val>
                                        </p:tav>
                                      </p:tavLst>
                                    </p:anim>
                                  </p:childTnLst>
                                </p:cTn>
                              </p:par>
                            </p:childTnLst>
                          </p:cTn>
                        </p:par>
                        <p:par>
                          <p:cTn id="294" fill="hold">
                            <p:stCondLst>
                              <p:cond delay="100"/>
                            </p:stCondLst>
                            <p:childTnLst>
                              <p:par>
                                <p:cTn id="295" presetID="63" presetClass="entr" presetSubtype="0" fill="hold" nodeType="afterEffect">
                                  <p:stCondLst>
                                    <p:cond delay="0"/>
                                  </p:stCondLst>
                                  <p:childTnLst>
                                    <p:set>
                                      <p:cBhvr>
                                        <p:cTn id="296" dur="1" fill="hold">
                                          <p:stCondLst>
                                            <p:cond delay="0"/>
                                          </p:stCondLst>
                                        </p:cTn>
                                        <p:tgtEl>
                                          <p:spTgt spid="6"/>
                                        </p:tgtEl>
                                        <p:attrNameLst>
                                          <p:attrName>style.visibility</p:attrName>
                                        </p:attrNameLst>
                                      </p:cBhvr>
                                      <p:to>
                                        <p:strVal val="visible"/>
                                      </p:to>
                                    </p:set>
                                    <p:anim calcmode="lin" valueType="num">
                                      <p:cBhvr>
                                        <p:cTn id="297" dur="100" fill="hold"/>
                                        <p:tgtEl>
                                          <p:spTgt spid="6"/>
                                        </p:tgtEl>
                                        <p:attrNameLst>
                                          <p:attrName>drawProgress</p:attrName>
                                        </p:attrNameLst>
                                      </p:cBhvr>
                                      <p:tavLst>
                                        <p:tav tm="0">
                                          <p:val>
                                            <p:fltVal val="0"/>
                                          </p:val>
                                        </p:tav>
                                        <p:tav tm="100000">
                                          <p:val>
                                            <p:fltVal val="1"/>
                                          </p:val>
                                        </p:tav>
                                      </p:tavLst>
                                    </p:anim>
                                  </p:childTnLst>
                                </p:cTn>
                              </p:par>
                            </p:childTnLst>
                          </p:cTn>
                        </p:par>
                        <p:par>
                          <p:cTn id="298" fill="hold">
                            <p:stCondLst>
                              <p:cond delay="200"/>
                            </p:stCondLst>
                            <p:childTnLst>
                              <p:par>
                                <p:cTn id="299" presetID="63" presetClass="entr" presetSubtype="0" fill="hold" nodeType="afterEffect">
                                  <p:stCondLst>
                                    <p:cond delay="0"/>
                                  </p:stCondLst>
                                  <p:childTnLst>
                                    <p:set>
                                      <p:cBhvr>
                                        <p:cTn id="300" dur="1" fill="hold">
                                          <p:stCondLst>
                                            <p:cond delay="0"/>
                                          </p:stCondLst>
                                        </p:cTn>
                                        <p:tgtEl>
                                          <p:spTgt spid="413"/>
                                        </p:tgtEl>
                                        <p:attrNameLst>
                                          <p:attrName>style.visibility</p:attrName>
                                        </p:attrNameLst>
                                      </p:cBhvr>
                                      <p:to>
                                        <p:strVal val="visible"/>
                                      </p:to>
                                    </p:set>
                                    <p:anim calcmode="lin" valueType="num">
                                      <p:cBhvr>
                                        <p:cTn id="301" dur="100" fill="hold"/>
                                        <p:tgtEl>
                                          <p:spTgt spid="413"/>
                                        </p:tgtEl>
                                        <p:attrNameLst>
                                          <p:attrName>drawProgress</p:attrName>
                                        </p:attrNameLst>
                                      </p:cBhvr>
                                      <p:tavLst>
                                        <p:tav tm="0">
                                          <p:val>
                                            <p:fltVal val="0"/>
                                          </p:val>
                                        </p:tav>
                                        <p:tav tm="100000">
                                          <p:val>
                                            <p:fltVal val="1"/>
                                          </p:val>
                                        </p:tav>
                                      </p:tavLst>
                                    </p:anim>
                                  </p:childTnLst>
                                </p:cTn>
                              </p:par>
                            </p:childTnLst>
                          </p:cTn>
                        </p:par>
                        <p:par>
                          <p:cTn id="302" fill="hold">
                            <p:stCondLst>
                              <p:cond delay="300"/>
                            </p:stCondLst>
                            <p:childTnLst>
                              <p:par>
                                <p:cTn id="303" presetID="63" presetClass="entr" presetSubtype="0" fill="hold" nodeType="afterEffect">
                                  <p:stCondLst>
                                    <p:cond delay="0"/>
                                  </p:stCondLst>
                                  <p:childTnLst>
                                    <p:set>
                                      <p:cBhvr>
                                        <p:cTn id="304" dur="1" fill="hold">
                                          <p:stCondLst>
                                            <p:cond delay="0"/>
                                          </p:stCondLst>
                                        </p:cTn>
                                        <p:tgtEl>
                                          <p:spTgt spid="414"/>
                                        </p:tgtEl>
                                        <p:attrNameLst>
                                          <p:attrName>style.visibility</p:attrName>
                                        </p:attrNameLst>
                                      </p:cBhvr>
                                      <p:to>
                                        <p:strVal val="visible"/>
                                      </p:to>
                                    </p:set>
                                    <p:anim calcmode="lin" valueType="num">
                                      <p:cBhvr>
                                        <p:cTn id="305" dur="100" fill="hold"/>
                                        <p:tgtEl>
                                          <p:spTgt spid="414"/>
                                        </p:tgtEl>
                                        <p:attrNameLst>
                                          <p:attrName>drawProgress</p:attrName>
                                        </p:attrNameLst>
                                      </p:cBhvr>
                                      <p:tavLst>
                                        <p:tav tm="0">
                                          <p:val>
                                            <p:fltVal val="0"/>
                                          </p:val>
                                        </p:tav>
                                        <p:tav tm="100000">
                                          <p:val>
                                            <p:fltVal val="1"/>
                                          </p:val>
                                        </p:tav>
                                      </p:tavLst>
                                    </p:anim>
                                  </p:childTnLst>
                                </p:cTn>
                              </p:par>
                            </p:childTnLst>
                          </p:cTn>
                        </p:par>
                        <p:par>
                          <p:cTn id="306" fill="hold">
                            <p:stCondLst>
                              <p:cond delay="400"/>
                            </p:stCondLst>
                            <p:childTnLst>
                              <p:par>
                                <p:cTn id="307" presetID="63" presetClass="entr" presetSubtype="0" fill="hold" nodeType="afterEffect">
                                  <p:stCondLst>
                                    <p:cond delay="0"/>
                                  </p:stCondLst>
                                  <p:childTnLst>
                                    <p:set>
                                      <p:cBhvr>
                                        <p:cTn id="308" dur="1" fill="hold">
                                          <p:stCondLst>
                                            <p:cond delay="0"/>
                                          </p:stCondLst>
                                        </p:cTn>
                                        <p:tgtEl>
                                          <p:spTgt spid="415"/>
                                        </p:tgtEl>
                                        <p:attrNameLst>
                                          <p:attrName>style.visibility</p:attrName>
                                        </p:attrNameLst>
                                      </p:cBhvr>
                                      <p:to>
                                        <p:strVal val="visible"/>
                                      </p:to>
                                    </p:set>
                                    <p:anim calcmode="lin" valueType="num">
                                      <p:cBhvr>
                                        <p:cTn id="309" dur="100" fill="hold"/>
                                        <p:tgtEl>
                                          <p:spTgt spid="415"/>
                                        </p:tgtEl>
                                        <p:attrNameLst>
                                          <p:attrName>drawProgress</p:attrName>
                                        </p:attrNameLst>
                                      </p:cBhvr>
                                      <p:tavLst>
                                        <p:tav tm="0">
                                          <p:val>
                                            <p:fltVal val="0"/>
                                          </p:val>
                                        </p:tav>
                                        <p:tav tm="100000">
                                          <p:val>
                                            <p:fltVal val="1"/>
                                          </p:val>
                                        </p:tav>
                                      </p:tavLst>
                                    </p:anim>
                                  </p:childTnLst>
                                </p:cTn>
                              </p:par>
                            </p:childTnLst>
                          </p:cTn>
                        </p:par>
                        <p:par>
                          <p:cTn id="310" fill="hold">
                            <p:stCondLst>
                              <p:cond delay="500"/>
                            </p:stCondLst>
                            <p:childTnLst>
                              <p:par>
                                <p:cTn id="311" presetID="63" presetClass="entr" presetSubtype="0" fill="hold" nodeType="afterEffect">
                                  <p:stCondLst>
                                    <p:cond delay="0"/>
                                  </p:stCondLst>
                                  <p:childTnLst>
                                    <p:set>
                                      <p:cBhvr>
                                        <p:cTn id="312" dur="1" fill="hold">
                                          <p:stCondLst>
                                            <p:cond delay="0"/>
                                          </p:stCondLst>
                                        </p:cTn>
                                        <p:tgtEl>
                                          <p:spTgt spid="416"/>
                                        </p:tgtEl>
                                        <p:attrNameLst>
                                          <p:attrName>style.visibility</p:attrName>
                                        </p:attrNameLst>
                                      </p:cBhvr>
                                      <p:to>
                                        <p:strVal val="visible"/>
                                      </p:to>
                                    </p:set>
                                    <p:anim calcmode="lin" valueType="num">
                                      <p:cBhvr>
                                        <p:cTn id="313" dur="100" fill="hold"/>
                                        <p:tgtEl>
                                          <p:spTgt spid="416"/>
                                        </p:tgtEl>
                                        <p:attrNameLst>
                                          <p:attrName>drawProgress</p:attrName>
                                        </p:attrNameLst>
                                      </p:cBhvr>
                                      <p:tavLst>
                                        <p:tav tm="0">
                                          <p:val>
                                            <p:fltVal val="0"/>
                                          </p:val>
                                        </p:tav>
                                        <p:tav tm="100000">
                                          <p:val>
                                            <p:fltVal val="1"/>
                                          </p:val>
                                        </p:tav>
                                      </p:tavLst>
                                    </p:anim>
                                  </p:childTnLst>
                                </p:cTn>
                              </p:par>
                            </p:childTnLst>
                          </p:cTn>
                        </p:par>
                        <p:par>
                          <p:cTn id="314" fill="hold">
                            <p:stCondLst>
                              <p:cond delay="600"/>
                            </p:stCondLst>
                            <p:childTnLst>
                              <p:par>
                                <p:cTn id="315" presetID="63" presetClass="entr" presetSubtype="0" fill="hold" nodeType="afterEffect">
                                  <p:stCondLst>
                                    <p:cond delay="0"/>
                                  </p:stCondLst>
                                  <p:childTnLst>
                                    <p:set>
                                      <p:cBhvr>
                                        <p:cTn id="316" dur="1" fill="hold">
                                          <p:stCondLst>
                                            <p:cond delay="0"/>
                                          </p:stCondLst>
                                        </p:cTn>
                                        <p:tgtEl>
                                          <p:spTgt spid="417"/>
                                        </p:tgtEl>
                                        <p:attrNameLst>
                                          <p:attrName>style.visibility</p:attrName>
                                        </p:attrNameLst>
                                      </p:cBhvr>
                                      <p:to>
                                        <p:strVal val="visible"/>
                                      </p:to>
                                    </p:set>
                                    <p:anim calcmode="lin" valueType="num">
                                      <p:cBhvr>
                                        <p:cTn id="317" dur="100" fill="hold"/>
                                        <p:tgtEl>
                                          <p:spTgt spid="417"/>
                                        </p:tgtEl>
                                        <p:attrNameLst>
                                          <p:attrName>drawProgress</p:attrName>
                                        </p:attrNameLst>
                                      </p:cBhvr>
                                      <p:tavLst>
                                        <p:tav tm="0">
                                          <p:val>
                                            <p:fltVal val="0"/>
                                          </p:val>
                                        </p:tav>
                                        <p:tav tm="100000">
                                          <p:val>
                                            <p:fltVal val="1"/>
                                          </p:val>
                                        </p:tav>
                                      </p:tavLst>
                                    </p:anim>
                                  </p:childTnLst>
                                </p:cTn>
                              </p:par>
                            </p:childTnLst>
                          </p:cTn>
                        </p:par>
                        <p:par>
                          <p:cTn id="318" fill="hold">
                            <p:stCondLst>
                              <p:cond delay="700"/>
                            </p:stCondLst>
                            <p:childTnLst>
                              <p:par>
                                <p:cTn id="319" presetID="63" presetClass="entr" presetSubtype="0" fill="hold" nodeType="afterEffect">
                                  <p:stCondLst>
                                    <p:cond delay="0"/>
                                  </p:stCondLst>
                                  <p:childTnLst>
                                    <p:set>
                                      <p:cBhvr>
                                        <p:cTn id="320" dur="1" fill="hold">
                                          <p:stCondLst>
                                            <p:cond delay="0"/>
                                          </p:stCondLst>
                                        </p:cTn>
                                        <p:tgtEl>
                                          <p:spTgt spid="418"/>
                                        </p:tgtEl>
                                        <p:attrNameLst>
                                          <p:attrName>style.visibility</p:attrName>
                                        </p:attrNameLst>
                                      </p:cBhvr>
                                      <p:to>
                                        <p:strVal val="visible"/>
                                      </p:to>
                                    </p:set>
                                    <p:anim calcmode="lin" valueType="num">
                                      <p:cBhvr>
                                        <p:cTn id="321" dur="100" fill="hold"/>
                                        <p:tgtEl>
                                          <p:spTgt spid="418"/>
                                        </p:tgtEl>
                                        <p:attrNameLst>
                                          <p:attrName>drawProgress</p:attrName>
                                        </p:attrNameLst>
                                      </p:cBhvr>
                                      <p:tavLst>
                                        <p:tav tm="0">
                                          <p:val>
                                            <p:fltVal val="0"/>
                                          </p:val>
                                        </p:tav>
                                        <p:tav tm="100000">
                                          <p:val>
                                            <p:fltVal val="1"/>
                                          </p:val>
                                        </p:tav>
                                      </p:tavLst>
                                    </p:anim>
                                  </p:childTnLst>
                                </p:cTn>
                              </p:par>
                            </p:childTnLst>
                          </p:cTn>
                        </p:par>
                        <p:par>
                          <p:cTn id="322" fill="hold">
                            <p:stCondLst>
                              <p:cond delay="800"/>
                            </p:stCondLst>
                            <p:childTnLst>
                              <p:par>
                                <p:cTn id="323" presetID="63" presetClass="entr" presetSubtype="0" fill="hold" nodeType="afterEffect">
                                  <p:stCondLst>
                                    <p:cond delay="0"/>
                                  </p:stCondLst>
                                  <p:childTnLst>
                                    <p:set>
                                      <p:cBhvr>
                                        <p:cTn id="324" dur="1" fill="hold">
                                          <p:stCondLst>
                                            <p:cond delay="0"/>
                                          </p:stCondLst>
                                        </p:cTn>
                                        <p:tgtEl>
                                          <p:spTgt spid="419"/>
                                        </p:tgtEl>
                                        <p:attrNameLst>
                                          <p:attrName>style.visibility</p:attrName>
                                        </p:attrNameLst>
                                      </p:cBhvr>
                                      <p:to>
                                        <p:strVal val="visible"/>
                                      </p:to>
                                    </p:set>
                                    <p:anim calcmode="lin" valueType="num">
                                      <p:cBhvr>
                                        <p:cTn id="325" dur="100" fill="hold"/>
                                        <p:tgtEl>
                                          <p:spTgt spid="419"/>
                                        </p:tgtEl>
                                        <p:attrNameLst>
                                          <p:attrName>drawProgress</p:attrName>
                                        </p:attrNameLst>
                                      </p:cBhvr>
                                      <p:tavLst>
                                        <p:tav tm="0">
                                          <p:val>
                                            <p:fltVal val="0"/>
                                          </p:val>
                                        </p:tav>
                                        <p:tav tm="100000">
                                          <p:val>
                                            <p:fltVal val="1"/>
                                          </p:val>
                                        </p:tav>
                                      </p:tavLst>
                                    </p:anim>
                                  </p:childTnLst>
                                </p:cTn>
                              </p:par>
                            </p:childTnLst>
                          </p:cTn>
                        </p:par>
                        <p:par>
                          <p:cTn id="326" fill="hold">
                            <p:stCondLst>
                              <p:cond delay="900"/>
                            </p:stCondLst>
                            <p:childTnLst>
                              <p:par>
                                <p:cTn id="327" presetID="63" presetClass="entr" presetSubtype="0" fill="hold" nodeType="afterEffect">
                                  <p:stCondLst>
                                    <p:cond delay="0"/>
                                  </p:stCondLst>
                                  <p:childTnLst>
                                    <p:set>
                                      <p:cBhvr>
                                        <p:cTn id="328" dur="1" fill="hold">
                                          <p:stCondLst>
                                            <p:cond delay="0"/>
                                          </p:stCondLst>
                                        </p:cTn>
                                        <p:tgtEl>
                                          <p:spTgt spid="420"/>
                                        </p:tgtEl>
                                        <p:attrNameLst>
                                          <p:attrName>style.visibility</p:attrName>
                                        </p:attrNameLst>
                                      </p:cBhvr>
                                      <p:to>
                                        <p:strVal val="visible"/>
                                      </p:to>
                                    </p:set>
                                    <p:anim calcmode="lin" valueType="num">
                                      <p:cBhvr>
                                        <p:cTn id="329" dur="100" fill="hold"/>
                                        <p:tgtEl>
                                          <p:spTgt spid="420"/>
                                        </p:tgtEl>
                                        <p:attrNameLst>
                                          <p:attrName>drawProgress</p:attrName>
                                        </p:attrNameLst>
                                      </p:cBhvr>
                                      <p:tavLst>
                                        <p:tav tm="0">
                                          <p:val>
                                            <p:fltVal val="0"/>
                                          </p:val>
                                        </p:tav>
                                        <p:tav tm="100000">
                                          <p:val>
                                            <p:fltVal val="1"/>
                                          </p:val>
                                        </p:tav>
                                      </p:tavLst>
                                    </p:anim>
                                  </p:childTnLst>
                                </p:cTn>
                              </p:par>
                            </p:childTnLst>
                          </p:cTn>
                        </p:par>
                        <p:par>
                          <p:cTn id="330" fill="hold">
                            <p:stCondLst>
                              <p:cond delay="1000"/>
                            </p:stCondLst>
                            <p:childTnLst>
                              <p:par>
                                <p:cTn id="331" presetID="63" presetClass="entr" presetSubtype="0" fill="hold" nodeType="afterEffect">
                                  <p:stCondLst>
                                    <p:cond delay="0"/>
                                  </p:stCondLst>
                                  <p:childTnLst>
                                    <p:set>
                                      <p:cBhvr>
                                        <p:cTn id="332" dur="1" fill="hold">
                                          <p:stCondLst>
                                            <p:cond delay="0"/>
                                          </p:stCondLst>
                                        </p:cTn>
                                        <p:tgtEl>
                                          <p:spTgt spid="422"/>
                                        </p:tgtEl>
                                        <p:attrNameLst>
                                          <p:attrName>style.visibility</p:attrName>
                                        </p:attrNameLst>
                                      </p:cBhvr>
                                      <p:to>
                                        <p:strVal val="visible"/>
                                      </p:to>
                                    </p:set>
                                    <p:anim calcmode="lin" valueType="num">
                                      <p:cBhvr>
                                        <p:cTn id="333" dur="100" fill="hold"/>
                                        <p:tgtEl>
                                          <p:spTgt spid="422"/>
                                        </p:tgtEl>
                                        <p:attrNameLst>
                                          <p:attrName>drawProgress</p:attrName>
                                        </p:attrNameLst>
                                      </p:cBhvr>
                                      <p:tavLst>
                                        <p:tav tm="0">
                                          <p:val>
                                            <p:fltVal val="0"/>
                                          </p:val>
                                        </p:tav>
                                        <p:tav tm="100000">
                                          <p:val>
                                            <p:fltVal val="1"/>
                                          </p:val>
                                        </p:tav>
                                      </p:tavLst>
                                    </p:anim>
                                  </p:childTnLst>
                                </p:cTn>
                              </p:par>
                            </p:childTnLst>
                          </p:cTn>
                        </p:par>
                        <p:par>
                          <p:cTn id="334" fill="hold">
                            <p:stCondLst>
                              <p:cond delay="1100"/>
                            </p:stCondLst>
                            <p:childTnLst>
                              <p:par>
                                <p:cTn id="335" presetID="63" presetClass="entr" presetSubtype="0" fill="hold" nodeType="afterEffect">
                                  <p:stCondLst>
                                    <p:cond delay="0"/>
                                  </p:stCondLst>
                                  <p:childTnLst>
                                    <p:set>
                                      <p:cBhvr>
                                        <p:cTn id="336" dur="1" fill="hold">
                                          <p:stCondLst>
                                            <p:cond delay="0"/>
                                          </p:stCondLst>
                                        </p:cTn>
                                        <p:tgtEl>
                                          <p:spTgt spid="423"/>
                                        </p:tgtEl>
                                        <p:attrNameLst>
                                          <p:attrName>style.visibility</p:attrName>
                                        </p:attrNameLst>
                                      </p:cBhvr>
                                      <p:to>
                                        <p:strVal val="visible"/>
                                      </p:to>
                                    </p:set>
                                    <p:anim calcmode="lin" valueType="num">
                                      <p:cBhvr>
                                        <p:cTn id="337" dur="100" fill="hold"/>
                                        <p:tgtEl>
                                          <p:spTgt spid="423"/>
                                        </p:tgtEl>
                                        <p:attrNameLst>
                                          <p:attrName>drawProgress</p:attrName>
                                        </p:attrNameLst>
                                      </p:cBhvr>
                                      <p:tavLst>
                                        <p:tav tm="0">
                                          <p:val>
                                            <p:fltVal val="0"/>
                                          </p:val>
                                        </p:tav>
                                        <p:tav tm="100000">
                                          <p:val>
                                            <p:fltVal val="1"/>
                                          </p:val>
                                        </p:tav>
                                      </p:tavLst>
                                    </p:anim>
                                  </p:childTnLst>
                                </p:cTn>
                              </p:par>
                            </p:childTnLst>
                          </p:cTn>
                        </p:par>
                        <p:par>
                          <p:cTn id="338" fill="hold">
                            <p:stCondLst>
                              <p:cond delay="1200"/>
                            </p:stCondLst>
                            <p:childTnLst>
                              <p:par>
                                <p:cTn id="339" presetID="63" presetClass="entr" presetSubtype="0" fill="hold" nodeType="afterEffect">
                                  <p:stCondLst>
                                    <p:cond delay="0"/>
                                  </p:stCondLst>
                                  <p:childTnLst>
                                    <p:set>
                                      <p:cBhvr>
                                        <p:cTn id="340" dur="1" fill="hold">
                                          <p:stCondLst>
                                            <p:cond delay="0"/>
                                          </p:stCondLst>
                                        </p:cTn>
                                        <p:tgtEl>
                                          <p:spTgt spid="424"/>
                                        </p:tgtEl>
                                        <p:attrNameLst>
                                          <p:attrName>style.visibility</p:attrName>
                                        </p:attrNameLst>
                                      </p:cBhvr>
                                      <p:to>
                                        <p:strVal val="visible"/>
                                      </p:to>
                                    </p:set>
                                    <p:anim calcmode="lin" valueType="num">
                                      <p:cBhvr>
                                        <p:cTn id="341" dur="100" fill="hold"/>
                                        <p:tgtEl>
                                          <p:spTgt spid="424"/>
                                        </p:tgtEl>
                                        <p:attrNameLst>
                                          <p:attrName>drawProgress</p:attrName>
                                        </p:attrNameLst>
                                      </p:cBhvr>
                                      <p:tavLst>
                                        <p:tav tm="0">
                                          <p:val>
                                            <p:fltVal val="0"/>
                                          </p:val>
                                        </p:tav>
                                        <p:tav tm="100000">
                                          <p:val>
                                            <p:fltVal val="1"/>
                                          </p:val>
                                        </p:tav>
                                      </p:tavLst>
                                    </p:anim>
                                  </p:childTnLst>
                                </p:cTn>
                              </p:par>
                            </p:childTnLst>
                          </p:cTn>
                        </p:par>
                        <p:par>
                          <p:cTn id="342" fill="hold">
                            <p:stCondLst>
                              <p:cond delay="1300"/>
                            </p:stCondLst>
                            <p:childTnLst>
                              <p:par>
                                <p:cTn id="343" presetID="63" presetClass="entr" presetSubtype="0" fill="hold" nodeType="afterEffect">
                                  <p:stCondLst>
                                    <p:cond delay="0"/>
                                  </p:stCondLst>
                                  <p:childTnLst>
                                    <p:set>
                                      <p:cBhvr>
                                        <p:cTn id="344" dur="1" fill="hold">
                                          <p:stCondLst>
                                            <p:cond delay="0"/>
                                          </p:stCondLst>
                                        </p:cTn>
                                        <p:tgtEl>
                                          <p:spTgt spid="425"/>
                                        </p:tgtEl>
                                        <p:attrNameLst>
                                          <p:attrName>style.visibility</p:attrName>
                                        </p:attrNameLst>
                                      </p:cBhvr>
                                      <p:to>
                                        <p:strVal val="visible"/>
                                      </p:to>
                                    </p:set>
                                    <p:anim calcmode="lin" valueType="num">
                                      <p:cBhvr>
                                        <p:cTn id="345" dur="100" fill="hold"/>
                                        <p:tgtEl>
                                          <p:spTgt spid="425"/>
                                        </p:tgtEl>
                                        <p:attrNameLst>
                                          <p:attrName>drawProgress</p:attrName>
                                        </p:attrNameLst>
                                      </p:cBhvr>
                                      <p:tavLst>
                                        <p:tav tm="0">
                                          <p:val>
                                            <p:fltVal val="0"/>
                                          </p:val>
                                        </p:tav>
                                        <p:tav tm="100000">
                                          <p:val>
                                            <p:fltVal val="1"/>
                                          </p:val>
                                        </p:tav>
                                      </p:tavLst>
                                    </p:anim>
                                  </p:childTnLst>
                                </p:cTn>
                              </p:par>
                            </p:childTnLst>
                          </p:cTn>
                        </p:par>
                        <p:par>
                          <p:cTn id="346" fill="hold">
                            <p:stCondLst>
                              <p:cond delay="1400"/>
                            </p:stCondLst>
                            <p:childTnLst>
                              <p:par>
                                <p:cTn id="347" presetID="63" presetClass="entr" presetSubtype="0" fill="hold" nodeType="afterEffect">
                                  <p:stCondLst>
                                    <p:cond delay="0"/>
                                  </p:stCondLst>
                                  <p:childTnLst>
                                    <p:set>
                                      <p:cBhvr>
                                        <p:cTn id="348" dur="1" fill="hold">
                                          <p:stCondLst>
                                            <p:cond delay="0"/>
                                          </p:stCondLst>
                                        </p:cTn>
                                        <p:tgtEl>
                                          <p:spTgt spid="426"/>
                                        </p:tgtEl>
                                        <p:attrNameLst>
                                          <p:attrName>style.visibility</p:attrName>
                                        </p:attrNameLst>
                                      </p:cBhvr>
                                      <p:to>
                                        <p:strVal val="visible"/>
                                      </p:to>
                                    </p:set>
                                    <p:anim calcmode="lin" valueType="num">
                                      <p:cBhvr>
                                        <p:cTn id="349" dur="100" fill="hold"/>
                                        <p:tgtEl>
                                          <p:spTgt spid="426"/>
                                        </p:tgtEl>
                                        <p:attrNameLst>
                                          <p:attrName>drawProgress</p:attrName>
                                        </p:attrNameLst>
                                      </p:cBhvr>
                                      <p:tavLst>
                                        <p:tav tm="0">
                                          <p:val>
                                            <p:fltVal val="0"/>
                                          </p:val>
                                        </p:tav>
                                        <p:tav tm="100000">
                                          <p:val>
                                            <p:fltVal val="1"/>
                                          </p:val>
                                        </p:tav>
                                      </p:tavLst>
                                    </p:anim>
                                  </p:childTnLst>
                                </p:cTn>
                              </p:par>
                            </p:childTnLst>
                          </p:cTn>
                        </p:par>
                        <p:par>
                          <p:cTn id="350" fill="hold">
                            <p:stCondLst>
                              <p:cond delay="1500"/>
                            </p:stCondLst>
                            <p:childTnLst>
                              <p:par>
                                <p:cTn id="351" presetID="63" presetClass="entr" presetSubtype="0" fill="hold" nodeType="afterEffect">
                                  <p:stCondLst>
                                    <p:cond delay="0"/>
                                  </p:stCondLst>
                                  <p:childTnLst>
                                    <p:set>
                                      <p:cBhvr>
                                        <p:cTn id="352" dur="1" fill="hold">
                                          <p:stCondLst>
                                            <p:cond delay="0"/>
                                          </p:stCondLst>
                                        </p:cTn>
                                        <p:tgtEl>
                                          <p:spTgt spid="429"/>
                                        </p:tgtEl>
                                        <p:attrNameLst>
                                          <p:attrName>style.visibility</p:attrName>
                                        </p:attrNameLst>
                                      </p:cBhvr>
                                      <p:to>
                                        <p:strVal val="visible"/>
                                      </p:to>
                                    </p:set>
                                    <p:anim calcmode="lin" valueType="num">
                                      <p:cBhvr>
                                        <p:cTn id="353" dur="100" fill="hold"/>
                                        <p:tgtEl>
                                          <p:spTgt spid="429"/>
                                        </p:tgtEl>
                                        <p:attrNameLst>
                                          <p:attrName>drawProgress</p:attrName>
                                        </p:attrNameLst>
                                      </p:cBhvr>
                                      <p:tavLst>
                                        <p:tav tm="0">
                                          <p:val>
                                            <p:fltVal val="0"/>
                                          </p:val>
                                        </p:tav>
                                        <p:tav tm="100000">
                                          <p:val>
                                            <p:fltVal val="1"/>
                                          </p:val>
                                        </p:tav>
                                      </p:tavLst>
                                    </p:anim>
                                  </p:childTnLst>
                                </p:cTn>
                              </p:par>
                            </p:childTnLst>
                          </p:cTn>
                        </p:par>
                        <p:par>
                          <p:cTn id="354" fill="hold">
                            <p:stCondLst>
                              <p:cond delay="1600"/>
                            </p:stCondLst>
                            <p:childTnLst>
                              <p:par>
                                <p:cTn id="355" presetID="63" presetClass="entr" presetSubtype="0" fill="hold" nodeType="afterEffect">
                                  <p:stCondLst>
                                    <p:cond delay="0"/>
                                  </p:stCondLst>
                                  <p:childTnLst>
                                    <p:set>
                                      <p:cBhvr>
                                        <p:cTn id="356" dur="1" fill="hold">
                                          <p:stCondLst>
                                            <p:cond delay="0"/>
                                          </p:stCondLst>
                                        </p:cTn>
                                        <p:tgtEl>
                                          <p:spTgt spid="430"/>
                                        </p:tgtEl>
                                        <p:attrNameLst>
                                          <p:attrName>style.visibility</p:attrName>
                                        </p:attrNameLst>
                                      </p:cBhvr>
                                      <p:to>
                                        <p:strVal val="visible"/>
                                      </p:to>
                                    </p:set>
                                    <p:anim calcmode="lin" valueType="num">
                                      <p:cBhvr>
                                        <p:cTn id="357" dur="100" fill="hold"/>
                                        <p:tgtEl>
                                          <p:spTgt spid="430"/>
                                        </p:tgtEl>
                                        <p:attrNameLst>
                                          <p:attrName>drawProgress</p:attrName>
                                        </p:attrNameLst>
                                      </p:cBhvr>
                                      <p:tavLst>
                                        <p:tav tm="0">
                                          <p:val>
                                            <p:fltVal val="0"/>
                                          </p:val>
                                        </p:tav>
                                        <p:tav tm="100000">
                                          <p:val>
                                            <p:fltVal val="1"/>
                                          </p:val>
                                        </p:tav>
                                      </p:tavLst>
                                    </p:anim>
                                  </p:childTnLst>
                                </p:cTn>
                              </p:par>
                            </p:childTnLst>
                          </p:cTn>
                        </p:par>
                        <p:par>
                          <p:cTn id="358" fill="hold">
                            <p:stCondLst>
                              <p:cond delay="1700"/>
                            </p:stCondLst>
                            <p:childTnLst>
                              <p:par>
                                <p:cTn id="359" presetID="63" presetClass="entr" presetSubtype="0" fill="hold" nodeType="afterEffect">
                                  <p:stCondLst>
                                    <p:cond delay="0"/>
                                  </p:stCondLst>
                                  <p:childTnLst>
                                    <p:set>
                                      <p:cBhvr>
                                        <p:cTn id="360" dur="1" fill="hold">
                                          <p:stCondLst>
                                            <p:cond delay="0"/>
                                          </p:stCondLst>
                                        </p:cTn>
                                        <p:tgtEl>
                                          <p:spTgt spid="457"/>
                                        </p:tgtEl>
                                        <p:attrNameLst>
                                          <p:attrName>style.visibility</p:attrName>
                                        </p:attrNameLst>
                                      </p:cBhvr>
                                      <p:to>
                                        <p:strVal val="visible"/>
                                      </p:to>
                                    </p:set>
                                    <p:anim calcmode="lin" valueType="num">
                                      <p:cBhvr>
                                        <p:cTn id="361" dur="100" fill="hold"/>
                                        <p:tgtEl>
                                          <p:spTgt spid="457"/>
                                        </p:tgtEl>
                                        <p:attrNameLst>
                                          <p:attrName>drawProgress</p:attrName>
                                        </p:attrNameLst>
                                      </p:cBhvr>
                                      <p:tavLst>
                                        <p:tav tm="0">
                                          <p:val>
                                            <p:fltVal val="0"/>
                                          </p:val>
                                        </p:tav>
                                        <p:tav tm="100000">
                                          <p:val>
                                            <p:fltVal val="1"/>
                                          </p:val>
                                        </p:tav>
                                      </p:tavLst>
                                    </p:anim>
                                  </p:childTnLst>
                                </p:cTn>
                              </p:par>
                            </p:childTnLst>
                          </p:cTn>
                        </p:par>
                        <p:par>
                          <p:cTn id="362" fill="hold">
                            <p:stCondLst>
                              <p:cond delay="1800"/>
                            </p:stCondLst>
                            <p:childTnLst>
                              <p:par>
                                <p:cTn id="363" presetID="63" presetClass="entr" presetSubtype="0" fill="hold" nodeType="afterEffect">
                                  <p:stCondLst>
                                    <p:cond delay="0"/>
                                  </p:stCondLst>
                                  <p:childTnLst>
                                    <p:set>
                                      <p:cBhvr>
                                        <p:cTn id="364" dur="1" fill="hold">
                                          <p:stCondLst>
                                            <p:cond delay="0"/>
                                          </p:stCondLst>
                                        </p:cTn>
                                        <p:tgtEl>
                                          <p:spTgt spid="458"/>
                                        </p:tgtEl>
                                        <p:attrNameLst>
                                          <p:attrName>style.visibility</p:attrName>
                                        </p:attrNameLst>
                                      </p:cBhvr>
                                      <p:to>
                                        <p:strVal val="visible"/>
                                      </p:to>
                                    </p:set>
                                    <p:anim calcmode="lin" valueType="num">
                                      <p:cBhvr>
                                        <p:cTn id="365" dur="100" fill="hold"/>
                                        <p:tgtEl>
                                          <p:spTgt spid="458"/>
                                        </p:tgtEl>
                                        <p:attrNameLst>
                                          <p:attrName>drawProgress</p:attrName>
                                        </p:attrNameLst>
                                      </p:cBhvr>
                                      <p:tavLst>
                                        <p:tav tm="0">
                                          <p:val>
                                            <p:fltVal val="0"/>
                                          </p:val>
                                        </p:tav>
                                        <p:tav tm="100000">
                                          <p:val>
                                            <p:fltVal val="1"/>
                                          </p:val>
                                        </p:tav>
                                      </p:tavLst>
                                    </p:anim>
                                  </p:childTnLst>
                                </p:cTn>
                              </p:par>
                            </p:childTnLst>
                          </p:cTn>
                        </p:par>
                        <p:par>
                          <p:cTn id="366" fill="hold">
                            <p:stCondLst>
                              <p:cond delay="1900"/>
                            </p:stCondLst>
                            <p:childTnLst>
                              <p:par>
                                <p:cTn id="367" presetID="63" presetClass="entr" presetSubtype="0" fill="hold" nodeType="afterEffect">
                                  <p:stCondLst>
                                    <p:cond delay="0"/>
                                  </p:stCondLst>
                                  <p:childTnLst>
                                    <p:set>
                                      <p:cBhvr>
                                        <p:cTn id="368" dur="1" fill="hold">
                                          <p:stCondLst>
                                            <p:cond delay="0"/>
                                          </p:stCondLst>
                                        </p:cTn>
                                        <p:tgtEl>
                                          <p:spTgt spid="462"/>
                                        </p:tgtEl>
                                        <p:attrNameLst>
                                          <p:attrName>style.visibility</p:attrName>
                                        </p:attrNameLst>
                                      </p:cBhvr>
                                      <p:to>
                                        <p:strVal val="visible"/>
                                      </p:to>
                                    </p:set>
                                    <p:anim calcmode="lin" valueType="num">
                                      <p:cBhvr>
                                        <p:cTn id="369" dur="100" fill="hold"/>
                                        <p:tgtEl>
                                          <p:spTgt spid="462"/>
                                        </p:tgtEl>
                                        <p:attrNameLst>
                                          <p:attrName>drawProgress</p:attrName>
                                        </p:attrNameLst>
                                      </p:cBhvr>
                                      <p:tavLst>
                                        <p:tav tm="0">
                                          <p:val>
                                            <p:fltVal val="0"/>
                                          </p:val>
                                        </p:tav>
                                        <p:tav tm="100000">
                                          <p:val>
                                            <p:fltVal val="1"/>
                                          </p:val>
                                        </p:tav>
                                      </p:tavLst>
                                    </p:anim>
                                  </p:childTnLst>
                                </p:cTn>
                              </p:par>
                            </p:childTnLst>
                          </p:cTn>
                        </p:par>
                        <p:par>
                          <p:cTn id="370" fill="hold">
                            <p:stCondLst>
                              <p:cond delay="2000"/>
                            </p:stCondLst>
                            <p:childTnLst>
                              <p:par>
                                <p:cTn id="371" presetID="63" presetClass="entr" presetSubtype="0" fill="hold" nodeType="afterEffect">
                                  <p:stCondLst>
                                    <p:cond delay="0"/>
                                  </p:stCondLst>
                                  <p:childTnLst>
                                    <p:set>
                                      <p:cBhvr>
                                        <p:cTn id="372" dur="1" fill="hold">
                                          <p:stCondLst>
                                            <p:cond delay="0"/>
                                          </p:stCondLst>
                                        </p:cTn>
                                        <p:tgtEl>
                                          <p:spTgt spid="465"/>
                                        </p:tgtEl>
                                        <p:attrNameLst>
                                          <p:attrName>style.visibility</p:attrName>
                                        </p:attrNameLst>
                                      </p:cBhvr>
                                      <p:to>
                                        <p:strVal val="visible"/>
                                      </p:to>
                                    </p:set>
                                    <p:anim calcmode="lin" valueType="num">
                                      <p:cBhvr>
                                        <p:cTn id="373" dur="100" fill="hold"/>
                                        <p:tgtEl>
                                          <p:spTgt spid="465"/>
                                        </p:tgtEl>
                                        <p:attrNameLst>
                                          <p:attrName>drawProgress</p:attrName>
                                        </p:attrNameLst>
                                      </p:cBhvr>
                                      <p:tavLst>
                                        <p:tav tm="0">
                                          <p:val>
                                            <p:fltVal val="0"/>
                                          </p:val>
                                        </p:tav>
                                        <p:tav tm="100000">
                                          <p:val>
                                            <p:fltVal val="1"/>
                                          </p:val>
                                        </p:tav>
                                      </p:tavLst>
                                    </p:anim>
                                  </p:childTnLst>
                                </p:cTn>
                              </p:par>
                            </p:childTnLst>
                          </p:cTn>
                        </p:par>
                        <p:par>
                          <p:cTn id="374" fill="hold">
                            <p:stCondLst>
                              <p:cond delay="2100"/>
                            </p:stCondLst>
                            <p:childTnLst>
                              <p:par>
                                <p:cTn id="375" presetID="63" presetClass="entr" presetSubtype="0" fill="hold" nodeType="afterEffect">
                                  <p:stCondLst>
                                    <p:cond delay="0"/>
                                  </p:stCondLst>
                                  <p:childTnLst>
                                    <p:set>
                                      <p:cBhvr>
                                        <p:cTn id="376" dur="1" fill="hold">
                                          <p:stCondLst>
                                            <p:cond delay="0"/>
                                          </p:stCondLst>
                                        </p:cTn>
                                        <p:tgtEl>
                                          <p:spTgt spid="434"/>
                                        </p:tgtEl>
                                        <p:attrNameLst>
                                          <p:attrName>style.visibility</p:attrName>
                                        </p:attrNameLst>
                                      </p:cBhvr>
                                      <p:to>
                                        <p:strVal val="visible"/>
                                      </p:to>
                                    </p:set>
                                    <p:anim calcmode="lin" valueType="num">
                                      <p:cBhvr>
                                        <p:cTn id="377" dur="100" fill="hold"/>
                                        <p:tgtEl>
                                          <p:spTgt spid="434"/>
                                        </p:tgtEl>
                                        <p:attrNameLst>
                                          <p:attrName>drawProgress</p:attrName>
                                        </p:attrNameLst>
                                      </p:cBhvr>
                                      <p:tavLst>
                                        <p:tav tm="0">
                                          <p:val>
                                            <p:fltVal val="0"/>
                                          </p:val>
                                        </p:tav>
                                        <p:tav tm="100000">
                                          <p:val>
                                            <p:fltVal val="1"/>
                                          </p:val>
                                        </p:tav>
                                      </p:tavLst>
                                    </p:anim>
                                  </p:childTnLst>
                                </p:cTn>
                              </p:par>
                            </p:childTnLst>
                          </p:cTn>
                        </p:par>
                        <p:par>
                          <p:cTn id="378" fill="hold">
                            <p:stCondLst>
                              <p:cond delay="2200"/>
                            </p:stCondLst>
                            <p:childTnLst>
                              <p:par>
                                <p:cTn id="379" presetID="63" presetClass="entr" presetSubtype="0" fill="hold" nodeType="afterEffect">
                                  <p:stCondLst>
                                    <p:cond delay="0"/>
                                  </p:stCondLst>
                                  <p:childTnLst>
                                    <p:set>
                                      <p:cBhvr>
                                        <p:cTn id="380" dur="1" fill="hold">
                                          <p:stCondLst>
                                            <p:cond delay="0"/>
                                          </p:stCondLst>
                                        </p:cTn>
                                        <p:tgtEl>
                                          <p:spTgt spid="452"/>
                                        </p:tgtEl>
                                        <p:attrNameLst>
                                          <p:attrName>style.visibility</p:attrName>
                                        </p:attrNameLst>
                                      </p:cBhvr>
                                      <p:to>
                                        <p:strVal val="visible"/>
                                      </p:to>
                                    </p:set>
                                    <p:anim calcmode="lin" valueType="num">
                                      <p:cBhvr>
                                        <p:cTn id="381" dur="100" fill="hold"/>
                                        <p:tgtEl>
                                          <p:spTgt spid="452"/>
                                        </p:tgtEl>
                                        <p:attrNameLst>
                                          <p:attrName>drawProgress</p:attrName>
                                        </p:attrNameLst>
                                      </p:cBhvr>
                                      <p:tavLst>
                                        <p:tav tm="0">
                                          <p:val>
                                            <p:fltVal val="0"/>
                                          </p:val>
                                        </p:tav>
                                        <p:tav tm="100000">
                                          <p:val>
                                            <p:fltVal val="1"/>
                                          </p:val>
                                        </p:tav>
                                      </p:tavLst>
                                    </p:anim>
                                  </p:childTnLst>
                                </p:cTn>
                              </p:par>
                              <p:par>
                                <p:cTn id="382" presetID="63" presetClass="entr" presetSubtype="0" fill="hold" nodeType="withEffect">
                                  <p:stCondLst>
                                    <p:cond delay="0"/>
                                  </p:stCondLst>
                                  <p:childTnLst>
                                    <p:set>
                                      <p:cBhvr>
                                        <p:cTn id="383" dur="1" fill="hold">
                                          <p:stCondLst>
                                            <p:cond delay="0"/>
                                          </p:stCondLst>
                                        </p:cTn>
                                        <p:tgtEl>
                                          <p:spTgt spid="421"/>
                                        </p:tgtEl>
                                        <p:attrNameLst>
                                          <p:attrName>style.visibility</p:attrName>
                                        </p:attrNameLst>
                                      </p:cBhvr>
                                      <p:to>
                                        <p:strVal val="visible"/>
                                      </p:to>
                                    </p:set>
                                    <p:anim calcmode="lin" valueType="num">
                                      <p:cBhvr>
                                        <p:cTn id="384" dur="100" fill="hold"/>
                                        <p:tgtEl>
                                          <p:spTgt spid="421"/>
                                        </p:tgtEl>
                                        <p:attrNameLst>
                                          <p:attrName>drawProgress</p:attrName>
                                        </p:attrNameLst>
                                      </p:cBhvr>
                                      <p:tavLst>
                                        <p:tav tm="0">
                                          <p:val>
                                            <p:fltVal val="0"/>
                                          </p:val>
                                        </p:tav>
                                        <p:tav tm="100000">
                                          <p:val>
                                            <p:fltVal val="1"/>
                                          </p:val>
                                        </p:tav>
                                      </p:tavLst>
                                    </p:anim>
                                  </p:childTnLst>
                                </p:cTn>
                              </p:par>
                            </p:childTnLst>
                          </p:cTn>
                        </p:par>
                        <p:par>
                          <p:cTn id="385" fill="hold">
                            <p:stCondLst>
                              <p:cond delay="2300"/>
                            </p:stCondLst>
                            <p:childTnLst>
                              <p:par>
                                <p:cTn id="386" presetID="63" presetClass="entr" presetSubtype="0" fill="hold" nodeType="afterEffect">
                                  <p:stCondLst>
                                    <p:cond delay="0"/>
                                  </p:stCondLst>
                                  <p:childTnLst>
                                    <p:set>
                                      <p:cBhvr>
                                        <p:cTn id="387" dur="1" fill="hold">
                                          <p:stCondLst>
                                            <p:cond delay="0"/>
                                          </p:stCondLst>
                                        </p:cTn>
                                        <p:tgtEl>
                                          <p:spTgt spid="7"/>
                                        </p:tgtEl>
                                        <p:attrNameLst>
                                          <p:attrName>style.visibility</p:attrName>
                                        </p:attrNameLst>
                                      </p:cBhvr>
                                      <p:to>
                                        <p:strVal val="visible"/>
                                      </p:to>
                                    </p:set>
                                    <p:anim calcmode="lin" valueType="num">
                                      <p:cBhvr>
                                        <p:cTn id="388" dur="100" fill="hold"/>
                                        <p:tgtEl>
                                          <p:spTgt spid="7"/>
                                        </p:tgtEl>
                                        <p:attrNameLst>
                                          <p:attrName>drawProgress</p:attrName>
                                        </p:attrNameLst>
                                      </p:cBhvr>
                                      <p:tavLst>
                                        <p:tav tm="0">
                                          <p:val>
                                            <p:fltVal val="0"/>
                                          </p:val>
                                        </p:tav>
                                        <p:tav tm="100000">
                                          <p:val>
                                            <p:fltVal val="1"/>
                                          </p:val>
                                        </p:tav>
                                      </p:tavLst>
                                    </p:anim>
                                  </p:childTnLst>
                                </p:cTn>
                              </p:par>
                            </p:childTnLst>
                          </p:cTn>
                        </p:par>
                        <p:par>
                          <p:cTn id="389" fill="hold">
                            <p:stCondLst>
                              <p:cond delay="2400"/>
                            </p:stCondLst>
                            <p:childTnLst>
                              <p:par>
                                <p:cTn id="390" presetID="63" presetClass="entr" presetSubtype="0" fill="hold" nodeType="afterEffect">
                                  <p:stCondLst>
                                    <p:cond delay="0"/>
                                  </p:stCondLst>
                                  <p:childTnLst>
                                    <p:set>
                                      <p:cBhvr>
                                        <p:cTn id="391" dur="1" fill="hold">
                                          <p:stCondLst>
                                            <p:cond delay="0"/>
                                          </p:stCondLst>
                                        </p:cTn>
                                        <p:tgtEl>
                                          <p:spTgt spid="8"/>
                                        </p:tgtEl>
                                        <p:attrNameLst>
                                          <p:attrName>style.visibility</p:attrName>
                                        </p:attrNameLst>
                                      </p:cBhvr>
                                      <p:to>
                                        <p:strVal val="visible"/>
                                      </p:to>
                                    </p:set>
                                    <p:anim calcmode="lin" valueType="num">
                                      <p:cBhvr>
                                        <p:cTn id="392" dur="1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p:grpSp>
        <p:nvGrpSpPr>
          <p:cNvPr id="3" name="Group 2">
            <a:extLst>
              <a:ext uri="{FF2B5EF4-FFF2-40B4-BE49-F238E27FC236}">
                <a16:creationId xmlns:a16="http://schemas.microsoft.com/office/drawing/2014/main" id="{8B3E610A-1151-C87E-29B3-7F884AE5D359}"/>
              </a:ext>
            </a:extLst>
          </p:cNvPr>
          <p:cNvGrpSpPr/>
          <p:nvPr/>
        </p:nvGrpSpPr>
        <p:grpSpPr>
          <a:xfrm>
            <a:off x="3517653" y="1565046"/>
            <a:ext cx="5156693" cy="2086378"/>
            <a:chOff x="125470" y="1996318"/>
            <a:chExt cx="11686320" cy="4728240"/>
          </a:xfrm>
        </p:grpSpPr>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60308" y="1993289"/>
                  <a:ext cx="666325" cy="16697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8944" y="2153124"/>
                  <a:ext cx="65089" cy="36426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7615" y="2276233"/>
                  <a:ext cx="274137" cy="18681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8121" y="2215783"/>
                  <a:ext cx="173646" cy="23021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9279" y="1985725"/>
                  <a:ext cx="491247" cy="44166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66547" y="2255662"/>
                  <a:ext cx="53409" cy="4356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7869" y="2299299"/>
                    <a:ext cx="344122" cy="37026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82888" y="2285250"/>
                    <a:ext cx="241749" cy="17021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83831" y="2290292"/>
                    <a:ext cx="215238" cy="12377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13193" y="2284930"/>
                    <a:ext cx="198141" cy="17688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30215" y="2264764"/>
                    <a:ext cx="133910" cy="17617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304135" y="2308667"/>
                    <a:ext cx="255416" cy="13660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34883" y="2006614"/>
                    <a:ext cx="204414" cy="42823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8981" y="2263242"/>
                    <a:ext cx="60621" cy="3027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804496" y="2306581"/>
                    <a:ext cx="66947" cy="10658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800710" y="2256598"/>
                    <a:ext cx="2088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40255" y="2313337"/>
                    <a:ext cx="190350" cy="13348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50116" y="2312343"/>
                    <a:ext cx="215947" cy="100102"/>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42431" y="2048360"/>
                    <a:ext cx="58038" cy="38803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82420" y="2250712"/>
                    <a:ext cx="50220" cy="15361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9588" y="2097318"/>
                    <a:ext cx="285444" cy="35059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85958" y="2312613"/>
                    <a:ext cx="150972" cy="14249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8398" y="2097330"/>
                    <a:ext cx="125335" cy="36488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90086" y="2333278"/>
                    <a:ext cx="55325" cy="9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42568" y="2013436"/>
                    <a:ext cx="223029" cy="42980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50632" y="2328139"/>
                    <a:ext cx="230717" cy="12646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402638" y="2069609"/>
                    <a:ext cx="145023" cy="361643"/>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93315" y="2313688"/>
                    <a:ext cx="356975" cy="194701"/>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8957" y="2399052"/>
                    <a:ext cx="233850" cy="13872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9720" y="2354403"/>
                    <a:ext cx="148260" cy="169699"/>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30815" y="2397583"/>
                    <a:ext cx="38955" cy="10575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42950" y="2327518"/>
                    <a:ext cx="9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9370" y="2396916"/>
                    <a:ext cx="382506" cy="137594"/>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17402" y="2446160"/>
                    <a:ext cx="26460" cy="32935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8390" y="2423152"/>
                    <a:ext cx="251961" cy="17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32657" y="2424578"/>
                    <a:ext cx="196013" cy="15543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45439" y="2424586"/>
                    <a:ext cx="109571" cy="155331"/>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83301" y="2431427"/>
                    <a:ext cx="165046" cy="183768"/>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82931" y="2467057"/>
                    <a:ext cx="34181" cy="77322"/>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14910" y="2174009"/>
                    <a:ext cx="212000" cy="39260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8601" y="2272078"/>
                    <a:ext cx="25457" cy="29465"/>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72634" y="2187690"/>
                    <a:ext cx="57273" cy="43004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7799" y="2438990"/>
                    <a:ext cx="271287" cy="196723"/>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8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90"/>
                  <a:stretch>
                    <a:fillRect/>
                  </a:stretch>
                </p:blipFill>
                <p:spPr>
                  <a:xfrm>
                    <a:off x="127845" y="3947014"/>
                    <a:ext cx="210890" cy="390794"/>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92"/>
                  <a:stretch>
                    <a:fillRect/>
                  </a:stretch>
                </p:blipFill>
                <p:spPr>
                  <a:xfrm>
                    <a:off x="373747" y="4296220"/>
                    <a:ext cx="137313" cy="121235"/>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94"/>
                  <a:stretch>
                    <a:fillRect/>
                  </a:stretch>
                </p:blipFill>
                <p:spPr>
                  <a:xfrm>
                    <a:off x="114889" y="3826722"/>
                    <a:ext cx="170922" cy="30273"/>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96"/>
                  <a:stretch>
                    <a:fillRect/>
                  </a:stretch>
                </p:blipFill>
                <p:spPr>
                  <a:xfrm>
                    <a:off x="352204" y="3723824"/>
                    <a:ext cx="99404" cy="25865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98"/>
                  <a:stretch>
                    <a:fillRect/>
                  </a:stretch>
                </p:blipFill>
                <p:spPr>
                  <a:xfrm>
                    <a:off x="2507067" y="3451276"/>
                    <a:ext cx="684327" cy="654085"/>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00"/>
                  <a:stretch>
                    <a:fillRect/>
                  </a:stretch>
                </p:blipFill>
                <p:spPr>
                  <a:xfrm>
                    <a:off x="2934787" y="3479364"/>
                    <a:ext cx="194193" cy="465334"/>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02"/>
                  <a:stretch>
                    <a:fillRect/>
                  </a:stretch>
                </p:blipFill>
                <p:spPr>
                  <a:xfrm>
                    <a:off x="3193228" y="4051073"/>
                    <a:ext cx="260963" cy="263318"/>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04"/>
                  <a:stretch>
                    <a:fillRect/>
                  </a:stretch>
                </p:blipFill>
                <p:spPr>
                  <a:xfrm>
                    <a:off x="3528397" y="4235381"/>
                    <a:ext cx="188226" cy="20178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06"/>
                  <a:stretch>
                    <a:fillRect/>
                  </a:stretch>
                </p:blipFill>
                <p:spPr>
                  <a:xfrm>
                    <a:off x="3430506" y="4004893"/>
                    <a:ext cx="187716" cy="25245"/>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08"/>
                  <a:stretch>
                    <a:fillRect/>
                  </a:stretch>
                </p:blipFill>
                <p:spPr>
                  <a:xfrm>
                    <a:off x="3625940" y="3905262"/>
                    <a:ext cx="177099" cy="186298"/>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10"/>
                  <a:stretch>
                    <a:fillRect/>
                  </a:stretch>
                </p:blipFill>
                <p:spPr>
                  <a:xfrm>
                    <a:off x="1126834" y="3465328"/>
                    <a:ext cx="351313" cy="494486"/>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12"/>
                  <a:stretch>
                    <a:fillRect/>
                  </a:stretch>
                </p:blipFill>
                <p:spPr>
                  <a:xfrm>
                    <a:off x="751359" y="3535162"/>
                    <a:ext cx="334022" cy="616176"/>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14"/>
                  <a:stretch>
                    <a:fillRect/>
                  </a:stretch>
                </p:blipFill>
                <p:spPr>
                  <a:xfrm>
                    <a:off x="757107" y="4163370"/>
                    <a:ext cx="586405" cy="70855"/>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16"/>
                  <a:stretch>
                    <a:fillRect/>
                  </a:stretch>
                </p:blipFill>
                <p:spPr>
                  <a:xfrm>
                    <a:off x="1284882" y="3940158"/>
                    <a:ext cx="219081" cy="319641"/>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18"/>
                  <a:stretch>
                    <a:fillRect/>
                  </a:stretch>
                </p:blipFill>
                <p:spPr>
                  <a:xfrm>
                    <a:off x="1503409" y="4107578"/>
                    <a:ext cx="244988" cy="323107"/>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20"/>
                  <a:stretch>
                    <a:fillRect/>
                  </a:stretch>
                </p:blipFill>
                <p:spPr>
                  <a:xfrm>
                    <a:off x="1818132" y="4351630"/>
                    <a:ext cx="50877" cy="16809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22"/>
                  <a:stretch>
                    <a:fillRect/>
                  </a:stretch>
                </p:blipFill>
                <p:spPr>
                  <a:xfrm>
                    <a:off x="1643479" y="4102453"/>
                    <a:ext cx="154211" cy="25245"/>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24"/>
                  <a:stretch>
                    <a:fillRect/>
                  </a:stretch>
                </p:blipFill>
                <p:spPr>
                  <a:xfrm>
                    <a:off x="1783125" y="3988794"/>
                    <a:ext cx="175876" cy="18771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26"/>
                  <a:stretch>
                    <a:fillRect/>
                  </a:stretch>
                </p:blipFill>
                <p:spPr>
                  <a:xfrm>
                    <a:off x="2062471" y="3765197"/>
                    <a:ext cx="369317" cy="55940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28"/>
                  <a:stretch>
                    <a:fillRect/>
                  </a:stretch>
                </p:blipFill>
                <p:spPr>
                  <a:xfrm>
                    <a:off x="2355195" y="3695360"/>
                    <a:ext cx="134778" cy="17527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30"/>
                  <a:stretch>
                    <a:fillRect/>
                  </a:stretch>
                </p:blipFill>
                <p:spPr>
                  <a:xfrm>
                    <a:off x="2606437" y="3095255"/>
                    <a:ext cx="231427" cy="434712"/>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32"/>
                  <a:stretch>
                    <a:fillRect/>
                  </a:stretch>
                </p:blipFill>
                <p:spPr>
                  <a:xfrm>
                    <a:off x="2516070" y="3425016"/>
                    <a:ext cx="212000" cy="167684"/>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34"/>
                  <a:stretch>
                    <a:fillRect/>
                  </a:stretch>
                </p:blipFill>
                <p:spPr>
                  <a:xfrm>
                    <a:off x="547596" y="3779957"/>
                    <a:ext cx="243669" cy="384082"/>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36"/>
                  <a:stretch>
                    <a:fillRect/>
                  </a:stretch>
                </p:blipFill>
                <p:spPr>
                  <a:xfrm>
                    <a:off x="659248" y="3709794"/>
                    <a:ext cx="174354" cy="18771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38"/>
                  <a:stretch>
                    <a:fillRect/>
                  </a:stretch>
                </p:blipFill>
                <p:spPr>
                  <a:xfrm>
                    <a:off x="776942" y="3255819"/>
                    <a:ext cx="71535" cy="310865"/>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40"/>
                  <a:stretch>
                    <a:fillRect/>
                  </a:stretch>
                </p:blipFill>
                <p:spPr>
                  <a:xfrm>
                    <a:off x="729390" y="3491647"/>
                    <a:ext cx="239720" cy="10957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42"/>
                  <a:stretch>
                    <a:fillRect/>
                  </a:stretch>
                </p:blipFill>
                <p:spPr>
                  <a:xfrm>
                    <a:off x="1034336" y="3868870"/>
                    <a:ext cx="277375" cy="192576"/>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44"/>
                  <a:stretch>
                    <a:fillRect/>
                  </a:stretch>
                </p:blipFill>
                <p:spPr>
                  <a:xfrm>
                    <a:off x="2732433" y="3767028"/>
                    <a:ext cx="264913" cy="187007"/>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46"/>
                  <a:stretch>
                    <a:fillRect/>
                  </a:stretch>
                </p:blipFill>
                <p:spPr>
                  <a:xfrm>
                    <a:off x="4542148" y="3297912"/>
                    <a:ext cx="417564" cy="511532"/>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48"/>
                  <a:stretch>
                    <a:fillRect/>
                  </a:stretch>
                </p:blipFill>
                <p:spPr>
                  <a:xfrm>
                    <a:off x="4952191" y="3305120"/>
                    <a:ext cx="199759" cy="317115"/>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50"/>
                  <a:stretch>
                    <a:fillRect/>
                  </a:stretch>
                </p:blipFill>
                <p:spPr>
                  <a:xfrm>
                    <a:off x="4491390" y="3821359"/>
                    <a:ext cx="335120" cy="159798"/>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52"/>
                  <a:stretch>
                    <a:fillRect/>
                  </a:stretch>
                </p:blipFill>
                <p:spPr>
                  <a:xfrm>
                    <a:off x="4866507" y="3604990"/>
                    <a:ext cx="309925" cy="400656"/>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54"/>
                  <a:stretch>
                    <a:fillRect/>
                  </a:stretch>
                </p:blipFill>
                <p:spPr>
                  <a:xfrm>
                    <a:off x="5126442" y="3849075"/>
                    <a:ext cx="265522" cy="398847"/>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56"/>
                  <a:stretch>
                    <a:fillRect/>
                  </a:stretch>
                </p:blipFill>
                <p:spPr>
                  <a:xfrm>
                    <a:off x="5424169" y="4141785"/>
                    <a:ext cx="170922" cy="217973"/>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58"/>
                  <a:stretch>
                    <a:fillRect/>
                  </a:stretch>
                </p:blipFill>
                <p:spPr>
                  <a:xfrm>
                    <a:off x="5301055" y="3808918"/>
                    <a:ext cx="230217"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160"/>
                  <a:stretch>
                    <a:fillRect/>
                  </a:stretch>
                </p:blipFill>
                <p:spPr>
                  <a:xfrm>
                    <a:off x="5468425" y="3667666"/>
                    <a:ext cx="211291" cy="27161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162"/>
                  <a:stretch>
                    <a:fillRect/>
                  </a:stretch>
                </p:blipFill>
                <p:spPr>
                  <a:xfrm>
                    <a:off x="5508190" y="4208458"/>
                    <a:ext cx="30240" cy="24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164"/>
                  <a:stretch>
                    <a:fillRect/>
                  </a:stretch>
                </p:blipFill>
                <p:spPr>
                  <a:xfrm>
                    <a:off x="4812536" y="3632428"/>
                    <a:ext cx="214735" cy="12069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166"/>
                  <a:stretch>
                    <a:fillRect/>
                  </a:stretch>
                </p:blipFill>
                <p:spPr>
                  <a:xfrm>
                    <a:off x="3981637" y="3569719"/>
                    <a:ext cx="431850" cy="670183"/>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168"/>
                  <a:stretch>
                    <a:fillRect/>
                  </a:stretch>
                </p:blipFill>
                <p:spPr>
                  <a:xfrm>
                    <a:off x="4295929" y="3513960"/>
                    <a:ext cx="170108" cy="156744"/>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170"/>
                  <a:stretch>
                    <a:fillRect/>
                  </a:stretch>
                </p:blipFill>
                <p:spPr>
                  <a:xfrm>
                    <a:off x="4407538" y="3256189"/>
                    <a:ext cx="268371" cy="19024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172"/>
                  <a:stretch>
                    <a:fillRect/>
                  </a:stretch>
                </p:blipFill>
                <p:spPr>
                  <a:xfrm>
                    <a:off x="5985439" y="3715678"/>
                    <a:ext cx="113621"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174"/>
                  <a:stretch>
                    <a:fillRect/>
                  </a:stretch>
                </p:blipFill>
                <p:spPr>
                  <a:xfrm>
                    <a:off x="6718739" y="3680398"/>
                    <a:ext cx="28276"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176"/>
                  <a:stretch>
                    <a:fillRect/>
                  </a:stretch>
                </p:blipFill>
                <p:spPr>
                  <a:xfrm>
                    <a:off x="6772870" y="3715678"/>
                    <a:ext cx="936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178"/>
                  <a:stretch>
                    <a:fillRect/>
                  </a:stretch>
                </p:blipFill>
                <p:spPr>
                  <a:xfrm>
                    <a:off x="7031911" y="3708686"/>
                    <a:ext cx="655518" cy="36663"/>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180"/>
                  <a:stretch>
                    <a:fillRect/>
                  </a:stretch>
                </p:blipFill>
                <p:spPr>
                  <a:xfrm>
                    <a:off x="7911766" y="3705661"/>
                    <a:ext cx="424994" cy="39115"/>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182"/>
                  <a:stretch>
                    <a:fillRect/>
                  </a:stretch>
                </p:blipFill>
                <p:spPr>
                  <a:xfrm>
                    <a:off x="8595396" y="3732022"/>
                    <a:ext cx="703294"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184"/>
                  <a:stretch>
                    <a:fillRect/>
                  </a:stretch>
                </p:blipFill>
                <p:spPr>
                  <a:xfrm>
                    <a:off x="9531182" y="3761698"/>
                    <a:ext cx="54653" cy="24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186"/>
                  <a:stretch>
                    <a:fillRect/>
                  </a:stretch>
                </p:blipFill>
                <p:spPr>
                  <a:xfrm>
                    <a:off x="10019934" y="3668725"/>
                    <a:ext cx="226979" cy="440852"/>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188"/>
                  <a:stretch>
                    <a:fillRect/>
                  </a:stretch>
                </p:blipFill>
                <p:spPr>
                  <a:xfrm>
                    <a:off x="10311525" y="4011802"/>
                    <a:ext cx="176690" cy="209472"/>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190"/>
                  <a:stretch>
                    <a:fillRect/>
                  </a:stretch>
                </p:blipFill>
                <p:spPr>
                  <a:xfrm>
                    <a:off x="10165032" y="3535098"/>
                    <a:ext cx="226583" cy="36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192"/>
                  <a:stretch>
                    <a:fillRect/>
                  </a:stretch>
                </p:blipFill>
                <p:spPr>
                  <a:xfrm>
                    <a:off x="10361568" y="3444086"/>
                    <a:ext cx="204310" cy="237903"/>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194"/>
                  <a:stretch>
                    <a:fillRect/>
                  </a:stretch>
                </p:blipFill>
                <p:spPr>
                  <a:xfrm>
                    <a:off x="574945" y="4002434"/>
                    <a:ext cx="10338715" cy="205304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196"/>
                <a:stretch>
                  <a:fillRect/>
                </a:stretch>
              </p:blipFill>
              <p:spPr>
                <a:xfrm>
                  <a:off x="2490878" y="6508790"/>
                  <a:ext cx="145023" cy="196723"/>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19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198"/>
                  <a:stretch>
                    <a:fillRect/>
                  </a:stretch>
                </p:blipFill>
                <p:spPr>
                  <a:xfrm>
                    <a:off x="9927190" y="5669758"/>
                    <a:ext cx="21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00"/>
                  <a:stretch>
                    <a:fillRect/>
                  </a:stretch>
                </p:blipFill>
                <p:spPr>
                  <a:xfrm>
                    <a:off x="10019905" y="5629146"/>
                    <a:ext cx="211291" cy="49466"/>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568790" y="6281758"/>
              <a:ext cx="243000" cy="14400"/>
              <a:chOff x="11568790" y="6281758"/>
              <a:chExt cx="243000" cy="14400"/>
            </a:xfrm>
          </p:grpSpPr>
          <mc:AlternateContent xmlns:mc="http://schemas.openxmlformats.org/markup-compatibility/2006" xmlns:p14="http://schemas.microsoft.com/office/powerpoint/2010/main">
            <mc:Choice Requires="p14">
              <p:contentPart p14:bwMode="auto" r:id="rId20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02"/>
                  <a:stretch>
                    <a:fillRect/>
                  </a:stretch>
                </p:blipFill>
                <p:spPr>
                  <a:xfrm>
                    <a:off x="11559430" y="6291118"/>
                    <a:ext cx="2232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04"/>
                  <a:stretch>
                    <a:fillRect/>
                  </a:stretch>
                </p:blipFill>
                <p:spPr>
                  <a:xfrm>
                    <a:off x="11680988" y="6271618"/>
                    <a:ext cx="140551" cy="335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06"/>
                <a:stretch>
                  <a:fillRect/>
                </a:stretch>
              </p:blipFill>
              <p:spPr>
                <a:xfrm>
                  <a:off x="1552710" y="5496087"/>
                  <a:ext cx="1158705" cy="210181"/>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08"/>
                <a:stretch>
                  <a:fillRect/>
                </a:stretch>
              </p:blipFill>
              <p:spPr>
                <a:xfrm>
                  <a:off x="1531465" y="5712797"/>
                  <a:ext cx="971611" cy="733906"/>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10"/>
                <a:stretch>
                  <a:fillRect/>
                </a:stretch>
              </p:blipFill>
              <p:spPr>
                <a:xfrm>
                  <a:off x="2536615" y="5510474"/>
                  <a:ext cx="167577" cy="739049"/>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12"/>
                <a:stretch>
                  <a:fillRect/>
                </a:stretch>
              </p:blipFill>
              <p:spPr>
                <a:xfrm>
                  <a:off x="1970317" y="5671049"/>
                  <a:ext cx="231427" cy="426803"/>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14"/>
                <a:stretch>
                  <a:fillRect/>
                </a:stretch>
              </p:blipFill>
              <p:spPr>
                <a:xfrm>
                  <a:off x="2257235" y="6369096"/>
                  <a:ext cx="314590" cy="31339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16"/>
                <a:stretch>
                  <a:fillRect/>
                </a:stretch>
              </p:blipFill>
              <p:spPr>
                <a:xfrm>
                  <a:off x="2720918" y="6291313"/>
                  <a:ext cx="404129" cy="413611"/>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18"/>
                <a:stretch>
                  <a:fillRect/>
                </a:stretch>
              </p:blipFill>
              <p:spPr>
                <a:xfrm>
                  <a:off x="3066144" y="6578635"/>
                  <a:ext cx="321453" cy="106447"/>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20"/>
                <a:stretch>
                  <a:fillRect/>
                </a:stretch>
              </p:blipFill>
              <p:spPr>
                <a:xfrm>
                  <a:off x="2577991" y="5867377"/>
                  <a:ext cx="520158" cy="8851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22"/>
                <a:stretch>
                  <a:fillRect/>
                </a:stretch>
              </p:blipFill>
              <p:spPr>
                <a:xfrm>
                  <a:off x="3037006" y="5754936"/>
                  <a:ext cx="214129" cy="29467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24"/>
                <a:stretch>
                  <a:fillRect/>
                </a:stretch>
              </p:blipFill>
              <p:spPr>
                <a:xfrm>
                  <a:off x="3367489" y="5566639"/>
                  <a:ext cx="244988" cy="421518"/>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26"/>
                <a:stretch>
                  <a:fillRect/>
                </a:stretch>
              </p:blipFill>
              <p:spPr>
                <a:xfrm>
                  <a:off x="3695837" y="5929536"/>
                  <a:ext cx="103094" cy="167684"/>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28"/>
                <a:stretch>
                  <a:fillRect/>
                </a:stretch>
              </p:blipFill>
              <p:spPr>
                <a:xfrm>
                  <a:off x="3681787" y="6009625"/>
                  <a:ext cx="162514" cy="52065"/>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30"/>
                <a:stretch>
                  <a:fillRect/>
                </a:stretch>
              </p:blipFill>
              <p:spPr>
                <a:xfrm>
                  <a:off x="3528418" y="5619628"/>
                  <a:ext cx="177292" cy="243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32"/>
                <a:stretch>
                  <a:fillRect/>
                </a:stretch>
              </p:blipFill>
              <p:spPr>
                <a:xfrm>
                  <a:off x="3700842" y="5524554"/>
                  <a:ext cx="136016" cy="187716"/>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34"/>
                <a:stretch>
                  <a:fillRect/>
                </a:stretch>
              </p:blipFill>
              <p:spPr>
                <a:xfrm>
                  <a:off x="3947072" y="5845007"/>
                  <a:ext cx="258437" cy="69533"/>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36"/>
                <a:stretch>
                  <a:fillRect/>
                </a:stretch>
              </p:blipFill>
              <p:spPr>
                <a:xfrm>
                  <a:off x="4170641" y="5754962"/>
                  <a:ext cx="197939" cy="1664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38"/>
                <a:stretch>
                  <a:fillRect/>
                </a:stretch>
              </p:blipFill>
              <p:spPr>
                <a:xfrm>
                  <a:off x="4645112" y="5428085"/>
                  <a:ext cx="948100" cy="62506"/>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40"/>
                <a:stretch>
                  <a:fillRect/>
                </a:stretch>
              </p:blipFill>
              <p:spPr>
                <a:xfrm>
                  <a:off x="4496065" y="5524524"/>
                  <a:ext cx="1054770" cy="542733"/>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42"/>
                <a:stretch>
                  <a:fillRect/>
                </a:stretch>
              </p:blipFill>
              <p:spPr>
                <a:xfrm>
                  <a:off x="5412651" y="5468733"/>
                  <a:ext cx="195304" cy="502396"/>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44"/>
                <a:stretch>
                  <a:fillRect/>
                </a:stretch>
              </p:blipFill>
              <p:spPr>
                <a:xfrm>
                  <a:off x="5027072" y="5529928"/>
                  <a:ext cx="190755" cy="324205"/>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46"/>
                <a:stretch>
                  <a:fillRect/>
                </a:stretch>
              </p:blipFill>
              <p:spPr>
                <a:xfrm>
                  <a:off x="4156943" y="6451897"/>
                  <a:ext cx="281494" cy="282428"/>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48"/>
                <a:stretch>
                  <a:fillRect/>
                </a:stretch>
              </p:blipFill>
              <p:spPr>
                <a:xfrm>
                  <a:off x="4491424" y="6496542"/>
                  <a:ext cx="231639" cy="145618"/>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50"/>
                <a:stretch>
                  <a:fillRect/>
                </a:stretch>
              </p:blipFill>
              <p:spPr>
                <a:xfrm>
                  <a:off x="4207036" y="6459210"/>
                  <a:ext cx="179416" cy="50732"/>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52"/>
                <a:stretch>
                  <a:fillRect/>
                </a:stretch>
              </p:blipFill>
              <p:spPr>
                <a:xfrm>
                  <a:off x="4553359" y="6278344"/>
                  <a:ext cx="154211" cy="100429"/>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54"/>
                <a:stretch>
                  <a:fillRect/>
                </a:stretch>
              </p:blipFill>
              <p:spPr>
                <a:xfrm>
                  <a:off x="4759258" y="6498369"/>
                  <a:ext cx="293570" cy="122526"/>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56"/>
                <a:stretch>
                  <a:fillRect/>
                </a:stretch>
              </p:blipFill>
              <p:spPr>
                <a:xfrm>
                  <a:off x="4918395" y="6320507"/>
                  <a:ext cx="172938" cy="90263"/>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58"/>
                <a:stretch>
                  <a:fillRect/>
                </a:stretch>
              </p:blipFill>
              <p:spPr>
                <a:xfrm>
                  <a:off x="5098404" y="6438560"/>
                  <a:ext cx="138721" cy="175276"/>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260"/>
                <a:stretch>
                  <a:fillRect/>
                </a:stretch>
              </p:blipFill>
              <p:spPr>
                <a:xfrm>
                  <a:off x="5303911" y="6180812"/>
                  <a:ext cx="366078" cy="427518"/>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262"/>
                <a:stretch>
                  <a:fillRect/>
                </a:stretch>
              </p:blipFill>
              <p:spPr>
                <a:xfrm>
                  <a:off x="5608152" y="6485418"/>
                  <a:ext cx="188424" cy="11351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264"/>
                <a:stretch>
                  <a:fillRect/>
                </a:stretch>
              </p:blipFill>
              <p:spPr>
                <a:xfrm>
                  <a:off x="5879216" y="6476012"/>
                  <a:ext cx="171629" cy="139253"/>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266"/>
                <a:stretch>
                  <a:fillRect/>
                </a:stretch>
              </p:blipFill>
              <p:spPr>
                <a:xfrm>
                  <a:off x="6085143" y="6507097"/>
                  <a:ext cx="199961" cy="88518"/>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268"/>
                <a:stretch>
                  <a:fillRect/>
                </a:stretch>
              </p:blipFill>
              <p:spPr>
                <a:xfrm>
                  <a:off x="5714045" y="6382198"/>
                  <a:ext cx="27098" cy="9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270"/>
                <a:stretch>
                  <a:fillRect/>
                </a:stretch>
              </p:blipFill>
              <p:spPr>
                <a:xfrm>
                  <a:off x="5533235" y="5740741"/>
                  <a:ext cx="536254" cy="56677"/>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272"/>
                <a:stretch>
                  <a:fillRect/>
                </a:stretch>
              </p:blipFill>
              <p:spPr>
                <a:xfrm>
                  <a:off x="5929248" y="5622438"/>
                  <a:ext cx="205124" cy="251961"/>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274"/>
                <a:stretch>
                  <a:fillRect/>
                </a:stretch>
              </p:blipFill>
              <p:spPr>
                <a:xfrm>
                  <a:off x="6188797" y="5440652"/>
                  <a:ext cx="339786" cy="408798"/>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276"/>
                <a:stretch>
                  <a:fillRect/>
                </a:stretch>
              </p:blipFill>
              <p:spPr>
                <a:xfrm>
                  <a:off x="6585888" y="5740192"/>
                  <a:ext cx="167684" cy="2032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278"/>
                <a:stretch>
                  <a:fillRect/>
                </a:stretch>
              </p:blipFill>
              <p:spPr>
                <a:xfrm>
                  <a:off x="6449488" y="5460350"/>
                  <a:ext cx="174354" cy="42902"/>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280"/>
                <a:stretch>
                  <a:fillRect/>
                </a:stretch>
              </p:blipFill>
              <p:spPr>
                <a:xfrm>
                  <a:off x="6585530" y="5377682"/>
                  <a:ext cx="155439" cy="1664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282"/>
                <a:stretch>
                  <a:fillRect/>
                </a:stretch>
              </p:blipFill>
              <p:spPr>
                <a:xfrm>
                  <a:off x="6871703" y="5683764"/>
                  <a:ext cx="566254" cy="70903"/>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284"/>
                <a:stretch>
                  <a:fillRect/>
                </a:stretch>
              </p:blipFill>
              <p:spPr>
                <a:xfrm>
                  <a:off x="7290425" y="5580332"/>
                  <a:ext cx="238117" cy="173453"/>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286"/>
                <a:stretch>
                  <a:fillRect/>
                </a:stretch>
              </p:blipFill>
              <p:spPr>
                <a:xfrm>
                  <a:off x="7816351" y="5294298"/>
                  <a:ext cx="1058263" cy="62518"/>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288"/>
                <a:stretch>
                  <a:fillRect/>
                </a:stretch>
              </p:blipFill>
              <p:spPr>
                <a:xfrm>
                  <a:off x="7632392" y="5315363"/>
                  <a:ext cx="951340" cy="594934"/>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290"/>
                <a:stretch>
                  <a:fillRect/>
                </a:stretch>
              </p:blipFill>
              <p:spPr>
                <a:xfrm>
                  <a:off x="8481989" y="5343090"/>
                  <a:ext cx="168802" cy="368121"/>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292"/>
                <a:stretch>
                  <a:fillRect/>
                </a:stretch>
              </p:blipFill>
              <p:spPr>
                <a:xfrm>
                  <a:off x="8021949" y="5425166"/>
                  <a:ext cx="203910" cy="296585"/>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294"/>
                <a:stretch>
                  <a:fillRect/>
                </a:stretch>
              </p:blipFill>
              <p:spPr>
                <a:xfrm>
                  <a:off x="7596413" y="6082893"/>
                  <a:ext cx="223740" cy="350116"/>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296"/>
                <a:stretch>
                  <a:fillRect/>
                </a:stretch>
              </p:blipFill>
              <p:spPr>
                <a:xfrm>
                  <a:off x="7868570" y="6236266"/>
                  <a:ext cx="192880" cy="155331"/>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298"/>
                <a:stretch>
                  <a:fillRect/>
                </a:stretch>
              </p:blipFill>
              <p:spPr>
                <a:xfrm>
                  <a:off x="8944592" y="5604172"/>
                  <a:ext cx="554356" cy="60612"/>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00"/>
                <a:stretch>
                  <a:fillRect/>
                </a:stretch>
              </p:blipFill>
              <p:spPr>
                <a:xfrm>
                  <a:off x="9349603" y="5510490"/>
                  <a:ext cx="204414" cy="250856"/>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02"/>
                <a:stretch>
                  <a:fillRect/>
                </a:stretch>
              </p:blipFill>
              <p:spPr>
                <a:xfrm>
                  <a:off x="5258445" y="6110639"/>
                  <a:ext cx="35015" cy="185185"/>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04"/>
                <a:stretch>
                  <a:fillRect/>
                </a:stretch>
              </p:blipFill>
              <p:spPr>
                <a:xfrm>
                  <a:off x="5175395" y="6210684"/>
                  <a:ext cx="283631" cy="184988"/>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06"/>
                <a:stretch>
                  <a:fillRect/>
                </a:stretch>
              </p:blipFill>
              <p:spPr>
                <a:xfrm>
                  <a:off x="8132500" y="5971348"/>
                  <a:ext cx="72900" cy="13689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08"/>
                <a:stretch>
                  <a:fillRect/>
                </a:stretch>
              </p:blipFill>
              <p:spPr>
                <a:xfrm>
                  <a:off x="8058283" y="6006204"/>
                  <a:ext cx="222319" cy="169509"/>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604910" y="5793238"/>
              <a:ext cx="2597760" cy="614520"/>
              <a:chOff x="8604910" y="5793238"/>
              <a:chExt cx="2597760" cy="614520"/>
            </a:xfrm>
          </p:grpSpPr>
          <mc:AlternateContent xmlns:mc="http://schemas.openxmlformats.org/markup-compatibility/2006" xmlns:p14="http://schemas.microsoft.com/office/powerpoint/2010/main">
            <mc:Choice Requires="p14">
              <p:contentPart p14:bwMode="auto" r:id="rId30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10"/>
                  <a:stretch>
                    <a:fillRect/>
                  </a:stretch>
                </p:blipFill>
                <p:spPr>
                  <a:xfrm>
                    <a:off x="9990752" y="6180839"/>
                    <a:ext cx="230717" cy="181947"/>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12"/>
                  <a:stretch>
                    <a:fillRect/>
                  </a:stretch>
                </p:blipFill>
                <p:spPr>
                  <a:xfrm>
                    <a:off x="10257876" y="6210388"/>
                    <a:ext cx="169509" cy="13041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14"/>
                  <a:stretch>
                    <a:fillRect/>
                  </a:stretch>
                </p:blipFill>
                <p:spPr>
                  <a:xfrm>
                    <a:off x="10460183" y="6221152"/>
                    <a:ext cx="281494" cy="991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16"/>
                  <a:stretch>
                    <a:fillRect/>
                  </a:stretch>
                </p:blipFill>
                <p:spPr>
                  <a:xfrm>
                    <a:off x="10779903" y="6210326"/>
                    <a:ext cx="275562" cy="114063"/>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18"/>
                  <a:stretch>
                    <a:fillRect/>
                  </a:stretch>
                </p:blipFill>
                <p:spPr>
                  <a:xfrm>
                    <a:off x="11078347" y="6224751"/>
                    <a:ext cx="134887" cy="124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20"/>
                  <a:stretch>
                    <a:fillRect/>
                  </a:stretch>
                </p:blipFill>
                <p:spPr>
                  <a:xfrm>
                    <a:off x="8594315" y="6075688"/>
                    <a:ext cx="181751" cy="336446"/>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22"/>
                  <a:stretch>
                    <a:fillRect/>
                  </a:stretch>
                </p:blipFill>
                <p:spPr>
                  <a:xfrm>
                    <a:off x="8679761" y="6255118"/>
                    <a:ext cx="38880" cy="29465"/>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24"/>
                  <a:stretch>
                    <a:fillRect/>
                  </a:stretch>
                </p:blipFill>
                <p:spPr>
                  <a:xfrm>
                    <a:off x="8838029" y="6236603"/>
                    <a:ext cx="288683" cy="181751"/>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26"/>
                  <a:stretch>
                    <a:fillRect/>
                  </a:stretch>
                </p:blipFill>
                <p:spPr>
                  <a:xfrm>
                    <a:off x="9035740" y="6278377"/>
                    <a:ext cx="63180" cy="77322"/>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28"/>
                  <a:stretch>
                    <a:fillRect/>
                  </a:stretch>
                </p:blipFill>
                <p:spPr>
                  <a:xfrm>
                    <a:off x="9196292" y="6019896"/>
                    <a:ext cx="136186" cy="35083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30"/>
                  <a:stretch>
                    <a:fillRect/>
                  </a:stretch>
                </p:blipFill>
                <p:spPr>
                  <a:xfrm>
                    <a:off x="9416550" y="6252080"/>
                    <a:ext cx="184280" cy="147556"/>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793238"/>
                  <a:ext cx="212760" cy="208080"/>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32"/>
                  <a:stretch>
                    <a:fillRect/>
                  </a:stretch>
                </p:blipFill>
                <p:spPr>
                  <a:xfrm>
                    <a:off x="9577113" y="5782630"/>
                    <a:ext cx="233954" cy="229296"/>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34"/>
                  <a:stretch>
                    <a:fillRect/>
                  </a:stretch>
                </p:blipFill>
                <p:spPr>
                  <a:xfrm>
                    <a:off x="9481394" y="5852467"/>
                    <a:ext cx="166460" cy="210581"/>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7790" y="5751478"/>
              <a:ext cx="229320" cy="273600"/>
              <a:chOff x="10497790" y="5751478"/>
              <a:chExt cx="229320" cy="273600"/>
            </a:xfrm>
          </p:grpSpPr>
          <mc:AlternateContent xmlns:mc="http://schemas.openxmlformats.org/markup-compatibility/2006" xmlns:p14="http://schemas.microsoft.com/office/powerpoint/2010/main">
            <mc:Choice Requires="p14">
              <p:contentPart p14:bwMode="auto" r:id="rId33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36"/>
                  <a:stretch>
                    <a:fillRect/>
                  </a:stretch>
                </p:blipFill>
                <p:spPr>
                  <a:xfrm>
                    <a:off x="10570890" y="5740909"/>
                    <a:ext cx="62518" cy="215445"/>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38"/>
                  <a:stretch>
                    <a:fillRect/>
                  </a:stretch>
                </p:blipFill>
                <p:spPr>
                  <a:xfrm>
                    <a:off x="10487219" y="5894668"/>
                    <a:ext cx="249650" cy="14013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40"/>
                <a:stretch>
                  <a:fillRect/>
                </a:stretch>
              </p:blipFill>
              <p:spPr>
                <a:xfrm>
                  <a:off x="5991196" y="2795420"/>
                  <a:ext cx="176177" cy="145905"/>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42"/>
                <a:stretch>
                  <a:fillRect/>
                </a:stretch>
              </p:blipFill>
              <p:spPr>
                <a:xfrm>
                  <a:off x="6222655" y="2913834"/>
                  <a:ext cx="126896" cy="159276"/>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44"/>
                <a:stretch>
                  <a:fillRect/>
                </a:stretch>
              </p:blipFill>
              <p:spPr>
                <a:xfrm>
                  <a:off x="6034024" y="2669385"/>
                  <a:ext cx="178000" cy="43107"/>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46"/>
                <a:stretch>
                  <a:fillRect/>
                </a:stretch>
              </p:blipFill>
              <p:spPr>
                <a:xfrm>
                  <a:off x="6243547" y="2564990"/>
                  <a:ext cx="162514" cy="218684"/>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48"/>
                <a:stretch>
                  <a:fillRect/>
                </a:stretch>
              </p:blipFill>
              <p:spPr>
                <a:xfrm>
                  <a:off x="7052089" y="2851164"/>
                  <a:ext cx="282428" cy="169509"/>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50"/>
                <a:stretch>
                  <a:fillRect/>
                </a:stretch>
              </p:blipFill>
              <p:spPr>
                <a:xfrm>
                  <a:off x="7313860" y="3004538"/>
                  <a:ext cx="136890" cy="15462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52"/>
                <a:stretch>
                  <a:fillRect/>
                </a:stretch>
              </p:blipFill>
              <p:spPr>
                <a:xfrm>
                  <a:off x="7199665" y="2747170"/>
                  <a:ext cx="223531" cy="264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54"/>
                <a:stretch>
                  <a:fillRect/>
                </a:stretch>
              </p:blipFill>
              <p:spPr>
                <a:xfrm>
                  <a:off x="7388316" y="2641661"/>
                  <a:ext cx="169509" cy="202594"/>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56"/>
                <a:stretch>
                  <a:fillRect/>
                </a:stretch>
              </p:blipFill>
              <p:spPr>
                <a:xfrm>
                  <a:off x="8840212" y="2843968"/>
                  <a:ext cx="217263" cy="1637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58"/>
                <a:stretch>
                  <a:fillRect/>
                </a:stretch>
              </p:blipFill>
              <p:spPr>
                <a:xfrm>
                  <a:off x="9054778" y="2976837"/>
                  <a:ext cx="112224" cy="175469"/>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360"/>
                <a:stretch>
                  <a:fillRect/>
                </a:stretch>
              </p:blipFill>
              <p:spPr>
                <a:xfrm>
                  <a:off x="8861102" y="2753438"/>
                  <a:ext cx="247123" cy="424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362"/>
                <a:stretch>
                  <a:fillRect/>
                </a:stretch>
              </p:blipFill>
              <p:spPr>
                <a:xfrm>
                  <a:off x="9112367" y="2718322"/>
                  <a:ext cx="111525" cy="150792"/>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364"/>
                <a:stretch>
                  <a:fillRect/>
                </a:stretch>
              </p:blipFill>
              <p:spPr>
                <a:xfrm>
                  <a:off x="226497" y="2390363"/>
                  <a:ext cx="305813" cy="678095"/>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366"/>
                <a:stretch>
                  <a:fillRect/>
                </a:stretch>
              </p:blipFill>
              <p:spPr>
                <a:xfrm>
                  <a:off x="403244" y="2906971"/>
                  <a:ext cx="207652" cy="390079"/>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368"/>
                <a:stretch>
                  <a:fillRect/>
                </a:stretch>
              </p:blipFill>
              <p:spPr>
                <a:xfrm>
                  <a:off x="798888" y="2969960"/>
                  <a:ext cx="260469" cy="218475"/>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370"/>
                <a:stretch>
                  <a:fillRect/>
                </a:stretch>
              </p:blipFill>
              <p:spPr>
                <a:xfrm>
                  <a:off x="833787" y="2816308"/>
                  <a:ext cx="230006" cy="437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372"/>
                <a:stretch>
                  <a:fillRect/>
                </a:stretch>
              </p:blipFill>
              <p:spPr>
                <a:xfrm>
                  <a:off x="1001200" y="2711495"/>
                  <a:ext cx="148260" cy="236086"/>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374"/>
                <a:stretch>
                  <a:fillRect/>
                </a:stretch>
              </p:blipFill>
              <p:spPr>
                <a:xfrm>
                  <a:off x="1167670" y="3123334"/>
                  <a:ext cx="9360" cy="127008"/>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376"/>
                <a:stretch>
                  <a:fillRect/>
                </a:stretch>
              </p:blipFill>
              <p:spPr>
                <a:xfrm>
                  <a:off x="2920763" y="2858055"/>
                  <a:ext cx="189842" cy="161396"/>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378"/>
                <a:stretch>
                  <a:fillRect/>
                </a:stretch>
              </p:blipFill>
              <p:spPr>
                <a:xfrm>
                  <a:off x="2893018" y="2751898"/>
                  <a:ext cx="224451" cy="296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380"/>
                <a:stretch>
                  <a:fillRect/>
                </a:stretch>
              </p:blipFill>
              <p:spPr>
                <a:xfrm>
                  <a:off x="3109362" y="2641652"/>
                  <a:ext cx="170215" cy="206838"/>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382"/>
                <a:stretch>
                  <a:fillRect/>
                </a:stretch>
              </p:blipFill>
              <p:spPr>
                <a:xfrm>
                  <a:off x="3151109" y="2976855"/>
                  <a:ext cx="208762" cy="167875"/>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384"/>
                <a:stretch>
                  <a:fillRect/>
                </a:stretch>
              </p:blipFill>
              <p:spPr>
                <a:xfrm>
                  <a:off x="4832328" y="2829970"/>
                  <a:ext cx="205124" cy="176885"/>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386"/>
                <a:stretch>
                  <a:fillRect/>
                </a:stretch>
              </p:blipFill>
              <p:spPr>
                <a:xfrm>
                  <a:off x="5053012" y="2976116"/>
                  <a:ext cx="139956" cy="168991"/>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388"/>
                <a:stretch>
                  <a:fillRect/>
                </a:stretch>
              </p:blipFill>
              <p:spPr>
                <a:xfrm>
                  <a:off x="4938160" y="2690493"/>
                  <a:ext cx="194701" cy="35811"/>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390"/>
                <a:stretch>
                  <a:fillRect/>
                </a:stretch>
              </p:blipFill>
              <p:spPr>
                <a:xfrm>
                  <a:off x="5105595" y="2578649"/>
                  <a:ext cx="169699" cy="216657"/>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392"/>
                <a:stretch>
                  <a:fillRect/>
                </a:stretch>
              </p:blipFill>
              <p:spPr>
                <a:xfrm>
                  <a:off x="4483128" y="2983649"/>
                  <a:ext cx="238511" cy="389364"/>
                </a:xfrm>
                <a:prstGeom prst="rect">
                  <a:avLst/>
                </a:prstGeom>
              </p:spPr>
            </p:pic>
          </mc:Fallback>
        </mc:AlternateContent>
      </p:grpSp>
      <p:sp>
        <p:nvSpPr>
          <p:cNvPr id="5" name="TextBox 4">
            <a:extLst>
              <a:ext uri="{FF2B5EF4-FFF2-40B4-BE49-F238E27FC236}">
                <a16:creationId xmlns:a16="http://schemas.microsoft.com/office/drawing/2014/main" id="{906116A3-8AC6-97B0-EAF7-AAC6BF61FA01}"/>
              </a:ext>
            </a:extLst>
          </p:cNvPr>
          <p:cNvSpPr txBox="1"/>
          <p:nvPr/>
        </p:nvSpPr>
        <p:spPr>
          <a:xfrm>
            <a:off x="759765" y="3820444"/>
            <a:ext cx="10061519" cy="3416320"/>
          </a:xfrm>
          <a:prstGeom prst="rect">
            <a:avLst/>
          </a:prstGeom>
          <a:noFill/>
        </p:spPr>
        <p:txBody>
          <a:bodyPr wrap="square">
            <a:spAutoFit/>
          </a:bodyPr>
          <a:lstStyle/>
          <a:p>
            <a:pPr algn="l" fontAlgn="base"/>
            <a:r>
              <a:rPr lang="en-US" b="0" i="0" dirty="0">
                <a:solidFill>
                  <a:srgbClr val="232629"/>
                </a:solidFill>
                <a:effectLst/>
                <a:latin typeface="-apple-system"/>
              </a:rPr>
              <a:t>How do we train a seq2seq RNN?</a:t>
            </a:r>
            <a:endParaRPr lang="en-US" dirty="0">
              <a:solidFill>
                <a:srgbClr val="232629"/>
              </a:solidFill>
              <a:latin typeface="-apple-system"/>
            </a:endParaRPr>
          </a:p>
          <a:p>
            <a:pPr marL="285750" indent="-285750" algn="l" fontAlgn="base">
              <a:buFontTx/>
              <a:buChar char="-"/>
            </a:pPr>
            <a:r>
              <a:rPr lang="en-US" b="0" i="0" dirty="0">
                <a:solidFill>
                  <a:srgbClr val="232629"/>
                </a:solidFill>
                <a:effectLst/>
                <a:latin typeface="-apple-system"/>
              </a:rPr>
              <a:t>We input a sentence that needs to be translated. </a:t>
            </a:r>
          </a:p>
          <a:p>
            <a:pPr marL="285750" indent="-285750" algn="l" fontAlgn="base">
              <a:buFontTx/>
              <a:buChar char="-"/>
            </a:pPr>
            <a:r>
              <a:rPr lang="en-US" b="0" i="0" dirty="0">
                <a:solidFill>
                  <a:srgbClr val="232629"/>
                </a:solidFill>
                <a:effectLst/>
                <a:latin typeface="-apple-system"/>
              </a:rPr>
              <a:t>We encode it sequentially. </a:t>
            </a:r>
          </a:p>
          <a:p>
            <a:pPr marL="285750" indent="-285750" algn="l" fontAlgn="base">
              <a:buFontTx/>
              <a:buChar char="-"/>
            </a:pPr>
            <a:r>
              <a:rPr lang="en-US" b="0" i="0" dirty="0">
                <a:solidFill>
                  <a:srgbClr val="232629"/>
                </a:solidFill>
                <a:effectLst/>
                <a:latin typeface="-apple-system"/>
              </a:rPr>
              <a:t>Then the first decoder outputs the first word with probabilities. </a:t>
            </a:r>
          </a:p>
          <a:p>
            <a:pPr marL="285750" indent="-285750" algn="l" fontAlgn="base">
              <a:buFontTx/>
              <a:buChar char="-"/>
            </a:pPr>
            <a:r>
              <a:rPr lang="en-US" b="0" i="0" dirty="0">
                <a:solidFill>
                  <a:srgbClr val="232629"/>
                </a:solidFill>
                <a:effectLst/>
                <a:latin typeface="-apple-system"/>
              </a:rPr>
              <a:t>We do a gradient descent by comparing them with the actual word expected.</a:t>
            </a:r>
          </a:p>
          <a:p>
            <a:pPr marL="285750" indent="-285750" algn="l" fontAlgn="base">
              <a:buFontTx/>
              <a:buChar char="-"/>
            </a:pPr>
            <a:r>
              <a:rPr lang="en-US" b="0" i="0" dirty="0">
                <a:solidFill>
                  <a:srgbClr val="232629"/>
                </a:solidFill>
                <a:effectLst/>
                <a:latin typeface="-apple-system"/>
              </a:rPr>
              <a:t>Then we input to the second decoder the hidden state and it outputs the second word with probabilities. </a:t>
            </a:r>
          </a:p>
          <a:p>
            <a:pPr marL="285750" indent="-285750" algn="l" fontAlgn="base">
              <a:buFontTx/>
              <a:buChar char="-"/>
            </a:pPr>
            <a:r>
              <a:rPr lang="en-US" b="0" i="0" dirty="0">
                <a:solidFill>
                  <a:srgbClr val="232629"/>
                </a:solidFill>
                <a:effectLst/>
                <a:latin typeface="-apple-system"/>
              </a:rPr>
              <a:t>We do another gradient descent. </a:t>
            </a:r>
          </a:p>
          <a:p>
            <a:pPr algn="l" fontAlgn="base"/>
            <a:r>
              <a:rPr lang="en-US" dirty="0">
                <a:solidFill>
                  <a:srgbClr val="232629"/>
                </a:solidFill>
                <a:latin typeface="-apple-system"/>
              </a:rPr>
              <a:t>	</a:t>
            </a:r>
            <a:r>
              <a:rPr lang="en-US" b="0" i="0" dirty="0">
                <a:solidFill>
                  <a:srgbClr val="232629"/>
                </a:solidFill>
                <a:effectLst/>
                <a:latin typeface="-apple-system"/>
              </a:rPr>
              <a:t>But what if the first hidden state was wrong because it failed to output the right word?</a:t>
            </a:r>
          </a:p>
          <a:p>
            <a:pPr algn="l" fontAlgn="base"/>
            <a:r>
              <a:rPr lang="en-US" b="0" i="0" dirty="0">
                <a:solidFill>
                  <a:srgbClr val="232629"/>
                </a:solidFill>
                <a:effectLst/>
                <a:latin typeface="-apple-system"/>
              </a:rPr>
              <a:t>	Then this second gradient descent is meaningless?</a:t>
            </a:r>
          </a:p>
          <a:p>
            <a:br>
              <a:rPr lang="en-US" dirty="0"/>
            </a:br>
            <a:endParaRPr lang="fr-FR" dirty="0"/>
          </a:p>
        </p:txBody>
      </p:sp>
      <p:grpSp>
        <p:nvGrpSpPr>
          <p:cNvPr id="26" name="Group 25">
            <a:extLst>
              <a:ext uri="{FF2B5EF4-FFF2-40B4-BE49-F238E27FC236}">
                <a16:creationId xmlns:a16="http://schemas.microsoft.com/office/drawing/2014/main" id="{19CFFC60-2964-8A9B-6B03-405F0053E35A}"/>
              </a:ext>
            </a:extLst>
          </p:cNvPr>
          <p:cNvGrpSpPr/>
          <p:nvPr/>
        </p:nvGrpSpPr>
        <p:grpSpPr>
          <a:xfrm>
            <a:off x="8194696" y="3650658"/>
            <a:ext cx="3103920" cy="1816920"/>
            <a:chOff x="8194696" y="3650658"/>
            <a:chExt cx="3103920" cy="1816920"/>
          </a:xfrm>
        </p:grpSpPr>
        <mc:AlternateContent xmlns:mc="http://schemas.openxmlformats.org/markup-compatibility/2006" xmlns:p14="http://schemas.microsoft.com/office/powerpoint/2010/main">
          <mc:Choice Requires="p14">
            <p:contentPart p14:bwMode="auto" r:id="rId393">
              <p14:nvContentPartPr>
                <p14:cNvPr id="6" name="Ink 5">
                  <a:extLst>
                    <a:ext uri="{FF2B5EF4-FFF2-40B4-BE49-F238E27FC236}">
                      <a16:creationId xmlns:a16="http://schemas.microsoft.com/office/drawing/2014/main" id="{F852FFDC-50AD-3F0C-4B70-4BA981A60599}"/>
                    </a:ext>
                  </a:extLst>
                </p14:cNvPr>
                <p14:cNvContentPartPr/>
                <p14:nvPr/>
              </p14:nvContentPartPr>
              <p14:xfrm>
                <a:off x="8464696" y="4446978"/>
                <a:ext cx="452520" cy="224280"/>
              </p14:xfrm>
            </p:contentPart>
          </mc:Choice>
          <mc:Fallback xmlns="">
            <p:pic>
              <p:nvPicPr>
                <p:cNvPr id="6" name="Ink 5">
                  <a:extLst>
                    <a:ext uri="{FF2B5EF4-FFF2-40B4-BE49-F238E27FC236}">
                      <a16:creationId xmlns:a16="http://schemas.microsoft.com/office/drawing/2014/main" id="{F852FFDC-50AD-3F0C-4B70-4BA981A60599}"/>
                    </a:ext>
                  </a:extLst>
                </p:cNvPr>
                <p:cNvPicPr/>
                <p:nvPr/>
              </p:nvPicPr>
              <p:blipFill>
                <a:blip r:embed="rId394"/>
                <a:stretch>
                  <a:fillRect/>
                </a:stretch>
              </p:blipFill>
              <p:spPr>
                <a:xfrm>
                  <a:off x="8446696" y="4428978"/>
                  <a:ext cx="488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0" name="Ink 9">
                  <a:extLst>
                    <a:ext uri="{FF2B5EF4-FFF2-40B4-BE49-F238E27FC236}">
                      <a16:creationId xmlns:a16="http://schemas.microsoft.com/office/drawing/2014/main" id="{17E39496-72CF-9261-E6E2-975CA4D561D0}"/>
                    </a:ext>
                  </a:extLst>
                </p14:cNvPr>
                <p14:cNvContentPartPr/>
                <p14:nvPr/>
              </p14:nvContentPartPr>
              <p14:xfrm>
                <a:off x="8710936" y="4648578"/>
                <a:ext cx="259920" cy="183240"/>
              </p14:xfrm>
            </p:contentPart>
          </mc:Choice>
          <mc:Fallback xmlns="">
            <p:pic>
              <p:nvPicPr>
                <p:cNvPr id="10" name="Ink 9">
                  <a:extLst>
                    <a:ext uri="{FF2B5EF4-FFF2-40B4-BE49-F238E27FC236}">
                      <a16:creationId xmlns:a16="http://schemas.microsoft.com/office/drawing/2014/main" id="{17E39496-72CF-9261-E6E2-975CA4D561D0}"/>
                    </a:ext>
                  </a:extLst>
                </p:cNvPr>
                <p:cNvPicPr/>
                <p:nvPr/>
              </p:nvPicPr>
              <p:blipFill>
                <a:blip r:embed="rId396"/>
                <a:stretch>
                  <a:fillRect/>
                </a:stretch>
              </p:blipFill>
              <p:spPr>
                <a:xfrm>
                  <a:off x="8692936" y="4630938"/>
                  <a:ext cx="2955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1" name="Ink 10">
                  <a:extLst>
                    <a:ext uri="{FF2B5EF4-FFF2-40B4-BE49-F238E27FC236}">
                      <a16:creationId xmlns:a16="http://schemas.microsoft.com/office/drawing/2014/main" id="{96B79FF6-554E-1138-6ACC-18E118126A62}"/>
                    </a:ext>
                  </a:extLst>
                </p14:cNvPr>
                <p14:cNvContentPartPr/>
                <p14:nvPr/>
              </p14:nvContentPartPr>
              <p14:xfrm>
                <a:off x="8997136" y="4684938"/>
                <a:ext cx="152640" cy="111600"/>
              </p14:xfrm>
            </p:contentPart>
          </mc:Choice>
          <mc:Fallback xmlns="">
            <p:pic>
              <p:nvPicPr>
                <p:cNvPr id="11" name="Ink 10">
                  <a:extLst>
                    <a:ext uri="{FF2B5EF4-FFF2-40B4-BE49-F238E27FC236}">
                      <a16:creationId xmlns:a16="http://schemas.microsoft.com/office/drawing/2014/main" id="{96B79FF6-554E-1138-6ACC-18E118126A62}"/>
                    </a:ext>
                  </a:extLst>
                </p:cNvPr>
                <p:cNvPicPr/>
                <p:nvPr/>
              </p:nvPicPr>
              <p:blipFill>
                <a:blip r:embed="rId398"/>
                <a:stretch>
                  <a:fillRect/>
                </a:stretch>
              </p:blipFill>
              <p:spPr>
                <a:xfrm>
                  <a:off x="8979496" y="4667298"/>
                  <a:ext cx="188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2" name="Ink 11">
                  <a:extLst>
                    <a:ext uri="{FF2B5EF4-FFF2-40B4-BE49-F238E27FC236}">
                      <a16:creationId xmlns:a16="http://schemas.microsoft.com/office/drawing/2014/main" id="{A2B7BFF8-7718-67B8-7BFF-70FA1A88D9BC}"/>
                    </a:ext>
                  </a:extLst>
                </p14:cNvPr>
                <p14:cNvContentPartPr/>
                <p14:nvPr/>
              </p14:nvContentPartPr>
              <p14:xfrm>
                <a:off x="9156616" y="4618338"/>
                <a:ext cx="237240" cy="121680"/>
              </p14:xfrm>
            </p:contentPart>
          </mc:Choice>
          <mc:Fallback xmlns="">
            <p:pic>
              <p:nvPicPr>
                <p:cNvPr id="12" name="Ink 11">
                  <a:extLst>
                    <a:ext uri="{FF2B5EF4-FFF2-40B4-BE49-F238E27FC236}">
                      <a16:creationId xmlns:a16="http://schemas.microsoft.com/office/drawing/2014/main" id="{A2B7BFF8-7718-67B8-7BFF-70FA1A88D9BC}"/>
                    </a:ext>
                  </a:extLst>
                </p:cNvPr>
                <p:cNvPicPr/>
                <p:nvPr/>
              </p:nvPicPr>
              <p:blipFill>
                <a:blip r:embed="rId400"/>
                <a:stretch>
                  <a:fillRect/>
                </a:stretch>
              </p:blipFill>
              <p:spPr>
                <a:xfrm>
                  <a:off x="9138616" y="4600338"/>
                  <a:ext cx="272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3" name="Ink 12">
                  <a:extLst>
                    <a:ext uri="{FF2B5EF4-FFF2-40B4-BE49-F238E27FC236}">
                      <a16:creationId xmlns:a16="http://schemas.microsoft.com/office/drawing/2014/main" id="{5F3CD9CD-1D49-3437-A14A-59BD387BE69B}"/>
                    </a:ext>
                  </a:extLst>
                </p14:cNvPr>
                <p14:cNvContentPartPr/>
                <p14:nvPr/>
              </p14:nvContentPartPr>
              <p14:xfrm>
                <a:off x="9414016" y="4494858"/>
                <a:ext cx="183960" cy="127080"/>
              </p14:xfrm>
            </p:contentPart>
          </mc:Choice>
          <mc:Fallback xmlns="">
            <p:pic>
              <p:nvPicPr>
                <p:cNvPr id="13" name="Ink 12">
                  <a:extLst>
                    <a:ext uri="{FF2B5EF4-FFF2-40B4-BE49-F238E27FC236}">
                      <a16:creationId xmlns:a16="http://schemas.microsoft.com/office/drawing/2014/main" id="{5F3CD9CD-1D49-3437-A14A-59BD387BE69B}"/>
                    </a:ext>
                  </a:extLst>
                </p:cNvPr>
                <p:cNvPicPr/>
                <p:nvPr/>
              </p:nvPicPr>
              <p:blipFill>
                <a:blip r:embed="rId402"/>
                <a:stretch>
                  <a:fillRect/>
                </a:stretch>
              </p:blipFill>
              <p:spPr>
                <a:xfrm>
                  <a:off x="9396376" y="4477218"/>
                  <a:ext cx="219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 name="Ink 13">
                  <a:extLst>
                    <a:ext uri="{FF2B5EF4-FFF2-40B4-BE49-F238E27FC236}">
                      <a16:creationId xmlns:a16="http://schemas.microsoft.com/office/drawing/2014/main" id="{808EF3B4-4AE1-01BC-4D41-1B0E9EB3C185}"/>
                    </a:ext>
                  </a:extLst>
                </p14:cNvPr>
                <p14:cNvContentPartPr/>
                <p14:nvPr/>
              </p14:nvContentPartPr>
              <p14:xfrm>
                <a:off x="9395296" y="4117938"/>
                <a:ext cx="583560" cy="419760"/>
              </p14:xfrm>
            </p:contentPart>
          </mc:Choice>
          <mc:Fallback xmlns="">
            <p:pic>
              <p:nvPicPr>
                <p:cNvPr id="14" name="Ink 13">
                  <a:extLst>
                    <a:ext uri="{FF2B5EF4-FFF2-40B4-BE49-F238E27FC236}">
                      <a16:creationId xmlns:a16="http://schemas.microsoft.com/office/drawing/2014/main" id="{808EF3B4-4AE1-01BC-4D41-1B0E9EB3C185}"/>
                    </a:ext>
                  </a:extLst>
                </p:cNvPr>
                <p:cNvPicPr/>
                <p:nvPr/>
              </p:nvPicPr>
              <p:blipFill>
                <a:blip r:embed="rId404"/>
                <a:stretch>
                  <a:fillRect/>
                </a:stretch>
              </p:blipFill>
              <p:spPr>
                <a:xfrm>
                  <a:off x="9377296" y="4100298"/>
                  <a:ext cx="61920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5" name="Ink 14">
                  <a:extLst>
                    <a:ext uri="{FF2B5EF4-FFF2-40B4-BE49-F238E27FC236}">
                      <a16:creationId xmlns:a16="http://schemas.microsoft.com/office/drawing/2014/main" id="{996683B5-67E7-3D0F-A859-A7402DCDC7C9}"/>
                    </a:ext>
                  </a:extLst>
                </p14:cNvPr>
                <p14:cNvContentPartPr/>
                <p14:nvPr/>
              </p14:nvContentPartPr>
              <p14:xfrm>
                <a:off x="9967336" y="4257618"/>
                <a:ext cx="118800" cy="93960"/>
              </p14:xfrm>
            </p:contentPart>
          </mc:Choice>
          <mc:Fallback xmlns="">
            <p:pic>
              <p:nvPicPr>
                <p:cNvPr id="15" name="Ink 14">
                  <a:extLst>
                    <a:ext uri="{FF2B5EF4-FFF2-40B4-BE49-F238E27FC236}">
                      <a16:creationId xmlns:a16="http://schemas.microsoft.com/office/drawing/2014/main" id="{996683B5-67E7-3D0F-A859-A7402DCDC7C9}"/>
                    </a:ext>
                  </a:extLst>
                </p:cNvPr>
                <p:cNvPicPr/>
                <p:nvPr/>
              </p:nvPicPr>
              <p:blipFill>
                <a:blip r:embed="rId406"/>
                <a:stretch>
                  <a:fillRect/>
                </a:stretch>
              </p:blipFill>
              <p:spPr>
                <a:xfrm>
                  <a:off x="9949696" y="4239978"/>
                  <a:ext cx="154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6" name="Ink 15">
                  <a:extLst>
                    <a:ext uri="{FF2B5EF4-FFF2-40B4-BE49-F238E27FC236}">
                      <a16:creationId xmlns:a16="http://schemas.microsoft.com/office/drawing/2014/main" id="{17B13C3D-FD86-BC62-714A-4ACDF94BAE62}"/>
                    </a:ext>
                  </a:extLst>
                </p14:cNvPr>
                <p14:cNvContentPartPr/>
                <p14:nvPr/>
              </p14:nvContentPartPr>
              <p14:xfrm>
                <a:off x="9687976" y="4772418"/>
                <a:ext cx="200160" cy="288720"/>
              </p14:xfrm>
            </p:contentPart>
          </mc:Choice>
          <mc:Fallback xmlns="">
            <p:pic>
              <p:nvPicPr>
                <p:cNvPr id="16" name="Ink 15">
                  <a:extLst>
                    <a:ext uri="{FF2B5EF4-FFF2-40B4-BE49-F238E27FC236}">
                      <a16:creationId xmlns:a16="http://schemas.microsoft.com/office/drawing/2014/main" id="{17B13C3D-FD86-BC62-714A-4ACDF94BAE62}"/>
                    </a:ext>
                  </a:extLst>
                </p:cNvPr>
                <p:cNvPicPr/>
                <p:nvPr/>
              </p:nvPicPr>
              <p:blipFill>
                <a:blip r:embed="rId408"/>
                <a:stretch>
                  <a:fillRect/>
                </a:stretch>
              </p:blipFill>
              <p:spPr>
                <a:xfrm>
                  <a:off x="9669976" y="4754778"/>
                  <a:ext cx="2358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7" name="Ink 16">
                  <a:extLst>
                    <a:ext uri="{FF2B5EF4-FFF2-40B4-BE49-F238E27FC236}">
                      <a16:creationId xmlns:a16="http://schemas.microsoft.com/office/drawing/2014/main" id="{72C3937D-2E97-1A78-03E7-C36D05F9C621}"/>
                    </a:ext>
                  </a:extLst>
                </p14:cNvPr>
                <p14:cNvContentPartPr/>
                <p14:nvPr/>
              </p14:nvContentPartPr>
              <p14:xfrm>
                <a:off x="9806776" y="4943778"/>
                <a:ext cx="74520" cy="55440"/>
              </p14:xfrm>
            </p:contentPart>
          </mc:Choice>
          <mc:Fallback xmlns="">
            <p:pic>
              <p:nvPicPr>
                <p:cNvPr id="17" name="Ink 16">
                  <a:extLst>
                    <a:ext uri="{FF2B5EF4-FFF2-40B4-BE49-F238E27FC236}">
                      <a16:creationId xmlns:a16="http://schemas.microsoft.com/office/drawing/2014/main" id="{72C3937D-2E97-1A78-03E7-C36D05F9C621}"/>
                    </a:ext>
                  </a:extLst>
                </p:cNvPr>
                <p:cNvPicPr/>
                <p:nvPr/>
              </p:nvPicPr>
              <p:blipFill>
                <a:blip r:embed="rId410"/>
                <a:stretch>
                  <a:fillRect/>
                </a:stretch>
              </p:blipFill>
              <p:spPr>
                <a:xfrm>
                  <a:off x="9789136" y="4926138"/>
                  <a:ext cx="1101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8" name="Ink 17">
                  <a:extLst>
                    <a:ext uri="{FF2B5EF4-FFF2-40B4-BE49-F238E27FC236}">
                      <a16:creationId xmlns:a16="http://schemas.microsoft.com/office/drawing/2014/main" id="{97CB9A19-681A-F422-45F0-838BF222E834}"/>
                    </a:ext>
                  </a:extLst>
                </p14:cNvPr>
                <p14:cNvContentPartPr/>
                <p14:nvPr/>
              </p14:nvContentPartPr>
              <p14:xfrm>
                <a:off x="9938896" y="4892658"/>
                <a:ext cx="127800" cy="92520"/>
              </p14:xfrm>
            </p:contentPart>
          </mc:Choice>
          <mc:Fallback xmlns="">
            <p:pic>
              <p:nvPicPr>
                <p:cNvPr id="18" name="Ink 17">
                  <a:extLst>
                    <a:ext uri="{FF2B5EF4-FFF2-40B4-BE49-F238E27FC236}">
                      <a16:creationId xmlns:a16="http://schemas.microsoft.com/office/drawing/2014/main" id="{97CB9A19-681A-F422-45F0-838BF222E834}"/>
                    </a:ext>
                  </a:extLst>
                </p:cNvPr>
                <p:cNvPicPr/>
                <p:nvPr/>
              </p:nvPicPr>
              <p:blipFill>
                <a:blip r:embed="rId412"/>
                <a:stretch>
                  <a:fillRect/>
                </a:stretch>
              </p:blipFill>
              <p:spPr>
                <a:xfrm>
                  <a:off x="9921256" y="4875018"/>
                  <a:ext cx="163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19" name="Ink 18">
                  <a:extLst>
                    <a:ext uri="{FF2B5EF4-FFF2-40B4-BE49-F238E27FC236}">
                      <a16:creationId xmlns:a16="http://schemas.microsoft.com/office/drawing/2014/main" id="{73C2E14C-21F9-C3FE-3000-90AC53A93065}"/>
                    </a:ext>
                  </a:extLst>
                </p14:cNvPr>
                <p14:cNvContentPartPr/>
                <p14:nvPr/>
              </p14:nvContentPartPr>
              <p14:xfrm>
                <a:off x="10100176" y="4813818"/>
                <a:ext cx="123480" cy="87480"/>
              </p14:xfrm>
            </p:contentPart>
          </mc:Choice>
          <mc:Fallback xmlns="">
            <p:pic>
              <p:nvPicPr>
                <p:cNvPr id="19" name="Ink 18">
                  <a:extLst>
                    <a:ext uri="{FF2B5EF4-FFF2-40B4-BE49-F238E27FC236}">
                      <a16:creationId xmlns:a16="http://schemas.microsoft.com/office/drawing/2014/main" id="{73C2E14C-21F9-C3FE-3000-90AC53A93065}"/>
                    </a:ext>
                  </a:extLst>
                </p:cNvPr>
                <p:cNvPicPr/>
                <p:nvPr/>
              </p:nvPicPr>
              <p:blipFill>
                <a:blip r:embed="rId414"/>
                <a:stretch>
                  <a:fillRect/>
                </a:stretch>
              </p:blipFill>
              <p:spPr>
                <a:xfrm>
                  <a:off x="10082176" y="4796178"/>
                  <a:ext cx="159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0" name="Ink 19">
                  <a:extLst>
                    <a:ext uri="{FF2B5EF4-FFF2-40B4-BE49-F238E27FC236}">
                      <a16:creationId xmlns:a16="http://schemas.microsoft.com/office/drawing/2014/main" id="{7FF34ACA-6D3D-D515-F4C8-605EC85C2043}"/>
                    </a:ext>
                  </a:extLst>
                </p14:cNvPr>
                <p14:cNvContentPartPr/>
                <p14:nvPr/>
              </p14:nvContentPartPr>
              <p14:xfrm>
                <a:off x="10329136" y="4633458"/>
                <a:ext cx="233280" cy="191880"/>
              </p14:xfrm>
            </p:contentPart>
          </mc:Choice>
          <mc:Fallback xmlns="">
            <p:pic>
              <p:nvPicPr>
                <p:cNvPr id="20" name="Ink 19">
                  <a:extLst>
                    <a:ext uri="{FF2B5EF4-FFF2-40B4-BE49-F238E27FC236}">
                      <a16:creationId xmlns:a16="http://schemas.microsoft.com/office/drawing/2014/main" id="{7FF34ACA-6D3D-D515-F4C8-605EC85C2043}"/>
                    </a:ext>
                  </a:extLst>
                </p:cNvPr>
                <p:cNvPicPr/>
                <p:nvPr/>
              </p:nvPicPr>
              <p:blipFill>
                <a:blip r:embed="rId416"/>
                <a:stretch>
                  <a:fillRect/>
                </a:stretch>
              </p:blipFill>
              <p:spPr>
                <a:xfrm>
                  <a:off x="10311496" y="4615818"/>
                  <a:ext cx="268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1" name="Ink 20">
                  <a:extLst>
                    <a:ext uri="{FF2B5EF4-FFF2-40B4-BE49-F238E27FC236}">
                      <a16:creationId xmlns:a16="http://schemas.microsoft.com/office/drawing/2014/main" id="{F6C07679-1FA2-95ED-A9EC-5C115B2E0D7E}"/>
                    </a:ext>
                  </a:extLst>
                </p14:cNvPr>
                <p14:cNvContentPartPr/>
                <p14:nvPr/>
              </p14:nvContentPartPr>
              <p14:xfrm>
                <a:off x="10622896" y="4576938"/>
                <a:ext cx="163800" cy="100080"/>
              </p14:xfrm>
            </p:contentPart>
          </mc:Choice>
          <mc:Fallback xmlns="">
            <p:pic>
              <p:nvPicPr>
                <p:cNvPr id="21" name="Ink 20">
                  <a:extLst>
                    <a:ext uri="{FF2B5EF4-FFF2-40B4-BE49-F238E27FC236}">
                      <a16:creationId xmlns:a16="http://schemas.microsoft.com/office/drawing/2014/main" id="{F6C07679-1FA2-95ED-A9EC-5C115B2E0D7E}"/>
                    </a:ext>
                  </a:extLst>
                </p:cNvPr>
                <p:cNvPicPr/>
                <p:nvPr/>
              </p:nvPicPr>
              <p:blipFill>
                <a:blip r:embed="rId418"/>
                <a:stretch>
                  <a:fillRect/>
                </a:stretch>
              </p:blipFill>
              <p:spPr>
                <a:xfrm>
                  <a:off x="10605256" y="4559298"/>
                  <a:ext cx="1994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2" name="Ink 21">
                  <a:extLst>
                    <a:ext uri="{FF2B5EF4-FFF2-40B4-BE49-F238E27FC236}">
                      <a16:creationId xmlns:a16="http://schemas.microsoft.com/office/drawing/2014/main" id="{5D532748-C280-375F-D645-492ACE8111A3}"/>
                    </a:ext>
                  </a:extLst>
                </p14:cNvPr>
                <p14:cNvContentPartPr/>
                <p14:nvPr/>
              </p14:nvContentPartPr>
              <p14:xfrm>
                <a:off x="10811176" y="4515018"/>
                <a:ext cx="183960" cy="262080"/>
              </p14:xfrm>
            </p:contentPart>
          </mc:Choice>
          <mc:Fallback xmlns="">
            <p:pic>
              <p:nvPicPr>
                <p:cNvPr id="22" name="Ink 21">
                  <a:extLst>
                    <a:ext uri="{FF2B5EF4-FFF2-40B4-BE49-F238E27FC236}">
                      <a16:creationId xmlns:a16="http://schemas.microsoft.com/office/drawing/2014/main" id="{5D532748-C280-375F-D645-492ACE8111A3}"/>
                    </a:ext>
                  </a:extLst>
                </p:cNvPr>
                <p:cNvPicPr/>
                <p:nvPr/>
              </p:nvPicPr>
              <p:blipFill>
                <a:blip r:embed="rId420"/>
                <a:stretch>
                  <a:fillRect/>
                </a:stretch>
              </p:blipFill>
              <p:spPr>
                <a:xfrm>
                  <a:off x="10793176" y="4497018"/>
                  <a:ext cx="2196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3" name="Ink 22">
                  <a:extLst>
                    <a:ext uri="{FF2B5EF4-FFF2-40B4-BE49-F238E27FC236}">
                      <a16:creationId xmlns:a16="http://schemas.microsoft.com/office/drawing/2014/main" id="{C5E6F8EC-4BCC-4D33-AF86-FA52DC1FF9BF}"/>
                    </a:ext>
                  </a:extLst>
                </p14:cNvPr>
                <p14:cNvContentPartPr/>
                <p14:nvPr/>
              </p14:nvContentPartPr>
              <p14:xfrm>
                <a:off x="8194696" y="3884658"/>
                <a:ext cx="1749960" cy="596880"/>
              </p14:xfrm>
            </p:contentPart>
          </mc:Choice>
          <mc:Fallback xmlns="">
            <p:pic>
              <p:nvPicPr>
                <p:cNvPr id="23" name="Ink 22">
                  <a:extLst>
                    <a:ext uri="{FF2B5EF4-FFF2-40B4-BE49-F238E27FC236}">
                      <a16:creationId xmlns:a16="http://schemas.microsoft.com/office/drawing/2014/main" id="{C5E6F8EC-4BCC-4D33-AF86-FA52DC1FF9BF}"/>
                    </a:ext>
                  </a:extLst>
                </p:cNvPr>
                <p:cNvPicPr/>
                <p:nvPr/>
              </p:nvPicPr>
              <p:blipFill>
                <a:blip r:embed="rId422"/>
                <a:stretch>
                  <a:fillRect/>
                </a:stretch>
              </p:blipFill>
              <p:spPr>
                <a:xfrm>
                  <a:off x="8176696" y="3867018"/>
                  <a:ext cx="178560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4" name="Ink 23">
                  <a:extLst>
                    <a:ext uri="{FF2B5EF4-FFF2-40B4-BE49-F238E27FC236}">
                      <a16:creationId xmlns:a16="http://schemas.microsoft.com/office/drawing/2014/main" id="{91210FB3-F6DA-7C0B-D53D-9B3B25D5F3E6}"/>
                    </a:ext>
                  </a:extLst>
                </p14:cNvPr>
                <p14:cNvContentPartPr/>
                <p14:nvPr/>
              </p14:nvContentPartPr>
              <p14:xfrm>
                <a:off x="8284696" y="4662618"/>
                <a:ext cx="2262960" cy="804960"/>
              </p14:xfrm>
            </p:contentPart>
          </mc:Choice>
          <mc:Fallback xmlns="">
            <p:pic>
              <p:nvPicPr>
                <p:cNvPr id="24" name="Ink 23">
                  <a:extLst>
                    <a:ext uri="{FF2B5EF4-FFF2-40B4-BE49-F238E27FC236}">
                      <a16:creationId xmlns:a16="http://schemas.microsoft.com/office/drawing/2014/main" id="{91210FB3-F6DA-7C0B-D53D-9B3B25D5F3E6}"/>
                    </a:ext>
                  </a:extLst>
                </p:cNvPr>
                <p:cNvPicPr/>
                <p:nvPr/>
              </p:nvPicPr>
              <p:blipFill>
                <a:blip r:embed="rId424"/>
                <a:stretch>
                  <a:fillRect/>
                </a:stretch>
              </p:blipFill>
              <p:spPr>
                <a:xfrm>
                  <a:off x="8267056" y="4644618"/>
                  <a:ext cx="229860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5" name="Ink 24">
                  <a:extLst>
                    <a:ext uri="{FF2B5EF4-FFF2-40B4-BE49-F238E27FC236}">
                      <a16:creationId xmlns:a16="http://schemas.microsoft.com/office/drawing/2014/main" id="{9730AE74-D031-EE0B-0309-565683580372}"/>
                    </a:ext>
                  </a:extLst>
                </p14:cNvPr>
                <p14:cNvContentPartPr/>
                <p14:nvPr/>
              </p14:nvContentPartPr>
              <p14:xfrm>
                <a:off x="10798216" y="3650658"/>
                <a:ext cx="500400" cy="937800"/>
              </p14:xfrm>
            </p:contentPart>
          </mc:Choice>
          <mc:Fallback xmlns="">
            <p:pic>
              <p:nvPicPr>
                <p:cNvPr id="25" name="Ink 24">
                  <a:extLst>
                    <a:ext uri="{FF2B5EF4-FFF2-40B4-BE49-F238E27FC236}">
                      <a16:creationId xmlns:a16="http://schemas.microsoft.com/office/drawing/2014/main" id="{9730AE74-D031-EE0B-0309-565683580372}"/>
                    </a:ext>
                  </a:extLst>
                </p:cNvPr>
                <p:cNvPicPr/>
                <p:nvPr/>
              </p:nvPicPr>
              <p:blipFill>
                <a:blip r:embed="rId426"/>
                <a:stretch>
                  <a:fillRect/>
                </a:stretch>
              </p:blipFill>
              <p:spPr>
                <a:xfrm>
                  <a:off x="10780216" y="3632658"/>
                  <a:ext cx="536040" cy="973440"/>
                </a:xfrm>
                <a:prstGeom prst="rect">
                  <a:avLst/>
                </a:prstGeom>
              </p:spPr>
            </p:pic>
          </mc:Fallback>
        </mc:AlternateContent>
      </p:grpSp>
      <p:grpSp>
        <p:nvGrpSpPr>
          <p:cNvPr id="29" name="Group 28">
            <a:extLst>
              <a:ext uri="{FF2B5EF4-FFF2-40B4-BE49-F238E27FC236}">
                <a16:creationId xmlns:a16="http://schemas.microsoft.com/office/drawing/2014/main" id="{8C7C38D3-1380-4313-1901-A2621C409E92}"/>
              </a:ext>
            </a:extLst>
          </p:cNvPr>
          <p:cNvGrpSpPr/>
          <p:nvPr/>
        </p:nvGrpSpPr>
        <p:grpSpPr>
          <a:xfrm>
            <a:off x="3709096" y="5967978"/>
            <a:ext cx="1632600" cy="663120"/>
            <a:chOff x="3709096" y="5967978"/>
            <a:chExt cx="1632600" cy="663120"/>
          </a:xfrm>
        </p:grpSpPr>
        <mc:AlternateContent xmlns:mc="http://schemas.openxmlformats.org/markup-compatibility/2006" xmlns:p14="http://schemas.microsoft.com/office/powerpoint/2010/main">
          <mc:Choice Requires="p14">
            <p:contentPart p14:bwMode="auto" r:id="rId427">
              <p14:nvContentPartPr>
                <p14:cNvPr id="27" name="Ink 26">
                  <a:extLst>
                    <a:ext uri="{FF2B5EF4-FFF2-40B4-BE49-F238E27FC236}">
                      <a16:creationId xmlns:a16="http://schemas.microsoft.com/office/drawing/2014/main" id="{C350A9A4-4C90-AC0A-07A4-765F39689B73}"/>
                    </a:ext>
                  </a:extLst>
                </p14:cNvPr>
                <p14:cNvContentPartPr/>
                <p14:nvPr/>
              </p14:nvContentPartPr>
              <p14:xfrm>
                <a:off x="3709096" y="6079578"/>
                <a:ext cx="1496160" cy="551520"/>
              </p14:xfrm>
            </p:contentPart>
          </mc:Choice>
          <mc:Fallback xmlns="">
            <p:pic>
              <p:nvPicPr>
                <p:cNvPr id="27" name="Ink 26">
                  <a:extLst>
                    <a:ext uri="{FF2B5EF4-FFF2-40B4-BE49-F238E27FC236}">
                      <a16:creationId xmlns:a16="http://schemas.microsoft.com/office/drawing/2014/main" id="{C350A9A4-4C90-AC0A-07A4-765F39689B73}"/>
                    </a:ext>
                  </a:extLst>
                </p:cNvPr>
                <p:cNvPicPr/>
                <p:nvPr/>
              </p:nvPicPr>
              <p:blipFill>
                <a:blip r:embed="rId428"/>
                <a:stretch>
                  <a:fillRect/>
                </a:stretch>
              </p:blipFill>
              <p:spPr>
                <a:xfrm>
                  <a:off x="3691456" y="6061938"/>
                  <a:ext cx="15318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8" name="Ink 27">
                  <a:extLst>
                    <a:ext uri="{FF2B5EF4-FFF2-40B4-BE49-F238E27FC236}">
                      <a16:creationId xmlns:a16="http://schemas.microsoft.com/office/drawing/2014/main" id="{B4B515FF-99F7-5BEE-7E6C-A2207BA42882}"/>
                    </a:ext>
                  </a:extLst>
                </p14:cNvPr>
                <p14:cNvContentPartPr/>
                <p14:nvPr/>
              </p14:nvContentPartPr>
              <p14:xfrm>
                <a:off x="3888016" y="5967978"/>
                <a:ext cx="1453680" cy="563760"/>
              </p14:xfrm>
            </p:contentPart>
          </mc:Choice>
          <mc:Fallback xmlns="">
            <p:pic>
              <p:nvPicPr>
                <p:cNvPr id="28" name="Ink 27">
                  <a:extLst>
                    <a:ext uri="{FF2B5EF4-FFF2-40B4-BE49-F238E27FC236}">
                      <a16:creationId xmlns:a16="http://schemas.microsoft.com/office/drawing/2014/main" id="{B4B515FF-99F7-5BEE-7E6C-A2207BA42882}"/>
                    </a:ext>
                  </a:extLst>
                </p:cNvPr>
                <p:cNvPicPr/>
                <p:nvPr/>
              </p:nvPicPr>
              <p:blipFill>
                <a:blip r:embed="rId430"/>
                <a:stretch>
                  <a:fillRect/>
                </a:stretch>
              </p:blipFill>
              <p:spPr>
                <a:xfrm>
                  <a:off x="3870016" y="5949978"/>
                  <a:ext cx="1489320" cy="599400"/>
                </a:xfrm>
                <a:prstGeom prst="rect">
                  <a:avLst/>
                </a:prstGeom>
              </p:spPr>
            </p:pic>
          </mc:Fallback>
        </mc:AlternateContent>
      </p:grpSp>
    </p:spTree>
    <p:extLst>
      <p:ext uri="{BB962C8B-B14F-4D97-AF65-F5344CB8AC3E}">
        <p14:creationId xmlns:p14="http://schemas.microsoft.com/office/powerpoint/2010/main" val="42864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63"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2000" fill="hold"/>
                                        <p:tgtEl>
                                          <p:spTgt spid="2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p:sp>
        <p:nvSpPr>
          <p:cNvPr id="5" name="TextBox 4">
            <a:extLst>
              <a:ext uri="{FF2B5EF4-FFF2-40B4-BE49-F238E27FC236}">
                <a16:creationId xmlns:a16="http://schemas.microsoft.com/office/drawing/2014/main" id="{906116A3-8AC6-97B0-EAF7-AAC6BF61FA01}"/>
              </a:ext>
            </a:extLst>
          </p:cNvPr>
          <p:cNvSpPr txBox="1"/>
          <p:nvPr/>
        </p:nvSpPr>
        <p:spPr>
          <a:xfrm>
            <a:off x="838200" y="1852041"/>
            <a:ext cx="10061519" cy="2554545"/>
          </a:xfrm>
          <a:prstGeom prst="rect">
            <a:avLst/>
          </a:prstGeom>
          <a:noFill/>
        </p:spPr>
        <p:txBody>
          <a:bodyPr wrap="square">
            <a:spAutoFit/>
          </a:bodyPr>
          <a:lstStyle/>
          <a:p>
            <a:pPr algn="l" fontAlgn="base"/>
            <a:r>
              <a:rPr lang="en-US" sz="2000" b="0" i="0" dirty="0">
                <a:solidFill>
                  <a:srgbClr val="232629"/>
                </a:solidFill>
                <a:effectLst/>
                <a:latin typeface="-apple-system"/>
              </a:rPr>
              <a:t>How do I know when I don't need to output anything?</a:t>
            </a:r>
          </a:p>
          <a:p>
            <a:pPr algn="l" fontAlgn="base"/>
            <a:endParaRPr lang="en-US" sz="2000" dirty="0">
              <a:solidFill>
                <a:srgbClr val="232629"/>
              </a:solidFill>
              <a:latin typeface="-apple-system"/>
            </a:endParaRPr>
          </a:p>
          <a:p>
            <a:pPr marL="285750" indent="-285750" algn="l" fontAlgn="base">
              <a:buFontTx/>
              <a:buChar char="-"/>
            </a:pPr>
            <a:r>
              <a:rPr lang="en-US" sz="2000" dirty="0">
                <a:solidFill>
                  <a:srgbClr val="232629"/>
                </a:solidFill>
                <a:latin typeface="-apple-system"/>
              </a:rPr>
              <a:t>You can't just "copy" the size of the input sequence (I’ve got a little bit of money &gt; </a:t>
            </a:r>
            <a:r>
              <a:rPr lang="en-US" sz="2000" dirty="0" err="1">
                <a:solidFill>
                  <a:srgbClr val="232629"/>
                </a:solidFill>
                <a:latin typeface="-apple-system"/>
              </a:rPr>
              <a:t>J’ai</a:t>
            </a:r>
            <a:r>
              <a:rPr lang="en-US" sz="2000" dirty="0">
                <a:solidFill>
                  <a:srgbClr val="232629"/>
                </a:solidFill>
                <a:latin typeface="-apple-system"/>
              </a:rPr>
              <a:t> un peu </a:t>
            </a:r>
            <a:r>
              <a:rPr lang="en-US" sz="2000" dirty="0" err="1">
                <a:solidFill>
                  <a:srgbClr val="232629"/>
                </a:solidFill>
                <a:latin typeface="-apple-system"/>
              </a:rPr>
              <a:t>d’argent</a:t>
            </a:r>
            <a:r>
              <a:rPr lang="en-US" sz="2000" dirty="0">
                <a:solidFill>
                  <a:srgbClr val="232629"/>
                </a:solidFill>
                <a:latin typeface="-apple-system"/>
              </a:rPr>
              <a:t>).</a:t>
            </a:r>
          </a:p>
          <a:p>
            <a:pPr algn="l" fontAlgn="base"/>
            <a:endParaRPr lang="en-US" sz="2000" dirty="0">
              <a:solidFill>
                <a:srgbClr val="232629"/>
              </a:solidFill>
              <a:latin typeface="-apple-system"/>
            </a:endParaRPr>
          </a:p>
          <a:p>
            <a:pPr algn="l" fontAlgn="base"/>
            <a:r>
              <a:rPr lang="en-US" sz="2000" dirty="0">
                <a:solidFill>
                  <a:srgbClr val="232629"/>
                </a:solidFill>
                <a:latin typeface="-apple-system"/>
              </a:rPr>
              <a:t>In text generation settings, the input sequence is even less relevant.</a:t>
            </a:r>
          </a:p>
          <a:p>
            <a:pPr algn="l" fontAlgn="base"/>
            <a:endParaRPr lang="en-US" sz="2000" dirty="0">
              <a:solidFill>
                <a:srgbClr val="232629"/>
              </a:solidFill>
              <a:latin typeface="-apple-system"/>
            </a:endParaRPr>
          </a:p>
          <a:p>
            <a:pPr algn="l" fontAlgn="base"/>
            <a:r>
              <a:rPr lang="en-US" sz="2000" dirty="0">
                <a:solidFill>
                  <a:srgbClr val="232629"/>
                </a:solidFill>
                <a:latin typeface="-apple-system"/>
              </a:rPr>
              <a:t>-&gt; solution: extend vocabulary with a "stop word".</a:t>
            </a:r>
            <a:endParaRPr lang="fr-FR" sz="2000" i="1" dirty="0"/>
          </a:p>
        </p:txBody>
      </p:sp>
    </p:spTree>
    <p:extLst>
      <p:ext uri="{BB962C8B-B14F-4D97-AF65-F5344CB8AC3E}">
        <p14:creationId xmlns:p14="http://schemas.microsoft.com/office/powerpoint/2010/main" val="33126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6EE8-EDAD-29C6-3AF6-AA35E25EB673}"/>
              </a:ext>
            </a:extLst>
          </p:cNvPr>
          <p:cNvSpPr>
            <a:spLocks noGrp="1"/>
          </p:cNvSpPr>
          <p:nvPr>
            <p:ph type="title"/>
          </p:nvPr>
        </p:nvSpPr>
        <p:spPr/>
        <p:txBody>
          <a:bodyPr>
            <a:normAutofit/>
          </a:bodyPr>
          <a:lstStyle/>
          <a:p>
            <a:r>
              <a:rPr lang="fr-FR" sz="4000" dirty="0" err="1"/>
              <a:t>Sequence</a:t>
            </a:r>
            <a:r>
              <a:rPr lang="fr-FR" sz="4000" dirty="0"/>
              <a:t> to </a:t>
            </a:r>
            <a:r>
              <a:rPr lang="fr-FR" sz="4000" dirty="0" err="1"/>
              <a:t>sequence</a:t>
            </a:r>
            <a:r>
              <a:rPr lang="fr-FR" sz="4000" dirty="0"/>
              <a:t> </a:t>
            </a:r>
            <a:r>
              <a:rPr lang="fr-FR" sz="4000" dirty="0" err="1"/>
              <a:t>tasks</a:t>
            </a:r>
            <a:r>
              <a:rPr lang="fr-FR" sz="4000" dirty="0"/>
              <a:t> (RNN)</a:t>
            </a:r>
          </a:p>
        </p:txBody>
      </p:sp>
      <mc:AlternateContent xmlns:mc="http://schemas.openxmlformats.org/markup-compatibility/2006" xmlns:p14="http://schemas.microsoft.com/office/powerpoint/2010/main">
        <mc:Choice Requires="p14">
          <p:contentPart p14:bwMode="auto" r:id="rId3">
            <p14:nvContentPartPr>
              <p14:cNvPr id="54" name="Ink 53">
                <a:extLst>
                  <a:ext uri="{FF2B5EF4-FFF2-40B4-BE49-F238E27FC236}">
                    <a16:creationId xmlns:a16="http://schemas.microsoft.com/office/drawing/2014/main" id="{66BF07B4-497C-1B64-1383-E09F83526933}"/>
                  </a:ext>
                </a:extLst>
              </p14:cNvPr>
              <p14:cNvContentPartPr/>
              <p14:nvPr/>
            </p14:nvContentPartPr>
            <p14:xfrm>
              <a:off x="270910" y="2003878"/>
              <a:ext cx="645120" cy="145800"/>
            </p14:xfrm>
          </p:contentPart>
        </mc:Choice>
        <mc:Fallback xmlns="">
          <p:pic>
            <p:nvPicPr>
              <p:cNvPr id="54" name="Ink 53">
                <a:extLst>
                  <a:ext uri="{FF2B5EF4-FFF2-40B4-BE49-F238E27FC236}">
                    <a16:creationId xmlns:a16="http://schemas.microsoft.com/office/drawing/2014/main" id="{66BF07B4-497C-1B64-1383-E09F83526933}"/>
                  </a:ext>
                </a:extLst>
              </p:cNvPr>
              <p:cNvPicPr/>
              <p:nvPr/>
            </p:nvPicPr>
            <p:blipFill>
              <a:blip r:embed="rId4"/>
              <a:stretch>
                <a:fillRect/>
              </a:stretch>
            </p:blipFill>
            <p:spPr>
              <a:xfrm>
                <a:off x="252910" y="1985878"/>
                <a:ext cx="6807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6FF0C752-F006-4204-FD0B-D2130FBE9E81}"/>
                  </a:ext>
                </a:extLst>
              </p14:cNvPr>
              <p14:cNvContentPartPr/>
              <p14:nvPr/>
            </p14:nvContentPartPr>
            <p14:xfrm>
              <a:off x="529390" y="2163718"/>
              <a:ext cx="45000" cy="343080"/>
            </p14:xfrm>
          </p:contentPart>
        </mc:Choice>
        <mc:Fallback xmlns="">
          <p:pic>
            <p:nvPicPr>
              <p:cNvPr id="58" name="Ink 57">
                <a:extLst>
                  <a:ext uri="{FF2B5EF4-FFF2-40B4-BE49-F238E27FC236}">
                    <a16:creationId xmlns:a16="http://schemas.microsoft.com/office/drawing/2014/main" id="{6FF0C752-F006-4204-FD0B-D2130FBE9E81}"/>
                  </a:ext>
                </a:extLst>
              </p:cNvPr>
              <p:cNvPicPr/>
              <p:nvPr/>
            </p:nvPicPr>
            <p:blipFill>
              <a:blip r:embed="rId6"/>
              <a:stretch>
                <a:fillRect/>
              </a:stretch>
            </p:blipFill>
            <p:spPr>
              <a:xfrm>
                <a:off x="511390" y="2145718"/>
                <a:ext cx="806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81C687AD-EED6-0296-9825-82E1E2D18869}"/>
                  </a:ext>
                </a:extLst>
              </p14:cNvPr>
              <p14:cNvContentPartPr/>
              <p14:nvPr/>
            </p14:nvContentPartPr>
            <p14:xfrm>
              <a:off x="738190" y="2286838"/>
              <a:ext cx="253800" cy="165600"/>
            </p14:xfrm>
          </p:contentPart>
        </mc:Choice>
        <mc:Fallback xmlns="">
          <p:pic>
            <p:nvPicPr>
              <p:cNvPr id="59" name="Ink 58">
                <a:extLst>
                  <a:ext uri="{FF2B5EF4-FFF2-40B4-BE49-F238E27FC236}">
                    <a16:creationId xmlns:a16="http://schemas.microsoft.com/office/drawing/2014/main" id="{81C687AD-EED6-0296-9825-82E1E2D18869}"/>
                  </a:ext>
                </a:extLst>
              </p:cNvPr>
              <p:cNvPicPr/>
              <p:nvPr/>
            </p:nvPicPr>
            <p:blipFill>
              <a:blip r:embed="rId8"/>
              <a:stretch>
                <a:fillRect/>
              </a:stretch>
            </p:blipFill>
            <p:spPr>
              <a:xfrm>
                <a:off x="720190" y="2268838"/>
                <a:ext cx="2894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0" name="Ink 59">
                <a:extLst>
                  <a:ext uri="{FF2B5EF4-FFF2-40B4-BE49-F238E27FC236}">
                    <a16:creationId xmlns:a16="http://schemas.microsoft.com/office/drawing/2014/main" id="{B44EA8D9-1B91-1DDA-78F7-1E9951D434D1}"/>
                  </a:ext>
                </a:extLst>
              </p14:cNvPr>
              <p14:cNvContentPartPr/>
              <p14:nvPr/>
            </p14:nvContentPartPr>
            <p14:xfrm>
              <a:off x="1068670" y="2226358"/>
              <a:ext cx="153360" cy="209880"/>
            </p14:xfrm>
          </p:contentPart>
        </mc:Choice>
        <mc:Fallback xmlns="">
          <p:pic>
            <p:nvPicPr>
              <p:cNvPr id="60" name="Ink 59">
                <a:extLst>
                  <a:ext uri="{FF2B5EF4-FFF2-40B4-BE49-F238E27FC236}">
                    <a16:creationId xmlns:a16="http://schemas.microsoft.com/office/drawing/2014/main" id="{B44EA8D9-1B91-1DDA-78F7-1E9951D434D1}"/>
                  </a:ext>
                </a:extLst>
              </p:cNvPr>
              <p:cNvPicPr/>
              <p:nvPr/>
            </p:nvPicPr>
            <p:blipFill>
              <a:blip r:embed="rId10"/>
              <a:stretch>
                <a:fillRect/>
              </a:stretch>
            </p:blipFill>
            <p:spPr>
              <a:xfrm>
                <a:off x="1050670" y="2208358"/>
                <a:ext cx="189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 name="Ink 60">
                <a:extLst>
                  <a:ext uri="{FF2B5EF4-FFF2-40B4-BE49-F238E27FC236}">
                    <a16:creationId xmlns:a16="http://schemas.microsoft.com/office/drawing/2014/main" id="{67F8EC85-488B-A13B-DA29-FD081BDC7C21}"/>
                  </a:ext>
                </a:extLst>
              </p14:cNvPr>
              <p14:cNvContentPartPr/>
              <p14:nvPr/>
            </p14:nvContentPartPr>
            <p14:xfrm>
              <a:off x="1039870" y="1996318"/>
              <a:ext cx="470880" cy="420480"/>
            </p14:xfrm>
          </p:contentPart>
        </mc:Choice>
        <mc:Fallback xmlns="">
          <p:pic>
            <p:nvPicPr>
              <p:cNvPr id="61" name="Ink 60">
                <a:extLst>
                  <a:ext uri="{FF2B5EF4-FFF2-40B4-BE49-F238E27FC236}">
                    <a16:creationId xmlns:a16="http://schemas.microsoft.com/office/drawing/2014/main" id="{67F8EC85-488B-A13B-DA29-FD081BDC7C21}"/>
                  </a:ext>
                </a:extLst>
              </p:cNvPr>
              <p:cNvPicPr/>
              <p:nvPr/>
            </p:nvPicPr>
            <p:blipFill>
              <a:blip r:embed="rId12"/>
              <a:stretch>
                <a:fillRect/>
              </a:stretch>
            </p:blipFill>
            <p:spPr>
              <a:xfrm>
                <a:off x="1021884" y="1978333"/>
                <a:ext cx="506493" cy="45609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a16="http://schemas.microsoft.com/office/drawing/2014/main" id="{C0F72209-2805-136D-E285-E2557F87A674}"/>
                  </a:ext>
                </a:extLst>
              </p14:cNvPr>
              <p14:cNvContentPartPr/>
              <p14:nvPr/>
            </p14:nvContentPartPr>
            <p14:xfrm>
              <a:off x="1476910" y="2265958"/>
              <a:ext cx="33480" cy="23760"/>
            </p14:xfrm>
          </p:contentPart>
        </mc:Choice>
        <mc:Fallback xmlns="">
          <p:pic>
            <p:nvPicPr>
              <p:cNvPr id="62" name="Ink 61">
                <a:extLst>
                  <a:ext uri="{FF2B5EF4-FFF2-40B4-BE49-F238E27FC236}">
                    <a16:creationId xmlns:a16="http://schemas.microsoft.com/office/drawing/2014/main" id="{C0F72209-2805-136D-E285-E2557F87A674}"/>
                  </a:ext>
                </a:extLst>
              </p:cNvPr>
              <p:cNvPicPr/>
              <p:nvPr/>
            </p:nvPicPr>
            <p:blipFill>
              <a:blip r:embed="rId14"/>
              <a:stretch>
                <a:fillRect/>
              </a:stretch>
            </p:blipFill>
            <p:spPr>
              <a:xfrm>
                <a:off x="1458910" y="2247958"/>
                <a:ext cx="69120" cy="59400"/>
              </a:xfrm>
              <a:prstGeom prst="rect">
                <a:avLst/>
              </a:prstGeom>
            </p:spPr>
          </p:pic>
        </mc:Fallback>
      </mc:AlternateContent>
      <p:grpSp>
        <p:nvGrpSpPr>
          <p:cNvPr id="82" name="Group 81">
            <a:extLst>
              <a:ext uri="{FF2B5EF4-FFF2-40B4-BE49-F238E27FC236}">
                <a16:creationId xmlns:a16="http://schemas.microsoft.com/office/drawing/2014/main" id="{FC683A4A-CF90-2723-12F0-F03A11847173}"/>
              </a:ext>
            </a:extLst>
          </p:cNvPr>
          <p:cNvGrpSpPr/>
          <p:nvPr/>
        </p:nvGrpSpPr>
        <p:grpSpPr>
          <a:xfrm>
            <a:off x="1988470" y="2017198"/>
            <a:ext cx="2367000" cy="642600"/>
            <a:chOff x="1988470" y="2017198"/>
            <a:chExt cx="2367000" cy="642600"/>
          </a:xfrm>
        </p:grpSpPr>
        <mc:AlternateContent xmlns:mc="http://schemas.openxmlformats.org/markup-compatibility/2006" xmlns:p14="http://schemas.microsoft.com/office/powerpoint/2010/main">
          <mc:Choice Requires="p14">
            <p:contentPart p14:bwMode="auto" r:id="rId15">
              <p14:nvContentPartPr>
                <p14:cNvPr id="70" name="Ink 69">
                  <a:extLst>
                    <a:ext uri="{FF2B5EF4-FFF2-40B4-BE49-F238E27FC236}">
                      <a16:creationId xmlns:a16="http://schemas.microsoft.com/office/drawing/2014/main" id="{489DE624-7304-0466-AFD0-FC73ABA1241D}"/>
                    </a:ext>
                  </a:extLst>
                </p14:cNvPr>
                <p14:cNvContentPartPr/>
                <p14:nvPr/>
              </p14:nvContentPartPr>
              <p14:xfrm>
                <a:off x="1988470" y="2309878"/>
                <a:ext cx="322920" cy="349920"/>
              </p14:xfrm>
            </p:contentPart>
          </mc:Choice>
          <mc:Fallback xmlns="">
            <p:pic>
              <p:nvPicPr>
                <p:cNvPr id="70" name="Ink 69">
                  <a:extLst>
                    <a:ext uri="{FF2B5EF4-FFF2-40B4-BE49-F238E27FC236}">
                      <a16:creationId xmlns:a16="http://schemas.microsoft.com/office/drawing/2014/main" id="{489DE624-7304-0466-AFD0-FC73ABA1241D}"/>
                    </a:ext>
                  </a:extLst>
                </p:cNvPr>
                <p:cNvPicPr/>
                <p:nvPr/>
              </p:nvPicPr>
              <p:blipFill>
                <a:blip r:embed="rId16"/>
                <a:stretch>
                  <a:fillRect/>
                </a:stretch>
              </p:blipFill>
              <p:spPr>
                <a:xfrm>
                  <a:off x="1970470" y="2292238"/>
                  <a:ext cx="358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1" name="Ink 70">
                  <a:extLst>
                    <a:ext uri="{FF2B5EF4-FFF2-40B4-BE49-F238E27FC236}">
                      <a16:creationId xmlns:a16="http://schemas.microsoft.com/office/drawing/2014/main" id="{E52809BE-6F5F-1750-34EC-A678FC16A348}"/>
                    </a:ext>
                  </a:extLst>
                </p14:cNvPr>
                <p14:cNvContentPartPr/>
                <p14:nvPr/>
              </p14:nvContentPartPr>
              <p14:xfrm>
                <a:off x="2393470" y="2295838"/>
                <a:ext cx="221400" cy="149040"/>
              </p14:xfrm>
            </p:contentPart>
          </mc:Choice>
          <mc:Fallback xmlns="">
            <p:pic>
              <p:nvPicPr>
                <p:cNvPr id="71" name="Ink 70">
                  <a:extLst>
                    <a:ext uri="{FF2B5EF4-FFF2-40B4-BE49-F238E27FC236}">
                      <a16:creationId xmlns:a16="http://schemas.microsoft.com/office/drawing/2014/main" id="{E52809BE-6F5F-1750-34EC-A678FC16A348}"/>
                    </a:ext>
                  </a:extLst>
                </p:cNvPr>
                <p:cNvPicPr/>
                <p:nvPr/>
              </p:nvPicPr>
              <p:blipFill>
                <a:blip r:embed="rId18"/>
                <a:stretch>
                  <a:fillRect/>
                </a:stretch>
              </p:blipFill>
              <p:spPr>
                <a:xfrm>
                  <a:off x="2375830" y="2278198"/>
                  <a:ext cx="257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2" name="Ink 71">
                  <a:extLst>
                    <a:ext uri="{FF2B5EF4-FFF2-40B4-BE49-F238E27FC236}">
                      <a16:creationId xmlns:a16="http://schemas.microsoft.com/office/drawing/2014/main" id="{FAC7408B-9126-909D-2B6F-CAC0E2ED5ACE}"/>
                    </a:ext>
                  </a:extLst>
                </p14:cNvPr>
                <p14:cNvContentPartPr/>
                <p14:nvPr/>
              </p14:nvContentPartPr>
              <p14:xfrm>
                <a:off x="2694430" y="2300878"/>
                <a:ext cx="194040" cy="102600"/>
              </p14:xfrm>
            </p:contentPart>
          </mc:Choice>
          <mc:Fallback xmlns="">
            <p:pic>
              <p:nvPicPr>
                <p:cNvPr id="72" name="Ink 71">
                  <a:extLst>
                    <a:ext uri="{FF2B5EF4-FFF2-40B4-BE49-F238E27FC236}">
                      <a16:creationId xmlns:a16="http://schemas.microsoft.com/office/drawing/2014/main" id="{FAC7408B-9126-909D-2B6F-CAC0E2ED5ACE}"/>
                    </a:ext>
                  </a:extLst>
                </p:cNvPr>
                <p:cNvPicPr/>
                <p:nvPr/>
              </p:nvPicPr>
              <p:blipFill>
                <a:blip r:embed="rId20"/>
                <a:stretch>
                  <a:fillRect/>
                </a:stretch>
              </p:blipFill>
              <p:spPr>
                <a:xfrm>
                  <a:off x="2676790" y="2283238"/>
                  <a:ext cx="2296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3" name="Ink 72">
                  <a:extLst>
                    <a:ext uri="{FF2B5EF4-FFF2-40B4-BE49-F238E27FC236}">
                      <a16:creationId xmlns:a16="http://schemas.microsoft.com/office/drawing/2014/main" id="{623F1FDC-D668-EAB2-6058-3C3A45F0B6EC}"/>
                    </a:ext>
                  </a:extLst>
                </p14:cNvPr>
                <p14:cNvContentPartPr/>
                <p14:nvPr/>
              </p14:nvContentPartPr>
              <p14:xfrm>
                <a:off x="2923750" y="2295478"/>
                <a:ext cx="177840" cy="156600"/>
              </p14:xfrm>
            </p:contentPart>
          </mc:Choice>
          <mc:Fallback xmlns="">
            <p:pic>
              <p:nvPicPr>
                <p:cNvPr id="73" name="Ink 72">
                  <a:extLst>
                    <a:ext uri="{FF2B5EF4-FFF2-40B4-BE49-F238E27FC236}">
                      <a16:creationId xmlns:a16="http://schemas.microsoft.com/office/drawing/2014/main" id="{623F1FDC-D668-EAB2-6058-3C3A45F0B6EC}"/>
                    </a:ext>
                  </a:extLst>
                </p:cNvPr>
                <p:cNvPicPr/>
                <p:nvPr/>
              </p:nvPicPr>
              <p:blipFill>
                <a:blip r:embed="rId22"/>
                <a:stretch>
                  <a:fillRect/>
                </a:stretch>
              </p:blipFill>
              <p:spPr>
                <a:xfrm>
                  <a:off x="2905750" y="2277838"/>
                  <a:ext cx="2134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4" name="Ink 73">
                  <a:extLst>
                    <a:ext uri="{FF2B5EF4-FFF2-40B4-BE49-F238E27FC236}">
                      <a16:creationId xmlns:a16="http://schemas.microsoft.com/office/drawing/2014/main" id="{5DE155FF-7737-29B4-8DE1-50510E4DDF6F}"/>
                    </a:ext>
                  </a:extLst>
                </p14:cNvPr>
                <p14:cNvContentPartPr/>
                <p14:nvPr/>
              </p14:nvContentPartPr>
              <p14:xfrm>
                <a:off x="3140830" y="2275318"/>
                <a:ext cx="112680" cy="155880"/>
              </p14:xfrm>
            </p:contentPart>
          </mc:Choice>
          <mc:Fallback xmlns="">
            <p:pic>
              <p:nvPicPr>
                <p:cNvPr id="74" name="Ink 73">
                  <a:extLst>
                    <a:ext uri="{FF2B5EF4-FFF2-40B4-BE49-F238E27FC236}">
                      <a16:creationId xmlns:a16="http://schemas.microsoft.com/office/drawing/2014/main" id="{5DE155FF-7737-29B4-8DE1-50510E4DDF6F}"/>
                    </a:ext>
                  </a:extLst>
                </p:cNvPr>
                <p:cNvPicPr/>
                <p:nvPr/>
              </p:nvPicPr>
              <p:blipFill>
                <a:blip r:embed="rId24"/>
                <a:stretch>
                  <a:fillRect/>
                </a:stretch>
              </p:blipFill>
              <p:spPr>
                <a:xfrm>
                  <a:off x="3122830" y="2257318"/>
                  <a:ext cx="148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5" name="Ink 74">
                  <a:extLst>
                    <a:ext uri="{FF2B5EF4-FFF2-40B4-BE49-F238E27FC236}">
                      <a16:creationId xmlns:a16="http://schemas.microsoft.com/office/drawing/2014/main" id="{57A9DEF9-B17B-9E27-D469-44087D894EF6}"/>
                    </a:ext>
                  </a:extLst>
                </p14:cNvPr>
                <p14:cNvContentPartPr/>
                <p14:nvPr/>
              </p14:nvContentPartPr>
              <p14:xfrm>
                <a:off x="3314710" y="2319238"/>
                <a:ext cx="235080" cy="116280"/>
              </p14:xfrm>
            </p:contentPart>
          </mc:Choice>
          <mc:Fallback xmlns="">
            <p:pic>
              <p:nvPicPr>
                <p:cNvPr id="75" name="Ink 74">
                  <a:extLst>
                    <a:ext uri="{FF2B5EF4-FFF2-40B4-BE49-F238E27FC236}">
                      <a16:creationId xmlns:a16="http://schemas.microsoft.com/office/drawing/2014/main" id="{57A9DEF9-B17B-9E27-D469-44087D894EF6}"/>
                    </a:ext>
                  </a:extLst>
                </p:cNvPr>
                <p:cNvPicPr/>
                <p:nvPr/>
              </p:nvPicPr>
              <p:blipFill>
                <a:blip r:embed="rId26"/>
                <a:stretch>
                  <a:fillRect/>
                </a:stretch>
              </p:blipFill>
              <p:spPr>
                <a:xfrm>
                  <a:off x="3296710" y="2301238"/>
                  <a:ext cx="270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6" name="Ink 75">
                  <a:extLst>
                    <a:ext uri="{FF2B5EF4-FFF2-40B4-BE49-F238E27FC236}">
                      <a16:creationId xmlns:a16="http://schemas.microsoft.com/office/drawing/2014/main" id="{D7BD1B36-D562-D253-E369-EEF8B2321265}"/>
                    </a:ext>
                  </a:extLst>
                </p14:cNvPr>
                <p14:cNvContentPartPr/>
                <p14:nvPr/>
              </p14:nvContentPartPr>
              <p14:xfrm>
                <a:off x="3545470" y="2017198"/>
                <a:ext cx="183240" cy="407880"/>
              </p14:xfrm>
            </p:contentPart>
          </mc:Choice>
          <mc:Fallback xmlns="">
            <p:pic>
              <p:nvPicPr>
                <p:cNvPr id="76" name="Ink 75">
                  <a:extLst>
                    <a:ext uri="{FF2B5EF4-FFF2-40B4-BE49-F238E27FC236}">
                      <a16:creationId xmlns:a16="http://schemas.microsoft.com/office/drawing/2014/main" id="{D7BD1B36-D562-D253-E369-EEF8B2321265}"/>
                    </a:ext>
                  </a:extLst>
                </p:cNvPr>
                <p:cNvPicPr/>
                <p:nvPr/>
              </p:nvPicPr>
              <p:blipFill>
                <a:blip r:embed="rId28"/>
                <a:stretch>
                  <a:fillRect/>
                </a:stretch>
              </p:blipFill>
              <p:spPr>
                <a:xfrm>
                  <a:off x="3527830" y="1999198"/>
                  <a:ext cx="2188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a:extLst>
                    <a:ext uri="{FF2B5EF4-FFF2-40B4-BE49-F238E27FC236}">
                      <a16:creationId xmlns:a16="http://schemas.microsoft.com/office/drawing/2014/main" id="{3A9EAC04-6DE7-00E4-F556-766B0ECDD22F}"/>
                    </a:ext>
                  </a:extLst>
                </p14:cNvPr>
                <p14:cNvContentPartPr/>
                <p14:nvPr/>
              </p14:nvContentPartPr>
              <p14:xfrm>
                <a:off x="3629350" y="2273878"/>
                <a:ext cx="40680" cy="9000"/>
              </p14:xfrm>
            </p:contentPart>
          </mc:Choice>
          <mc:Fallback xmlns="">
            <p:pic>
              <p:nvPicPr>
                <p:cNvPr id="77" name="Ink 76">
                  <a:extLst>
                    <a:ext uri="{FF2B5EF4-FFF2-40B4-BE49-F238E27FC236}">
                      <a16:creationId xmlns:a16="http://schemas.microsoft.com/office/drawing/2014/main" id="{3A9EAC04-6DE7-00E4-F556-766B0ECDD22F}"/>
                    </a:ext>
                  </a:extLst>
                </p:cNvPr>
                <p:cNvPicPr/>
                <p:nvPr/>
              </p:nvPicPr>
              <p:blipFill>
                <a:blip r:embed="rId30"/>
                <a:stretch>
                  <a:fillRect/>
                </a:stretch>
              </p:blipFill>
              <p:spPr>
                <a:xfrm>
                  <a:off x="3611710" y="2255878"/>
                  <a:ext cx="7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8" name="Ink 77">
                  <a:extLst>
                    <a:ext uri="{FF2B5EF4-FFF2-40B4-BE49-F238E27FC236}">
                      <a16:creationId xmlns:a16="http://schemas.microsoft.com/office/drawing/2014/main" id="{EFFEE836-6442-6BD0-149D-6C28A8F1A0A3}"/>
                    </a:ext>
                  </a:extLst>
                </p14:cNvPr>
                <p14:cNvContentPartPr/>
                <p14:nvPr/>
              </p14:nvContentPartPr>
              <p14:xfrm>
                <a:off x="3815110" y="2317078"/>
                <a:ext cx="45720" cy="86400"/>
              </p14:xfrm>
            </p:contentPart>
          </mc:Choice>
          <mc:Fallback xmlns="">
            <p:pic>
              <p:nvPicPr>
                <p:cNvPr id="78" name="Ink 77">
                  <a:extLst>
                    <a:ext uri="{FF2B5EF4-FFF2-40B4-BE49-F238E27FC236}">
                      <a16:creationId xmlns:a16="http://schemas.microsoft.com/office/drawing/2014/main" id="{EFFEE836-6442-6BD0-149D-6C28A8F1A0A3}"/>
                    </a:ext>
                  </a:extLst>
                </p:cNvPr>
                <p:cNvPicPr/>
                <p:nvPr/>
              </p:nvPicPr>
              <p:blipFill>
                <a:blip r:embed="rId32"/>
                <a:stretch>
                  <a:fillRect/>
                </a:stretch>
              </p:blipFill>
              <p:spPr>
                <a:xfrm>
                  <a:off x="3797470" y="2299438"/>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9" name="Ink 78">
                  <a:extLst>
                    <a:ext uri="{FF2B5EF4-FFF2-40B4-BE49-F238E27FC236}">
                      <a16:creationId xmlns:a16="http://schemas.microsoft.com/office/drawing/2014/main" id="{1AB72DAA-EF7C-C0A4-F445-B1EDE9AC433E}"/>
                    </a:ext>
                  </a:extLst>
                </p14:cNvPr>
                <p14:cNvContentPartPr/>
                <p14:nvPr/>
              </p14:nvContentPartPr>
              <p14:xfrm>
                <a:off x="3810070" y="2261278"/>
                <a:ext cx="2160" cy="360"/>
              </p14:xfrm>
            </p:contentPart>
          </mc:Choice>
          <mc:Fallback xmlns="">
            <p:pic>
              <p:nvPicPr>
                <p:cNvPr id="79" name="Ink 78">
                  <a:extLst>
                    <a:ext uri="{FF2B5EF4-FFF2-40B4-BE49-F238E27FC236}">
                      <a16:creationId xmlns:a16="http://schemas.microsoft.com/office/drawing/2014/main" id="{1AB72DAA-EF7C-C0A4-F445-B1EDE9AC433E}"/>
                    </a:ext>
                  </a:extLst>
                </p:cNvPr>
                <p:cNvPicPr/>
                <p:nvPr/>
              </p:nvPicPr>
              <p:blipFill>
                <a:blip r:embed="rId34"/>
                <a:stretch>
                  <a:fillRect/>
                </a:stretch>
              </p:blipFill>
              <p:spPr>
                <a:xfrm>
                  <a:off x="3792070" y="2243638"/>
                  <a:ext cx="37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0" name="Ink 79">
                  <a:extLst>
                    <a:ext uri="{FF2B5EF4-FFF2-40B4-BE49-F238E27FC236}">
                      <a16:creationId xmlns:a16="http://schemas.microsoft.com/office/drawing/2014/main" id="{2599C1F4-E5AC-87E0-97A4-7FD45B14D1C9}"/>
                    </a:ext>
                  </a:extLst>
                </p14:cNvPr>
                <p14:cNvContentPartPr/>
                <p14:nvPr/>
              </p14:nvContentPartPr>
              <p14:xfrm>
                <a:off x="3950830" y="2323918"/>
                <a:ext cx="169200" cy="112320"/>
              </p14:xfrm>
            </p:contentPart>
          </mc:Choice>
          <mc:Fallback xmlns="">
            <p:pic>
              <p:nvPicPr>
                <p:cNvPr id="80" name="Ink 79">
                  <a:extLst>
                    <a:ext uri="{FF2B5EF4-FFF2-40B4-BE49-F238E27FC236}">
                      <a16:creationId xmlns:a16="http://schemas.microsoft.com/office/drawing/2014/main" id="{2599C1F4-E5AC-87E0-97A4-7FD45B14D1C9}"/>
                    </a:ext>
                  </a:extLst>
                </p:cNvPr>
                <p:cNvPicPr/>
                <p:nvPr/>
              </p:nvPicPr>
              <p:blipFill>
                <a:blip r:embed="rId36"/>
                <a:stretch>
                  <a:fillRect/>
                </a:stretch>
              </p:blipFill>
              <p:spPr>
                <a:xfrm>
                  <a:off x="3932830" y="2306278"/>
                  <a:ext cx="204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D24CCC8C-DFEB-A5D3-3291-8612E822BC88}"/>
                    </a:ext>
                  </a:extLst>
                </p14:cNvPr>
                <p14:cNvContentPartPr/>
                <p14:nvPr/>
              </p14:nvContentPartPr>
              <p14:xfrm>
                <a:off x="4160710" y="2322838"/>
                <a:ext cx="194760" cy="79920"/>
              </p14:xfrm>
            </p:contentPart>
          </mc:Choice>
          <mc:Fallback xmlns="">
            <p:pic>
              <p:nvPicPr>
                <p:cNvPr id="81" name="Ink 80">
                  <a:extLst>
                    <a:ext uri="{FF2B5EF4-FFF2-40B4-BE49-F238E27FC236}">
                      <a16:creationId xmlns:a16="http://schemas.microsoft.com/office/drawing/2014/main" id="{D24CCC8C-DFEB-A5D3-3291-8612E822BC88}"/>
                    </a:ext>
                  </a:extLst>
                </p:cNvPr>
                <p:cNvPicPr/>
                <p:nvPr/>
              </p:nvPicPr>
              <p:blipFill>
                <a:blip r:embed="rId38"/>
                <a:stretch>
                  <a:fillRect/>
                </a:stretch>
              </p:blipFill>
              <p:spPr>
                <a:xfrm>
                  <a:off x="4142710" y="2304838"/>
                  <a:ext cx="230400" cy="115560"/>
                </a:xfrm>
                <a:prstGeom prst="rect">
                  <a:avLst/>
                </a:prstGeom>
              </p:spPr>
            </p:pic>
          </mc:Fallback>
        </mc:AlternateContent>
      </p:grpSp>
      <p:grpSp>
        <p:nvGrpSpPr>
          <p:cNvPr id="111" name="Group 110">
            <a:extLst>
              <a:ext uri="{FF2B5EF4-FFF2-40B4-BE49-F238E27FC236}">
                <a16:creationId xmlns:a16="http://schemas.microsoft.com/office/drawing/2014/main" id="{05B0EB48-28D6-F9F1-D4CF-1284BF131150}"/>
              </a:ext>
            </a:extLst>
          </p:cNvPr>
          <p:cNvGrpSpPr/>
          <p:nvPr/>
        </p:nvGrpSpPr>
        <p:grpSpPr>
          <a:xfrm>
            <a:off x="4752910" y="2058958"/>
            <a:ext cx="674280" cy="385560"/>
            <a:chOff x="4752910" y="2058958"/>
            <a:chExt cx="674280" cy="385560"/>
          </a:xfrm>
        </p:grpSpPr>
        <mc:AlternateContent xmlns:mc="http://schemas.openxmlformats.org/markup-compatibility/2006" xmlns:p14="http://schemas.microsoft.com/office/powerpoint/2010/main">
          <mc:Choice Requires="p14">
            <p:contentPart p14:bwMode="auto" r:id="rId39">
              <p14:nvContentPartPr>
                <p14:cNvPr id="83" name="Ink 82">
                  <a:extLst>
                    <a:ext uri="{FF2B5EF4-FFF2-40B4-BE49-F238E27FC236}">
                      <a16:creationId xmlns:a16="http://schemas.microsoft.com/office/drawing/2014/main" id="{D6006F54-4CBA-7FC7-4E50-1F292D0F5A2F}"/>
                    </a:ext>
                  </a:extLst>
                </p14:cNvPr>
                <p14:cNvContentPartPr/>
                <p14:nvPr/>
              </p14:nvContentPartPr>
              <p14:xfrm>
                <a:off x="4752910" y="2058958"/>
                <a:ext cx="37080" cy="366840"/>
              </p14:xfrm>
            </p:contentPart>
          </mc:Choice>
          <mc:Fallback xmlns="">
            <p:pic>
              <p:nvPicPr>
                <p:cNvPr id="83" name="Ink 82">
                  <a:extLst>
                    <a:ext uri="{FF2B5EF4-FFF2-40B4-BE49-F238E27FC236}">
                      <a16:creationId xmlns:a16="http://schemas.microsoft.com/office/drawing/2014/main" id="{D6006F54-4CBA-7FC7-4E50-1F292D0F5A2F}"/>
                    </a:ext>
                  </a:extLst>
                </p:cNvPr>
                <p:cNvPicPr/>
                <p:nvPr/>
              </p:nvPicPr>
              <p:blipFill>
                <a:blip r:embed="rId40"/>
                <a:stretch>
                  <a:fillRect/>
                </a:stretch>
              </p:blipFill>
              <p:spPr>
                <a:xfrm>
                  <a:off x="4734910" y="2041318"/>
                  <a:ext cx="727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4" name="Ink 83">
                  <a:extLst>
                    <a:ext uri="{FF2B5EF4-FFF2-40B4-BE49-F238E27FC236}">
                      <a16:creationId xmlns:a16="http://schemas.microsoft.com/office/drawing/2014/main" id="{B9B7FD0F-01F0-E0DA-7C6E-BF7FA168EF0A}"/>
                    </a:ext>
                  </a:extLst>
                </p14:cNvPr>
                <p14:cNvContentPartPr/>
                <p14:nvPr/>
              </p14:nvContentPartPr>
              <p14:xfrm>
                <a:off x="4892950" y="2261278"/>
                <a:ext cx="29160" cy="132480"/>
              </p14:xfrm>
            </p:contentPart>
          </mc:Choice>
          <mc:Fallback xmlns="">
            <p:pic>
              <p:nvPicPr>
                <p:cNvPr id="84" name="Ink 83">
                  <a:extLst>
                    <a:ext uri="{FF2B5EF4-FFF2-40B4-BE49-F238E27FC236}">
                      <a16:creationId xmlns:a16="http://schemas.microsoft.com/office/drawing/2014/main" id="{B9B7FD0F-01F0-E0DA-7C6E-BF7FA168EF0A}"/>
                    </a:ext>
                  </a:extLst>
                </p:cNvPr>
                <p:cNvPicPr/>
                <p:nvPr/>
              </p:nvPicPr>
              <p:blipFill>
                <a:blip r:embed="rId42"/>
                <a:stretch>
                  <a:fillRect/>
                </a:stretch>
              </p:blipFill>
              <p:spPr>
                <a:xfrm>
                  <a:off x="4875310" y="2243638"/>
                  <a:ext cx="6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5" name="Ink 84">
                  <a:extLst>
                    <a:ext uri="{FF2B5EF4-FFF2-40B4-BE49-F238E27FC236}">
                      <a16:creationId xmlns:a16="http://schemas.microsoft.com/office/drawing/2014/main" id="{7A12C186-E80A-F331-0A42-F9CA7270348C}"/>
                    </a:ext>
                  </a:extLst>
                </p14:cNvPr>
                <p14:cNvContentPartPr/>
                <p14:nvPr/>
              </p14:nvContentPartPr>
              <p14:xfrm>
                <a:off x="5040190" y="2107918"/>
                <a:ext cx="264240" cy="329400"/>
              </p14:xfrm>
            </p:contentPart>
          </mc:Choice>
          <mc:Fallback xmlns="">
            <p:pic>
              <p:nvPicPr>
                <p:cNvPr id="85" name="Ink 84">
                  <a:extLst>
                    <a:ext uri="{FF2B5EF4-FFF2-40B4-BE49-F238E27FC236}">
                      <a16:creationId xmlns:a16="http://schemas.microsoft.com/office/drawing/2014/main" id="{7A12C186-E80A-F331-0A42-F9CA7270348C}"/>
                    </a:ext>
                  </a:extLst>
                </p:cNvPr>
                <p:cNvPicPr/>
                <p:nvPr/>
              </p:nvPicPr>
              <p:blipFill>
                <a:blip r:embed="rId44"/>
                <a:stretch>
                  <a:fillRect/>
                </a:stretch>
              </p:blipFill>
              <p:spPr>
                <a:xfrm>
                  <a:off x="5022550" y="2089918"/>
                  <a:ext cx="29988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6" name="Ink 85">
                  <a:extLst>
                    <a:ext uri="{FF2B5EF4-FFF2-40B4-BE49-F238E27FC236}">
                      <a16:creationId xmlns:a16="http://schemas.microsoft.com/office/drawing/2014/main" id="{9D82BE5E-A467-C2CA-E5E6-33CA1258D4BA}"/>
                    </a:ext>
                  </a:extLst>
                </p14:cNvPr>
                <p14:cNvContentPartPr/>
                <p14:nvPr/>
              </p14:nvContentPartPr>
              <p14:xfrm>
                <a:off x="5296510" y="2323198"/>
                <a:ext cx="130680" cy="121320"/>
              </p14:xfrm>
            </p:contentPart>
          </mc:Choice>
          <mc:Fallback xmlns="">
            <p:pic>
              <p:nvPicPr>
                <p:cNvPr id="86" name="Ink 85">
                  <a:extLst>
                    <a:ext uri="{FF2B5EF4-FFF2-40B4-BE49-F238E27FC236}">
                      <a16:creationId xmlns:a16="http://schemas.microsoft.com/office/drawing/2014/main" id="{9D82BE5E-A467-C2CA-E5E6-33CA1258D4BA}"/>
                    </a:ext>
                  </a:extLst>
                </p:cNvPr>
                <p:cNvPicPr/>
                <p:nvPr/>
              </p:nvPicPr>
              <p:blipFill>
                <a:blip r:embed="rId46"/>
                <a:stretch>
                  <a:fillRect/>
                </a:stretch>
              </p:blipFill>
              <p:spPr>
                <a:xfrm>
                  <a:off x="5278510" y="2305198"/>
                  <a:ext cx="166320" cy="156960"/>
                </a:xfrm>
                <a:prstGeom prst="rect">
                  <a:avLst/>
                </a:prstGeom>
              </p:spPr>
            </p:pic>
          </mc:Fallback>
        </mc:AlternateContent>
      </p:grpSp>
      <p:grpSp>
        <p:nvGrpSpPr>
          <p:cNvPr id="110" name="Group 109">
            <a:extLst>
              <a:ext uri="{FF2B5EF4-FFF2-40B4-BE49-F238E27FC236}">
                <a16:creationId xmlns:a16="http://schemas.microsoft.com/office/drawing/2014/main" id="{1017E281-5406-FC1A-9805-9C69726D36AF}"/>
              </a:ext>
            </a:extLst>
          </p:cNvPr>
          <p:cNvGrpSpPr/>
          <p:nvPr/>
        </p:nvGrpSpPr>
        <p:grpSpPr>
          <a:xfrm>
            <a:off x="5778910" y="2024038"/>
            <a:ext cx="758160" cy="428400"/>
            <a:chOff x="5778910" y="2024038"/>
            <a:chExt cx="758160" cy="428400"/>
          </a:xfrm>
        </p:grpSpPr>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1909522A-1A1F-CCBC-2AF9-DDA4500DD091}"/>
                    </a:ext>
                  </a:extLst>
                </p14:cNvPr>
                <p14:cNvContentPartPr/>
                <p14:nvPr/>
              </p14:nvContentPartPr>
              <p14:xfrm>
                <a:off x="5778910" y="2107918"/>
                <a:ext cx="105120" cy="344520"/>
              </p14:xfrm>
            </p:contentPart>
          </mc:Choice>
          <mc:Fallback xmlns="">
            <p:pic>
              <p:nvPicPr>
                <p:cNvPr id="87" name="Ink 86">
                  <a:extLst>
                    <a:ext uri="{FF2B5EF4-FFF2-40B4-BE49-F238E27FC236}">
                      <a16:creationId xmlns:a16="http://schemas.microsoft.com/office/drawing/2014/main" id="{1909522A-1A1F-CCBC-2AF9-DDA4500DD091}"/>
                    </a:ext>
                  </a:extLst>
                </p:cNvPr>
                <p:cNvPicPr/>
                <p:nvPr/>
              </p:nvPicPr>
              <p:blipFill>
                <a:blip r:embed="rId48"/>
                <a:stretch>
                  <a:fillRect/>
                </a:stretch>
              </p:blipFill>
              <p:spPr>
                <a:xfrm>
                  <a:off x="5761270" y="2089918"/>
                  <a:ext cx="14076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8" name="Ink 87">
                  <a:extLst>
                    <a:ext uri="{FF2B5EF4-FFF2-40B4-BE49-F238E27FC236}">
                      <a16:creationId xmlns:a16="http://schemas.microsoft.com/office/drawing/2014/main" id="{5B5A103E-218C-E897-7F27-80CB03C0FD4C}"/>
                    </a:ext>
                  </a:extLst>
                </p14:cNvPr>
                <p14:cNvContentPartPr/>
                <p14:nvPr/>
              </p14:nvContentPartPr>
              <p14:xfrm>
                <a:off x="5800510" y="2337958"/>
                <a:ext cx="35280" cy="360"/>
              </p14:xfrm>
            </p:contentPart>
          </mc:Choice>
          <mc:Fallback xmlns="">
            <p:pic>
              <p:nvPicPr>
                <p:cNvPr id="88" name="Ink 87">
                  <a:extLst>
                    <a:ext uri="{FF2B5EF4-FFF2-40B4-BE49-F238E27FC236}">
                      <a16:creationId xmlns:a16="http://schemas.microsoft.com/office/drawing/2014/main" id="{5B5A103E-218C-E897-7F27-80CB03C0FD4C}"/>
                    </a:ext>
                  </a:extLst>
                </p:cNvPr>
                <p:cNvPicPr/>
                <p:nvPr/>
              </p:nvPicPr>
              <p:blipFill>
                <a:blip r:embed="rId50"/>
                <a:stretch>
                  <a:fillRect/>
                </a:stretch>
              </p:blipFill>
              <p:spPr>
                <a:xfrm>
                  <a:off x="5782510" y="2320318"/>
                  <a:ext cx="7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9" name="Ink 88">
                  <a:extLst>
                    <a:ext uri="{FF2B5EF4-FFF2-40B4-BE49-F238E27FC236}">
                      <a16:creationId xmlns:a16="http://schemas.microsoft.com/office/drawing/2014/main" id="{CC7B8813-7909-AF9C-6AA2-DBEFC4720E53}"/>
                    </a:ext>
                  </a:extLst>
                </p14:cNvPr>
                <p14:cNvContentPartPr/>
                <p14:nvPr/>
              </p14:nvContentPartPr>
              <p14:xfrm>
                <a:off x="5953150" y="2024038"/>
                <a:ext cx="202680" cy="408600"/>
              </p14:xfrm>
            </p:contentPart>
          </mc:Choice>
          <mc:Fallback xmlns="">
            <p:pic>
              <p:nvPicPr>
                <p:cNvPr id="89" name="Ink 88">
                  <a:extLst>
                    <a:ext uri="{FF2B5EF4-FFF2-40B4-BE49-F238E27FC236}">
                      <a16:creationId xmlns:a16="http://schemas.microsoft.com/office/drawing/2014/main" id="{CC7B8813-7909-AF9C-6AA2-DBEFC4720E53}"/>
                    </a:ext>
                  </a:extLst>
                </p:cNvPr>
                <p:cNvPicPr/>
                <p:nvPr/>
              </p:nvPicPr>
              <p:blipFill>
                <a:blip r:embed="rId52"/>
                <a:stretch>
                  <a:fillRect/>
                </a:stretch>
              </p:blipFill>
              <p:spPr>
                <a:xfrm>
                  <a:off x="5935510" y="2006038"/>
                  <a:ext cx="238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0" name="Ink 89">
                  <a:extLst>
                    <a:ext uri="{FF2B5EF4-FFF2-40B4-BE49-F238E27FC236}">
                      <a16:creationId xmlns:a16="http://schemas.microsoft.com/office/drawing/2014/main" id="{BC5516D7-756F-AE58-336A-0935F2082DAE}"/>
                    </a:ext>
                  </a:extLst>
                </p14:cNvPr>
                <p14:cNvContentPartPr/>
                <p14:nvPr/>
              </p14:nvContentPartPr>
              <p14:xfrm>
                <a:off x="6161230" y="2338678"/>
                <a:ext cx="209520" cy="106200"/>
              </p14:xfrm>
            </p:contentPart>
          </mc:Choice>
          <mc:Fallback xmlns="">
            <p:pic>
              <p:nvPicPr>
                <p:cNvPr id="90" name="Ink 89">
                  <a:extLst>
                    <a:ext uri="{FF2B5EF4-FFF2-40B4-BE49-F238E27FC236}">
                      <a16:creationId xmlns:a16="http://schemas.microsoft.com/office/drawing/2014/main" id="{BC5516D7-756F-AE58-336A-0935F2082DAE}"/>
                    </a:ext>
                  </a:extLst>
                </p:cNvPr>
                <p:cNvPicPr/>
                <p:nvPr/>
              </p:nvPicPr>
              <p:blipFill>
                <a:blip r:embed="rId54"/>
                <a:stretch>
                  <a:fillRect/>
                </a:stretch>
              </p:blipFill>
              <p:spPr>
                <a:xfrm>
                  <a:off x="6143230" y="2321038"/>
                  <a:ext cx="245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1" name="Ink 90">
                  <a:extLst>
                    <a:ext uri="{FF2B5EF4-FFF2-40B4-BE49-F238E27FC236}">
                      <a16:creationId xmlns:a16="http://schemas.microsoft.com/office/drawing/2014/main" id="{981BFF98-3F2A-00BF-0226-F2A708B1DEBE}"/>
                    </a:ext>
                  </a:extLst>
                </p14:cNvPr>
                <p14:cNvContentPartPr/>
                <p14:nvPr/>
              </p14:nvContentPartPr>
              <p14:xfrm>
                <a:off x="6413230" y="2080198"/>
                <a:ext cx="123840" cy="341280"/>
              </p14:xfrm>
            </p:contentPart>
          </mc:Choice>
          <mc:Fallback xmlns="">
            <p:pic>
              <p:nvPicPr>
                <p:cNvPr id="91" name="Ink 90">
                  <a:extLst>
                    <a:ext uri="{FF2B5EF4-FFF2-40B4-BE49-F238E27FC236}">
                      <a16:creationId xmlns:a16="http://schemas.microsoft.com/office/drawing/2014/main" id="{981BFF98-3F2A-00BF-0226-F2A708B1DEBE}"/>
                    </a:ext>
                  </a:extLst>
                </p:cNvPr>
                <p:cNvPicPr/>
                <p:nvPr/>
              </p:nvPicPr>
              <p:blipFill>
                <a:blip r:embed="rId56"/>
                <a:stretch>
                  <a:fillRect/>
                </a:stretch>
              </p:blipFill>
              <p:spPr>
                <a:xfrm>
                  <a:off x="6395590" y="2062198"/>
                  <a:ext cx="159480" cy="376920"/>
                </a:xfrm>
                <a:prstGeom prst="rect">
                  <a:avLst/>
                </a:prstGeom>
              </p:spPr>
            </p:pic>
          </mc:Fallback>
        </mc:AlternateContent>
      </p:grpSp>
      <p:grpSp>
        <p:nvGrpSpPr>
          <p:cNvPr id="109" name="Group 108">
            <a:extLst>
              <a:ext uri="{FF2B5EF4-FFF2-40B4-BE49-F238E27FC236}">
                <a16:creationId xmlns:a16="http://schemas.microsoft.com/office/drawing/2014/main" id="{406FF8EE-FC75-2FE3-31CA-3893C478AEC1}"/>
              </a:ext>
            </a:extLst>
          </p:cNvPr>
          <p:cNvGrpSpPr/>
          <p:nvPr/>
        </p:nvGrpSpPr>
        <p:grpSpPr>
          <a:xfrm>
            <a:off x="6903910" y="2324278"/>
            <a:ext cx="753480" cy="203760"/>
            <a:chOff x="6903910" y="2324278"/>
            <a:chExt cx="753480" cy="203760"/>
          </a:xfrm>
        </p:grpSpPr>
        <mc:AlternateContent xmlns:mc="http://schemas.openxmlformats.org/markup-compatibility/2006" xmlns:p14="http://schemas.microsoft.com/office/powerpoint/2010/main">
          <mc:Choice Requires="p14">
            <p:contentPart p14:bwMode="auto" r:id="rId57">
              <p14:nvContentPartPr>
                <p14:cNvPr id="92" name="Ink 91">
                  <a:extLst>
                    <a:ext uri="{FF2B5EF4-FFF2-40B4-BE49-F238E27FC236}">
                      <a16:creationId xmlns:a16="http://schemas.microsoft.com/office/drawing/2014/main" id="{D3C0B2D3-7C17-926B-1F94-40C34A6C06FF}"/>
                    </a:ext>
                  </a:extLst>
                </p14:cNvPr>
                <p14:cNvContentPartPr/>
                <p14:nvPr/>
              </p14:nvContentPartPr>
              <p14:xfrm>
                <a:off x="6903910" y="2324278"/>
                <a:ext cx="336600" cy="173520"/>
              </p14:xfrm>
            </p:contentPart>
          </mc:Choice>
          <mc:Fallback xmlns="">
            <p:pic>
              <p:nvPicPr>
                <p:cNvPr id="92" name="Ink 91">
                  <a:extLst>
                    <a:ext uri="{FF2B5EF4-FFF2-40B4-BE49-F238E27FC236}">
                      <a16:creationId xmlns:a16="http://schemas.microsoft.com/office/drawing/2014/main" id="{D3C0B2D3-7C17-926B-1F94-40C34A6C06FF}"/>
                    </a:ext>
                  </a:extLst>
                </p:cNvPr>
                <p:cNvPicPr/>
                <p:nvPr/>
              </p:nvPicPr>
              <p:blipFill>
                <a:blip r:embed="rId58"/>
                <a:stretch>
                  <a:fillRect/>
                </a:stretch>
              </p:blipFill>
              <p:spPr>
                <a:xfrm>
                  <a:off x="6885910" y="2306278"/>
                  <a:ext cx="372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3" name="Ink 92">
                  <a:extLst>
                    <a:ext uri="{FF2B5EF4-FFF2-40B4-BE49-F238E27FC236}">
                      <a16:creationId xmlns:a16="http://schemas.microsoft.com/office/drawing/2014/main" id="{8AD88D19-68E6-9BC2-B6F6-AF51CA2FCA20}"/>
                    </a:ext>
                  </a:extLst>
                </p14:cNvPr>
                <p14:cNvContentPartPr/>
                <p14:nvPr/>
              </p14:nvContentPartPr>
              <p14:xfrm>
                <a:off x="7299550" y="2409598"/>
                <a:ext cx="213480" cy="118440"/>
              </p14:xfrm>
            </p:contentPart>
          </mc:Choice>
          <mc:Fallback xmlns="">
            <p:pic>
              <p:nvPicPr>
                <p:cNvPr id="93" name="Ink 92">
                  <a:extLst>
                    <a:ext uri="{FF2B5EF4-FFF2-40B4-BE49-F238E27FC236}">
                      <a16:creationId xmlns:a16="http://schemas.microsoft.com/office/drawing/2014/main" id="{8AD88D19-68E6-9BC2-B6F6-AF51CA2FCA20}"/>
                    </a:ext>
                  </a:extLst>
                </p:cNvPr>
                <p:cNvPicPr/>
                <p:nvPr/>
              </p:nvPicPr>
              <p:blipFill>
                <a:blip r:embed="rId60"/>
                <a:stretch>
                  <a:fillRect/>
                </a:stretch>
              </p:blipFill>
              <p:spPr>
                <a:xfrm>
                  <a:off x="7281550" y="2391598"/>
                  <a:ext cx="249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4" name="Ink 93">
                  <a:extLst>
                    <a:ext uri="{FF2B5EF4-FFF2-40B4-BE49-F238E27FC236}">
                      <a16:creationId xmlns:a16="http://schemas.microsoft.com/office/drawing/2014/main" id="{6741E6C6-833E-96A6-77BB-500E90C805E0}"/>
                    </a:ext>
                  </a:extLst>
                </p14:cNvPr>
                <p14:cNvContentPartPr/>
                <p14:nvPr/>
              </p14:nvContentPartPr>
              <p14:xfrm>
                <a:off x="7530310" y="2364958"/>
                <a:ext cx="127080" cy="149400"/>
              </p14:xfrm>
            </p:contentPart>
          </mc:Choice>
          <mc:Fallback xmlns="">
            <p:pic>
              <p:nvPicPr>
                <p:cNvPr id="94" name="Ink 93">
                  <a:extLst>
                    <a:ext uri="{FF2B5EF4-FFF2-40B4-BE49-F238E27FC236}">
                      <a16:creationId xmlns:a16="http://schemas.microsoft.com/office/drawing/2014/main" id="{6741E6C6-833E-96A6-77BB-500E90C805E0}"/>
                    </a:ext>
                  </a:extLst>
                </p:cNvPr>
                <p:cNvPicPr/>
                <p:nvPr/>
              </p:nvPicPr>
              <p:blipFill>
                <a:blip r:embed="rId62"/>
                <a:stretch>
                  <a:fillRect/>
                </a:stretch>
              </p:blipFill>
              <p:spPr>
                <a:xfrm>
                  <a:off x="7512310" y="2347318"/>
                  <a:ext cx="162720" cy="185040"/>
                </a:xfrm>
                <a:prstGeom prst="rect">
                  <a:avLst/>
                </a:prstGeom>
              </p:spPr>
            </p:pic>
          </mc:Fallback>
        </mc:AlternateContent>
      </p:grpSp>
      <p:grpSp>
        <p:nvGrpSpPr>
          <p:cNvPr id="108" name="Group 107">
            <a:extLst>
              <a:ext uri="{FF2B5EF4-FFF2-40B4-BE49-F238E27FC236}">
                <a16:creationId xmlns:a16="http://schemas.microsoft.com/office/drawing/2014/main" id="{914F3892-3817-B2C5-AD4A-02C2299E73D7}"/>
              </a:ext>
            </a:extLst>
          </p:cNvPr>
          <p:cNvGrpSpPr/>
          <p:nvPr/>
        </p:nvGrpSpPr>
        <p:grpSpPr>
          <a:xfrm>
            <a:off x="8041150" y="2184598"/>
            <a:ext cx="2198160" cy="580320"/>
            <a:chOff x="8041150" y="2184598"/>
            <a:chExt cx="2198160" cy="580320"/>
          </a:xfrm>
        </p:grpSpPr>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8009B70E-0EBB-8A6F-8D5F-D9F3D7F19808}"/>
                    </a:ext>
                  </a:extLst>
                </p14:cNvPr>
                <p14:cNvContentPartPr/>
                <p14:nvPr/>
              </p14:nvContentPartPr>
              <p14:xfrm>
                <a:off x="8041150" y="2408158"/>
                <a:ext cx="19080" cy="84600"/>
              </p14:xfrm>
            </p:contentPart>
          </mc:Choice>
          <mc:Fallback xmlns="">
            <p:pic>
              <p:nvPicPr>
                <p:cNvPr id="95" name="Ink 94">
                  <a:extLst>
                    <a:ext uri="{FF2B5EF4-FFF2-40B4-BE49-F238E27FC236}">
                      <a16:creationId xmlns:a16="http://schemas.microsoft.com/office/drawing/2014/main" id="{8009B70E-0EBB-8A6F-8D5F-D9F3D7F19808}"/>
                    </a:ext>
                  </a:extLst>
                </p:cNvPr>
                <p:cNvPicPr/>
                <p:nvPr/>
              </p:nvPicPr>
              <p:blipFill>
                <a:blip r:embed="rId64"/>
                <a:stretch>
                  <a:fillRect/>
                </a:stretch>
              </p:blipFill>
              <p:spPr>
                <a:xfrm>
                  <a:off x="8023150" y="2390158"/>
                  <a:ext cx="54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6" name="Ink 95">
                  <a:extLst>
                    <a:ext uri="{FF2B5EF4-FFF2-40B4-BE49-F238E27FC236}">
                      <a16:creationId xmlns:a16="http://schemas.microsoft.com/office/drawing/2014/main" id="{CCEADF63-0B22-77E8-E48D-ED9112BFDEFB}"/>
                    </a:ext>
                  </a:extLst>
                </p14:cNvPr>
                <p14:cNvContentPartPr/>
                <p14:nvPr/>
              </p14:nvContentPartPr>
              <p14:xfrm>
                <a:off x="8047630" y="2336878"/>
                <a:ext cx="360" cy="1440"/>
              </p14:xfrm>
            </p:contentPart>
          </mc:Choice>
          <mc:Fallback xmlns="">
            <p:pic>
              <p:nvPicPr>
                <p:cNvPr id="96" name="Ink 95">
                  <a:extLst>
                    <a:ext uri="{FF2B5EF4-FFF2-40B4-BE49-F238E27FC236}">
                      <a16:creationId xmlns:a16="http://schemas.microsoft.com/office/drawing/2014/main" id="{CCEADF63-0B22-77E8-E48D-ED9112BFDEFB}"/>
                    </a:ext>
                  </a:extLst>
                </p:cNvPr>
                <p:cNvPicPr/>
                <p:nvPr/>
              </p:nvPicPr>
              <p:blipFill>
                <a:blip r:embed="rId66"/>
                <a:stretch>
                  <a:fillRect/>
                </a:stretch>
              </p:blipFill>
              <p:spPr>
                <a:xfrm>
                  <a:off x="8029990" y="2319238"/>
                  <a:ext cx="36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7" name="Ink 96">
                  <a:extLst>
                    <a:ext uri="{FF2B5EF4-FFF2-40B4-BE49-F238E27FC236}">
                      <a16:creationId xmlns:a16="http://schemas.microsoft.com/office/drawing/2014/main" id="{5055B6F7-C63C-A05E-EA48-23BFDEFB1946}"/>
                    </a:ext>
                  </a:extLst>
                </p14:cNvPr>
                <p14:cNvContentPartPr/>
                <p14:nvPr/>
              </p14:nvContentPartPr>
              <p14:xfrm>
                <a:off x="8159950" y="2407438"/>
                <a:ext cx="362160" cy="117360"/>
              </p14:xfrm>
            </p:contentPart>
          </mc:Choice>
          <mc:Fallback xmlns="">
            <p:pic>
              <p:nvPicPr>
                <p:cNvPr id="97" name="Ink 96">
                  <a:extLst>
                    <a:ext uri="{FF2B5EF4-FFF2-40B4-BE49-F238E27FC236}">
                      <a16:creationId xmlns:a16="http://schemas.microsoft.com/office/drawing/2014/main" id="{5055B6F7-C63C-A05E-EA48-23BFDEFB1946}"/>
                    </a:ext>
                  </a:extLst>
                </p:cNvPr>
                <p:cNvPicPr/>
                <p:nvPr/>
              </p:nvPicPr>
              <p:blipFill>
                <a:blip r:embed="rId68"/>
                <a:stretch>
                  <a:fillRect/>
                </a:stretch>
              </p:blipFill>
              <p:spPr>
                <a:xfrm>
                  <a:off x="8141950" y="2389438"/>
                  <a:ext cx="397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8" name="Ink 97">
                  <a:extLst>
                    <a:ext uri="{FF2B5EF4-FFF2-40B4-BE49-F238E27FC236}">
                      <a16:creationId xmlns:a16="http://schemas.microsoft.com/office/drawing/2014/main" id="{42F19FF2-9ED5-E252-01AE-B2D5BFB14962}"/>
                    </a:ext>
                  </a:extLst>
                </p14:cNvPr>
                <p14:cNvContentPartPr/>
                <p14:nvPr/>
              </p14:nvContentPartPr>
              <p14:xfrm>
                <a:off x="8627230" y="2456758"/>
                <a:ext cx="7560" cy="308160"/>
              </p14:xfrm>
            </p:contentPart>
          </mc:Choice>
          <mc:Fallback xmlns="">
            <p:pic>
              <p:nvPicPr>
                <p:cNvPr id="98" name="Ink 97">
                  <a:extLst>
                    <a:ext uri="{FF2B5EF4-FFF2-40B4-BE49-F238E27FC236}">
                      <a16:creationId xmlns:a16="http://schemas.microsoft.com/office/drawing/2014/main" id="{42F19FF2-9ED5-E252-01AE-B2D5BFB14962}"/>
                    </a:ext>
                  </a:extLst>
                </p:cNvPr>
                <p:cNvPicPr/>
                <p:nvPr/>
              </p:nvPicPr>
              <p:blipFill>
                <a:blip r:embed="rId70"/>
                <a:stretch>
                  <a:fillRect/>
                </a:stretch>
              </p:blipFill>
              <p:spPr>
                <a:xfrm>
                  <a:off x="8609230" y="2439118"/>
                  <a:ext cx="43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C37CE990-4BE9-FD68-EDB7-AEFCFCBC6DA4}"/>
                    </a:ext>
                  </a:extLst>
                </p14:cNvPr>
                <p14:cNvContentPartPr/>
                <p14:nvPr/>
              </p14:nvContentPartPr>
              <p14:xfrm>
                <a:off x="8578990" y="2433718"/>
                <a:ext cx="230760" cy="157680"/>
              </p14:xfrm>
            </p:contentPart>
          </mc:Choice>
          <mc:Fallback xmlns="">
            <p:pic>
              <p:nvPicPr>
                <p:cNvPr id="99" name="Ink 98">
                  <a:extLst>
                    <a:ext uri="{FF2B5EF4-FFF2-40B4-BE49-F238E27FC236}">
                      <a16:creationId xmlns:a16="http://schemas.microsoft.com/office/drawing/2014/main" id="{C37CE990-4BE9-FD68-EDB7-AEFCFCBC6DA4}"/>
                    </a:ext>
                  </a:extLst>
                </p:cNvPr>
                <p:cNvPicPr/>
                <p:nvPr/>
              </p:nvPicPr>
              <p:blipFill>
                <a:blip r:embed="rId72"/>
                <a:stretch>
                  <a:fillRect/>
                </a:stretch>
              </p:blipFill>
              <p:spPr>
                <a:xfrm>
                  <a:off x="8560990" y="2416078"/>
                  <a:ext cx="266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DEAAA96D-0036-41E1-769E-DC74EFAA8F0E}"/>
                    </a:ext>
                  </a:extLst>
                </p14:cNvPr>
                <p14:cNvContentPartPr/>
                <p14:nvPr/>
              </p14:nvContentPartPr>
              <p14:xfrm>
                <a:off x="8843230" y="2435158"/>
                <a:ext cx="175680" cy="134280"/>
              </p14:xfrm>
            </p:contentPart>
          </mc:Choice>
          <mc:Fallback xmlns="">
            <p:pic>
              <p:nvPicPr>
                <p:cNvPr id="100" name="Ink 99">
                  <a:extLst>
                    <a:ext uri="{FF2B5EF4-FFF2-40B4-BE49-F238E27FC236}">
                      <a16:creationId xmlns:a16="http://schemas.microsoft.com/office/drawing/2014/main" id="{DEAAA96D-0036-41E1-769E-DC74EFAA8F0E}"/>
                    </a:ext>
                  </a:extLst>
                </p:cNvPr>
                <p:cNvPicPr/>
                <p:nvPr/>
              </p:nvPicPr>
              <p:blipFill>
                <a:blip r:embed="rId74"/>
                <a:stretch>
                  <a:fillRect/>
                </a:stretch>
              </p:blipFill>
              <p:spPr>
                <a:xfrm>
                  <a:off x="8825230" y="2417518"/>
                  <a:ext cx="21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1" name="Ink 100">
                  <a:extLst>
                    <a:ext uri="{FF2B5EF4-FFF2-40B4-BE49-F238E27FC236}">
                      <a16:creationId xmlns:a16="http://schemas.microsoft.com/office/drawing/2014/main" id="{CA53C692-855E-CAEE-D158-23098A44F59B}"/>
                    </a:ext>
                  </a:extLst>
                </p14:cNvPr>
                <p14:cNvContentPartPr/>
                <p14:nvPr/>
              </p14:nvContentPartPr>
              <p14:xfrm>
                <a:off x="9055990" y="2435158"/>
                <a:ext cx="89280" cy="135000"/>
              </p14:xfrm>
            </p:contentPart>
          </mc:Choice>
          <mc:Fallback xmlns="">
            <p:pic>
              <p:nvPicPr>
                <p:cNvPr id="101" name="Ink 100">
                  <a:extLst>
                    <a:ext uri="{FF2B5EF4-FFF2-40B4-BE49-F238E27FC236}">
                      <a16:creationId xmlns:a16="http://schemas.microsoft.com/office/drawing/2014/main" id="{CA53C692-855E-CAEE-D158-23098A44F59B}"/>
                    </a:ext>
                  </a:extLst>
                </p:cNvPr>
                <p:cNvPicPr/>
                <p:nvPr/>
              </p:nvPicPr>
              <p:blipFill>
                <a:blip r:embed="rId76"/>
                <a:stretch>
                  <a:fillRect/>
                </a:stretch>
              </p:blipFill>
              <p:spPr>
                <a:xfrm>
                  <a:off x="9037990" y="2417158"/>
                  <a:ext cx="124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2" name="Ink 101">
                  <a:extLst>
                    <a:ext uri="{FF2B5EF4-FFF2-40B4-BE49-F238E27FC236}">
                      <a16:creationId xmlns:a16="http://schemas.microsoft.com/office/drawing/2014/main" id="{2CB452F4-9855-7A7E-89D9-67A01085C920}"/>
                    </a:ext>
                  </a:extLst>
                </p14:cNvPr>
                <p14:cNvContentPartPr/>
                <p14:nvPr/>
              </p14:nvContentPartPr>
              <p14:xfrm>
                <a:off x="9193870" y="2441998"/>
                <a:ext cx="144720" cy="163440"/>
              </p14:xfrm>
            </p:contentPart>
          </mc:Choice>
          <mc:Fallback xmlns="">
            <p:pic>
              <p:nvPicPr>
                <p:cNvPr id="102" name="Ink 101">
                  <a:extLst>
                    <a:ext uri="{FF2B5EF4-FFF2-40B4-BE49-F238E27FC236}">
                      <a16:creationId xmlns:a16="http://schemas.microsoft.com/office/drawing/2014/main" id="{2CB452F4-9855-7A7E-89D9-67A01085C920}"/>
                    </a:ext>
                  </a:extLst>
                </p:cNvPr>
                <p:cNvPicPr/>
                <p:nvPr/>
              </p:nvPicPr>
              <p:blipFill>
                <a:blip r:embed="rId78"/>
                <a:stretch>
                  <a:fillRect/>
                </a:stretch>
              </p:blipFill>
              <p:spPr>
                <a:xfrm>
                  <a:off x="9175870" y="2423998"/>
                  <a:ext cx="180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 name="Ink 102">
                  <a:extLst>
                    <a:ext uri="{FF2B5EF4-FFF2-40B4-BE49-F238E27FC236}">
                      <a16:creationId xmlns:a16="http://schemas.microsoft.com/office/drawing/2014/main" id="{34252576-BE94-57E7-6192-14EC1605E65A}"/>
                    </a:ext>
                  </a:extLst>
                </p14:cNvPr>
                <p14:cNvContentPartPr/>
                <p14:nvPr/>
              </p14:nvContentPartPr>
              <p14:xfrm>
                <a:off x="9493030" y="2477638"/>
                <a:ext cx="14760" cy="56160"/>
              </p14:xfrm>
            </p:contentPart>
          </mc:Choice>
          <mc:Fallback xmlns="">
            <p:pic>
              <p:nvPicPr>
                <p:cNvPr id="103" name="Ink 102">
                  <a:extLst>
                    <a:ext uri="{FF2B5EF4-FFF2-40B4-BE49-F238E27FC236}">
                      <a16:creationId xmlns:a16="http://schemas.microsoft.com/office/drawing/2014/main" id="{34252576-BE94-57E7-6192-14EC1605E65A}"/>
                    </a:ext>
                  </a:extLst>
                </p:cNvPr>
                <p:cNvPicPr/>
                <p:nvPr/>
              </p:nvPicPr>
              <p:blipFill>
                <a:blip r:embed="rId80"/>
                <a:stretch>
                  <a:fillRect/>
                </a:stretch>
              </p:blipFill>
              <p:spPr>
                <a:xfrm>
                  <a:off x="9475030" y="2459998"/>
                  <a:ext cx="50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4" name="Ink 103">
                  <a:extLst>
                    <a:ext uri="{FF2B5EF4-FFF2-40B4-BE49-F238E27FC236}">
                      <a16:creationId xmlns:a16="http://schemas.microsoft.com/office/drawing/2014/main" id="{3C3B80D8-4167-AAD2-D7AC-5D4B0462FDB2}"/>
                    </a:ext>
                  </a:extLst>
                </p14:cNvPr>
                <p14:cNvContentPartPr/>
                <p14:nvPr/>
              </p14:nvContentPartPr>
              <p14:xfrm>
                <a:off x="9625510" y="2184598"/>
                <a:ext cx="190800" cy="372240"/>
              </p14:xfrm>
            </p:contentPart>
          </mc:Choice>
          <mc:Fallback xmlns="">
            <p:pic>
              <p:nvPicPr>
                <p:cNvPr id="104" name="Ink 103">
                  <a:extLst>
                    <a:ext uri="{FF2B5EF4-FFF2-40B4-BE49-F238E27FC236}">
                      <a16:creationId xmlns:a16="http://schemas.microsoft.com/office/drawing/2014/main" id="{3C3B80D8-4167-AAD2-D7AC-5D4B0462FDB2}"/>
                    </a:ext>
                  </a:extLst>
                </p:cNvPr>
                <p:cNvPicPr/>
                <p:nvPr/>
              </p:nvPicPr>
              <p:blipFill>
                <a:blip r:embed="rId82"/>
                <a:stretch>
                  <a:fillRect/>
                </a:stretch>
              </p:blipFill>
              <p:spPr>
                <a:xfrm>
                  <a:off x="9607870" y="2166598"/>
                  <a:ext cx="226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 name="Ink 104">
                  <a:extLst>
                    <a:ext uri="{FF2B5EF4-FFF2-40B4-BE49-F238E27FC236}">
                      <a16:creationId xmlns:a16="http://schemas.microsoft.com/office/drawing/2014/main" id="{95F3A6E8-1083-A2EC-590D-3CC75B2846CF}"/>
                    </a:ext>
                  </a:extLst>
                </p14:cNvPr>
                <p14:cNvContentPartPr/>
                <p14:nvPr/>
              </p14:nvContentPartPr>
              <p14:xfrm>
                <a:off x="9478630" y="2282158"/>
                <a:ext cx="5400" cy="10080"/>
              </p14:xfrm>
            </p:contentPart>
          </mc:Choice>
          <mc:Fallback xmlns="">
            <p:pic>
              <p:nvPicPr>
                <p:cNvPr id="105" name="Ink 104">
                  <a:extLst>
                    <a:ext uri="{FF2B5EF4-FFF2-40B4-BE49-F238E27FC236}">
                      <a16:creationId xmlns:a16="http://schemas.microsoft.com/office/drawing/2014/main" id="{95F3A6E8-1083-A2EC-590D-3CC75B2846CF}"/>
                    </a:ext>
                  </a:extLst>
                </p:cNvPr>
                <p:cNvPicPr/>
                <p:nvPr/>
              </p:nvPicPr>
              <p:blipFill>
                <a:blip r:embed="rId84"/>
                <a:stretch>
                  <a:fillRect/>
                </a:stretch>
              </p:blipFill>
              <p:spPr>
                <a:xfrm>
                  <a:off x="9460990" y="2264518"/>
                  <a:ext cx="41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6" name="Ink 105">
                  <a:extLst>
                    <a:ext uri="{FF2B5EF4-FFF2-40B4-BE49-F238E27FC236}">
                      <a16:creationId xmlns:a16="http://schemas.microsoft.com/office/drawing/2014/main" id="{9CC43C84-0373-0CB4-EF74-ACD8471D5CFD}"/>
                    </a:ext>
                  </a:extLst>
                </p14:cNvPr>
                <p14:cNvContentPartPr/>
                <p14:nvPr/>
              </p14:nvContentPartPr>
              <p14:xfrm>
                <a:off x="9883270" y="2198278"/>
                <a:ext cx="36000" cy="409680"/>
              </p14:xfrm>
            </p:contentPart>
          </mc:Choice>
          <mc:Fallback xmlns="">
            <p:pic>
              <p:nvPicPr>
                <p:cNvPr id="106" name="Ink 105">
                  <a:extLst>
                    <a:ext uri="{FF2B5EF4-FFF2-40B4-BE49-F238E27FC236}">
                      <a16:creationId xmlns:a16="http://schemas.microsoft.com/office/drawing/2014/main" id="{9CC43C84-0373-0CB4-EF74-ACD8471D5CFD}"/>
                    </a:ext>
                  </a:extLst>
                </p:cNvPr>
                <p:cNvPicPr/>
                <p:nvPr/>
              </p:nvPicPr>
              <p:blipFill>
                <a:blip r:embed="rId86"/>
                <a:stretch>
                  <a:fillRect/>
                </a:stretch>
              </p:blipFill>
              <p:spPr>
                <a:xfrm>
                  <a:off x="9865630" y="2180638"/>
                  <a:ext cx="716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7" name="Ink 106">
                  <a:extLst>
                    <a:ext uri="{FF2B5EF4-FFF2-40B4-BE49-F238E27FC236}">
                      <a16:creationId xmlns:a16="http://schemas.microsoft.com/office/drawing/2014/main" id="{5A8D3C2F-A894-8662-9E8A-F43FFF34E8C4}"/>
                    </a:ext>
                  </a:extLst>
                </p14:cNvPr>
                <p14:cNvContentPartPr/>
                <p14:nvPr/>
              </p14:nvContentPartPr>
              <p14:xfrm>
                <a:off x="9988390" y="2449558"/>
                <a:ext cx="250920" cy="176400"/>
              </p14:xfrm>
            </p:contentPart>
          </mc:Choice>
          <mc:Fallback xmlns="">
            <p:pic>
              <p:nvPicPr>
                <p:cNvPr id="107" name="Ink 106">
                  <a:extLst>
                    <a:ext uri="{FF2B5EF4-FFF2-40B4-BE49-F238E27FC236}">
                      <a16:creationId xmlns:a16="http://schemas.microsoft.com/office/drawing/2014/main" id="{5A8D3C2F-A894-8662-9E8A-F43FFF34E8C4}"/>
                    </a:ext>
                  </a:extLst>
                </p:cNvPr>
                <p:cNvPicPr/>
                <p:nvPr/>
              </p:nvPicPr>
              <p:blipFill>
                <a:blip r:embed="rId88"/>
                <a:stretch>
                  <a:fillRect/>
                </a:stretch>
              </p:blipFill>
              <p:spPr>
                <a:xfrm>
                  <a:off x="9970750" y="2431558"/>
                  <a:ext cx="286560" cy="212040"/>
                </a:xfrm>
                <a:prstGeom prst="rect">
                  <a:avLst/>
                </a:prstGeom>
              </p:spPr>
            </p:pic>
          </mc:Fallback>
        </mc:AlternateContent>
      </p:grpSp>
      <p:grpSp>
        <p:nvGrpSpPr>
          <p:cNvPr id="209" name="Group 208">
            <a:extLst>
              <a:ext uri="{FF2B5EF4-FFF2-40B4-BE49-F238E27FC236}">
                <a16:creationId xmlns:a16="http://schemas.microsoft.com/office/drawing/2014/main" id="{91F20961-263C-5A84-35C4-1AC17300077F}"/>
              </a:ext>
            </a:extLst>
          </p:cNvPr>
          <p:cNvGrpSpPr/>
          <p:nvPr/>
        </p:nvGrpSpPr>
        <p:grpSpPr>
          <a:xfrm>
            <a:off x="8508790" y="886078"/>
            <a:ext cx="572760" cy="474840"/>
            <a:chOff x="8508790" y="886078"/>
            <a:chExt cx="572760" cy="474840"/>
          </a:xfrm>
        </p:grpSpPr>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21626B6B-5479-A904-E407-8BADADABE31B}"/>
                    </a:ext>
                  </a:extLst>
                </p14:cNvPr>
                <p14:cNvContentPartPr/>
                <p14:nvPr/>
              </p14:nvContentPartPr>
              <p14:xfrm>
                <a:off x="8508790" y="1075078"/>
                <a:ext cx="175680" cy="183960"/>
              </p14:xfrm>
            </p:contentPart>
          </mc:Choice>
          <mc:Fallback xmlns="">
            <p:pic>
              <p:nvPicPr>
                <p:cNvPr id="193" name="Ink 192">
                  <a:extLst>
                    <a:ext uri="{FF2B5EF4-FFF2-40B4-BE49-F238E27FC236}">
                      <a16:creationId xmlns:a16="http://schemas.microsoft.com/office/drawing/2014/main" id="{21626B6B-5479-A904-E407-8BADADABE31B}"/>
                    </a:ext>
                  </a:extLst>
                </p:cNvPr>
                <p:cNvPicPr/>
                <p:nvPr/>
              </p:nvPicPr>
              <p:blipFill>
                <a:blip r:embed="rId90"/>
                <a:stretch>
                  <a:fillRect/>
                </a:stretch>
              </p:blipFill>
              <p:spPr>
                <a:xfrm>
                  <a:off x="8490790" y="1057078"/>
                  <a:ext cx="211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4" name="Ink 193">
                  <a:extLst>
                    <a:ext uri="{FF2B5EF4-FFF2-40B4-BE49-F238E27FC236}">
                      <a16:creationId xmlns:a16="http://schemas.microsoft.com/office/drawing/2014/main" id="{0450FBD1-B225-2D1A-B244-9876E86E4E04}"/>
                    </a:ext>
                  </a:extLst>
                </p14:cNvPr>
                <p14:cNvContentPartPr/>
                <p14:nvPr/>
              </p14:nvContentPartPr>
              <p14:xfrm>
                <a:off x="8772310" y="1263358"/>
                <a:ext cx="15840" cy="97560"/>
              </p14:xfrm>
            </p:contentPart>
          </mc:Choice>
          <mc:Fallback xmlns="">
            <p:pic>
              <p:nvPicPr>
                <p:cNvPr id="194" name="Ink 193">
                  <a:extLst>
                    <a:ext uri="{FF2B5EF4-FFF2-40B4-BE49-F238E27FC236}">
                      <a16:creationId xmlns:a16="http://schemas.microsoft.com/office/drawing/2014/main" id="{0450FBD1-B225-2D1A-B244-9876E86E4E04}"/>
                    </a:ext>
                  </a:extLst>
                </p:cNvPr>
                <p:cNvPicPr/>
                <p:nvPr/>
              </p:nvPicPr>
              <p:blipFill>
                <a:blip r:embed="rId92"/>
                <a:stretch>
                  <a:fillRect/>
                </a:stretch>
              </p:blipFill>
              <p:spPr>
                <a:xfrm>
                  <a:off x="8754670" y="1245358"/>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5" name="Ink 194">
                  <a:extLst>
                    <a:ext uri="{FF2B5EF4-FFF2-40B4-BE49-F238E27FC236}">
                      <a16:creationId xmlns:a16="http://schemas.microsoft.com/office/drawing/2014/main" id="{4A00EABD-7838-9FA8-D76B-5E30650BCCB5}"/>
                    </a:ext>
                  </a:extLst>
                </p14:cNvPr>
                <p14:cNvContentPartPr/>
                <p14:nvPr/>
              </p14:nvContentPartPr>
              <p14:xfrm>
                <a:off x="8634430" y="949078"/>
                <a:ext cx="174960" cy="21960"/>
              </p14:xfrm>
            </p:contentPart>
          </mc:Choice>
          <mc:Fallback xmlns="">
            <p:pic>
              <p:nvPicPr>
                <p:cNvPr id="195" name="Ink 194">
                  <a:extLst>
                    <a:ext uri="{FF2B5EF4-FFF2-40B4-BE49-F238E27FC236}">
                      <a16:creationId xmlns:a16="http://schemas.microsoft.com/office/drawing/2014/main" id="{4A00EABD-7838-9FA8-D76B-5E30650BCCB5}"/>
                    </a:ext>
                  </a:extLst>
                </p:cNvPr>
                <p:cNvPicPr/>
                <p:nvPr/>
              </p:nvPicPr>
              <p:blipFill>
                <a:blip r:embed="rId94"/>
                <a:stretch>
                  <a:fillRect/>
                </a:stretch>
              </p:blipFill>
              <p:spPr>
                <a:xfrm>
                  <a:off x="8616430" y="931438"/>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6" name="Ink 195">
                  <a:extLst>
                    <a:ext uri="{FF2B5EF4-FFF2-40B4-BE49-F238E27FC236}">
                      <a16:creationId xmlns:a16="http://schemas.microsoft.com/office/drawing/2014/main" id="{A5C09B0B-DD07-1275-EA30-D466CF4054C0}"/>
                    </a:ext>
                  </a:extLst>
                </p14:cNvPr>
                <p14:cNvContentPartPr/>
                <p14:nvPr/>
              </p14:nvContentPartPr>
              <p14:xfrm>
                <a:off x="8885710" y="886078"/>
                <a:ext cx="113760" cy="167760"/>
              </p14:xfrm>
            </p:contentPart>
          </mc:Choice>
          <mc:Fallback xmlns="">
            <p:pic>
              <p:nvPicPr>
                <p:cNvPr id="196" name="Ink 195">
                  <a:extLst>
                    <a:ext uri="{FF2B5EF4-FFF2-40B4-BE49-F238E27FC236}">
                      <a16:creationId xmlns:a16="http://schemas.microsoft.com/office/drawing/2014/main" id="{A5C09B0B-DD07-1275-EA30-D466CF4054C0}"/>
                    </a:ext>
                  </a:extLst>
                </p:cNvPr>
                <p:cNvPicPr/>
                <p:nvPr/>
              </p:nvPicPr>
              <p:blipFill>
                <a:blip r:embed="rId96"/>
                <a:stretch>
                  <a:fillRect/>
                </a:stretch>
              </p:blipFill>
              <p:spPr>
                <a:xfrm>
                  <a:off x="8867710" y="868438"/>
                  <a:ext cx="149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7" name="Ink 196">
                  <a:extLst>
                    <a:ext uri="{FF2B5EF4-FFF2-40B4-BE49-F238E27FC236}">
                      <a16:creationId xmlns:a16="http://schemas.microsoft.com/office/drawing/2014/main" id="{7D5AC62C-8622-C45C-5AD1-E237FAB439F4}"/>
                    </a:ext>
                  </a:extLst>
                </p14:cNvPr>
                <p14:cNvContentPartPr/>
                <p14:nvPr/>
              </p14:nvContentPartPr>
              <p14:xfrm>
                <a:off x="8982550" y="1256158"/>
                <a:ext cx="99000" cy="99000"/>
              </p14:xfrm>
            </p:contentPart>
          </mc:Choice>
          <mc:Fallback xmlns="">
            <p:pic>
              <p:nvPicPr>
                <p:cNvPr id="197" name="Ink 196">
                  <a:extLst>
                    <a:ext uri="{FF2B5EF4-FFF2-40B4-BE49-F238E27FC236}">
                      <a16:creationId xmlns:a16="http://schemas.microsoft.com/office/drawing/2014/main" id="{7D5AC62C-8622-C45C-5AD1-E237FAB439F4}"/>
                    </a:ext>
                  </a:extLst>
                </p:cNvPr>
                <p:cNvPicPr/>
                <p:nvPr/>
              </p:nvPicPr>
              <p:blipFill>
                <a:blip r:embed="rId98"/>
                <a:stretch>
                  <a:fillRect/>
                </a:stretch>
              </p:blipFill>
              <p:spPr>
                <a:xfrm>
                  <a:off x="8964550" y="1238518"/>
                  <a:ext cx="134640" cy="134640"/>
                </a:xfrm>
                <a:prstGeom prst="rect">
                  <a:avLst/>
                </a:prstGeom>
              </p:spPr>
            </p:pic>
          </mc:Fallback>
        </mc:AlternateContent>
      </p:grpSp>
      <p:grpSp>
        <p:nvGrpSpPr>
          <p:cNvPr id="208" name="Group 207">
            <a:extLst>
              <a:ext uri="{FF2B5EF4-FFF2-40B4-BE49-F238E27FC236}">
                <a16:creationId xmlns:a16="http://schemas.microsoft.com/office/drawing/2014/main" id="{A2327E7A-7F42-3A8C-CA24-F8F94CBCEB8F}"/>
              </a:ext>
            </a:extLst>
          </p:cNvPr>
          <p:cNvGrpSpPr/>
          <p:nvPr/>
        </p:nvGrpSpPr>
        <p:grpSpPr>
          <a:xfrm>
            <a:off x="9262630" y="1263358"/>
            <a:ext cx="370080" cy="85680"/>
            <a:chOff x="9262630" y="1263358"/>
            <a:chExt cx="370080" cy="85680"/>
          </a:xfrm>
        </p:grpSpPr>
        <mc:AlternateContent xmlns:mc="http://schemas.openxmlformats.org/markup-compatibility/2006" xmlns:p14="http://schemas.microsoft.com/office/powerpoint/2010/main">
          <mc:Choice Requires="p14">
            <p:contentPart p14:bwMode="auto" r:id="rId99">
              <p14:nvContentPartPr>
                <p14:cNvPr id="198" name="Ink 197">
                  <a:extLst>
                    <a:ext uri="{FF2B5EF4-FFF2-40B4-BE49-F238E27FC236}">
                      <a16:creationId xmlns:a16="http://schemas.microsoft.com/office/drawing/2014/main" id="{E3995FD9-88BF-5202-84E7-E4A825871B3F}"/>
                    </a:ext>
                  </a:extLst>
                </p14:cNvPr>
                <p14:cNvContentPartPr/>
                <p14:nvPr/>
              </p14:nvContentPartPr>
              <p14:xfrm>
                <a:off x="9262630" y="1263358"/>
                <a:ext cx="154080" cy="8280"/>
              </p14:xfrm>
            </p:contentPart>
          </mc:Choice>
          <mc:Fallback xmlns="">
            <p:pic>
              <p:nvPicPr>
                <p:cNvPr id="198" name="Ink 197">
                  <a:extLst>
                    <a:ext uri="{FF2B5EF4-FFF2-40B4-BE49-F238E27FC236}">
                      <a16:creationId xmlns:a16="http://schemas.microsoft.com/office/drawing/2014/main" id="{E3995FD9-88BF-5202-84E7-E4A825871B3F}"/>
                    </a:ext>
                  </a:extLst>
                </p:cNvPr>
                <p:cNvPicPr/>
                <p:nvPr/>
              </p:nvPicPr>
              <p:blipFill>
                <a:blip r:embed="rId100"/>
                <a:stretch>
                  <a:fillRect/>
                </a:stretch>
              </p:blipFill>
              <p:spPr>
                <a:xfrm>
                  <a:off x="9244990" y="1245358"/>
                  <a:ext cx="189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9" name="Ink 198">
                  <a:extLst>
                    <a:ext uri="{FF2B5EF4-FFF2-40B4-BE49-F238E27FC236}">
                      <a16:creationId xmlns:a16="http://schemas.microsoft.com/office/drawing/2014/main" id="{E28F5725-FE76-E3E7-B25E-FE814B01DFCB}"/>
                    </a:ext>
                  </a:extLst>
                </p14:cNvPr>
                <p14:cNvContentPartPr/>
                <p14:nvPr/>
              </p14:nvContentPartPr>
              <p14:xfrm>
                <a:off x="9546670" y="1270198"/>
                <a:ext cx="86040" cy="78840"/>
              </p14:xfrm>
            </p:contentPart>
          </mc:Choice>
          <mc:Fallback xmlns="">
            <p:pic>
              <p:nvPicPr>
                <p:cNvPr id="199" name="Ink 198">
                  <a:extLst>
                    <a:ext uri="{FF2B5EF4-FFF2-40B4-BE49-F238E27FC236}">
                      <a16:creationId xmlns:a16="http://schemas.microsoft.com/office/drawing/2014/main" id="{E28F5725-FE76-E3E7-B25E-FE814B01DFCB}"/>
                    </a:ext>
                  </a:extLst>
                </p:cNvPr>
                <p:cNvPicPr/>
                <p:nvPr/>
              </p:nvPicPr>
              <p:blipFill>
                <a:blip r:embed="rId102"/>
                <a:stretch>
                  <a:fillRect/>
                </a:stretch>
              </p:blipFill>
              <p:spPr>
                <a:xfrm>
                  <a:off x="9528670" y="1252198"/>
                  <a:ext cx="121680" cy="114480"/>
                </a:xfrm>
                <a:prstGeom prst="rect">
                  <a:avLst/>
                </a:prstGeom>
              </p:spPr>
            </p:pic>
          </mc:Fallback>
        </mc:AlternateContent>
      </p:grpSp>
      <p:grpSp>
        <p:nvGrpSpPr>
          <p:cNvPr id="207" name="Group 206">
            <a:extLst>
              <a:ext uri="{FF2B5EF4-FFF2-40B4-BE49-F238E27FC236}">
                <a16:creationId xmlns:a16="http://schemas.microsoft.com/office/drawing/2014/main" id="{8CFE91CB-0C96-82E8-D33B-12FE6BA9DF1B}"/>
              </a:ext>
            </a:extLst>
          </p:cNvPr>
          <p:cNvGrpSpPr/>
          <p:nvPr/>
        </p:nvGrpSpPr>
        <p:grpSpPr>
          <a:xfrm>
            <a:off x="9945910" y="935398"/>
            <a:ext cx="734040" cy="467640"/>
            <a:chOff x="9945910" y="935398"/>
            <a:chExt cx="734040" cy="467640"/>
          </a:xfrm>
        </p:grpSpPr>
        <mc:AlternateContent xmlns:mc="http://schemas.openxmlformats.org/markup-compatibility/2006" xmlns:p14="http://schemas.microsoft.com/office/powerpoint/2010/main">
          <mc:Choice Requires="p14">
            <p:contentPart p14:bwMode="auto" r:id="rId103">
              <p14:nvContentPartPr>
                <p14:cNvPr id="200" name="Ink 199">
                  <a:extLst>
                    <a:ext uri="{FF2B5EF4-FFF2-40B4-BE49-F238E27FC236}">
                      <a16:creationId xmlns:a16="http://schemas.microsoft.com/office/drawing/2014/main" id="{56F59DCB-D448-A3E2-C1EA-6EABEAC3C6BC}"/>
                    </a:ext>
                  </a:extLst>
                </p14:cNvPr>
                <p14:cNvContentPartPr/>
                <p14:nvPr/>
              </p14:nvContentPartPr>
              <p14:xfrm>
                <a:off x="9945910" y="1158598"/>
                <a:ext cx="177480" cy="127800"/>
              </p14:xfrm>
            </p:contentPart>
          </mc:Choice>
          <mc:Fallback xmlns="">
            <p:pic>
              <p:nvPicPr>
                <p:cNvPr id="200" name="Ink 199">
                  <a:extLst>
                    <a:ext uri="{FF2B5EF4-FFF2-40B4-BE49-F238E27FC236}">
                      <a16:creationId xmlns:a16="http://schemas.microsoft.com/office/drawing/2014/main" id="{56F59DCB-D448-A3E2-C1EA-6EABEAC3C6BC}"/>
                    </a:ext>
                  </a:extLst>
                </p:cNvPr>
                <p:cNvPicPr/>
                <p:nvPr/>
              </p:nvPicPr>
              <p:blipFill>
                <a:blip r:embed="rId104"/>
                <a:stretch>
                  <a:fillRect/>
                </a:stretch>
              </p:blipFill>
              <p:spPr>
                <a:xfrm>
                  <a:off x="9928270" y="1140598"/>
                  <a:ext cx="213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1" name="Ink 200">
                  <a:extLst>
                    <a:ext uri="{FF2B5EF4-FFF2-40B4-BE49-F238E27FC236}">
                      <a16:creationId xmlns:a16="http://schemas.microsoft.com/office/drawing/2014/main" id="{F0C47CE4-CC2C-8B04-EEFB-B7A35ED84218}"/>
                    </a:ext>
                  </a:extLst>
                </p14:cNvPr>
                <p14:cNvContentPartPr/>
                <p14:nvPr/>
              </p14:nvContentPartPr>
              <p14:xfrm>
                <a:off x="10169110" y="1235278"/>
                <a:ext cx="99000" cy="167760"/>
              </p14:xfrm>
            </p:contentPart>
          </mc:Choice>
          <mc:Fallback xmlns="">
            <p:pic>
              <p:nvPicPr>
                <p:cNvPr id="201" name="Ink 200">
                  <a:extLst>
                    <a:ext uri="{FF2B5EF4-FFF2-40B4-BE49-F238E27FC236}">
                      <a16:creationId xmlns:a16="http://schemas.microsoft.com/office/drawing/2014/main" id="{F0C47CE4-CC2C-8B04-EEFB-B7A35ED84218}"/>
                    </a:ext>
                  </a:extLst>
                </p:cNvPr>
                <p:cNvPicPr/>
                <p:nvPr/>
              </p:nvPicPr>
              <p:blipFill>
                <a:blip r:embed="rId106"/>
                <a:stretch>
                  <a:fillRect/>
                </a:stretch>
              </p:blipFill>
              <p:spPr>
                <a:xfrm>
                  <a:off x="10151470" y="1217278"/>
                  <a:ext cx="1346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2" name="Ink 201">
                  <a:extLst>
                    <a:ext uri="{FF2B5EF4-FFF2-40B4-BE49-F238E27FC236}">
                      <a16:creationId xmlns:a16="http://schemas.microsoft.com/office/drawing/2014/main" id="{D30B6EAB-9642-A8EF-EFBA-B380AE96717A}"/>
                    </a:ext>
                  </a:extLst>
                </p14:cNvPr>
                <p14:cNvContentPartPr/>
                <p14:nvPr/>
              </p14:nvContentPartPr>
              <p14:xfrm>
                <a:off x="10002430" y="998038"/>
                <a:ext cx="145440" cy="21240"/>
              </p14:xfrm>
            </p:contentPart>
          </mc:Choice>
          <mc:Fallback xmlns="">
            <p:pic>
              <p:nvPicPr>
                <p:cNvPr id="202" name="Ink 201">
                  <a:extLst>
                    <a:ext uri="{FF2B5EF4-FFF2-40B4-BE49-F238E27FC236}">
                      <a16:creationId xmlns:a16="http://schemas.microsoft.com/office/drawing/2014/main" id="{D30B6EAB-9642-A8EF-EFBA-B380AE96717A}"/>
                    </a:ext>
                  </a:extLst>
                </p:cNvPr>
                <p:cNvPicPr/>
                <p:nvPr/>
              </p:nvPicPr>
              <p:blipFill>
                <a:blip r:embed="rId108"/>
                <a:stretch>
                  <a:fillRect/>
                </a:stretch>
              </p:blipFill>
              <p:spPr>
                <a:xfrm>
                  <a:off x="9984430" y="980398"/>
                  <a:ext cx="181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3" name="Ink 202">
                  <a:extLst>
                    <a:ext uri="{FF2B5EF4-FFF2-40B4-BE49-F238E27FC236}">
                      <a16:creationId xmlns:a16="http://schemas.microsoft.com/office/drawing/2014/main" id="{E2FE65ED-9BFF-3091-1841-F4B4345A0A77}"/>
                    </a:ext>
                  </a:extLst>
                </p14:cNvPr>
                <p14:cNvContentPartPr/>
                <p14:nvPr/>
              </p14:nvContentPartPr>
              <p14:xfrm>
                <a:off x="10267750" y="935398"/>
                <a:ext cx="84240" cy="131040"/>
              </p14:xfrm>
            </p:contentPart>
          </mc:Choice>
          <mc:Fallback xmlns="">
            <p:pic>
              <p:nvPicPr>
                <p:cNvPr id="203" name="Ink 202">
                  <a:extLst>
                    <a:ext uri="{FF2B5EF4-FFF2-40B4-BE49-F238E27FC236}">
                      <a16:creationId xmlns:a16="http://schemas.microsoft.com/office/drawing/2014/main" id="{E2FE65ED-9BFF-3091-1841-F4B4345A0A77}"/>
                    </a:ext>
                  </a:extLst>
                </p:cNvPr>
                <p:cNvPicPr/>
                <p:nvPr/>
              </p:nvPicPr>
              <p:blipFill>
                <a:blip r:embed="rId110"/>
                <a:stretch>
                  <a:fillRect/>
                </a:stretch>
              </p:blipFill>
              <p:spPr>
                <a:xfrm>
                  <a:off x="10250110" y="917398"/>
                  <a:ext cx="119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4" name="Ink 203">
                  <a:extLst>
                    <a:ext uri="{FF2B5EF4-FFF2-40B4-BE49-F238E27FC236}">
                      <a16:creationId xmlns:a16="http://schemas.microsoft.com/office/drawing/2014/main" id="{B90A2859-B87B-DC51-E8C9-9933656B4C77}"/>
                    </a:ext>
                  </a:extLst>
                </p14:cNvPr>
                <p14:cNvContentPartPr/>
                <p14:nvPr/>
              </p14:nvContentPartPr>
              <p14:xfrm>
                <a:off x="10516870" y="1144558"/>
                <a:ext cx="163080" cy="218520"/>
              </p14:xfrm>
            </p:contentPart>
          </mc:Choice>
          <mc:Fallback xmlns="">
            <p:pic>
              <p:nvPicPr>
                <p:cNvPr id="204" name="Ink 203">
                  <a:extLst>
                    <a:ext uri="{FF2B5EF4-FFF2-40B4-BE49-F238E27FC236}">
                      <a16:creationId xmlns:a16="http://schemas.microsoft.com/office/drawing/2014/main" id="{B90A2859-B87B-DC51-E8C9-9933656B4C77}"/>
                    </a:ext>
                  </a:extLst>
                </p:cNvPr>
                <p:cNvPicPr/>
                <p:nvPr/>
              </p:nvPicPr>
              <p:blipFill>
                <a:blip r:embed="rId112"/>
                <a:stretch>
                  <a:fillRect/>
                </a:stretch>
              </p:blipFill>
              <p:spPr>
                <a:xfrm>
                  <a:off x="10498870" y="1126558"/>
                  <a:ext cx="1987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 name="Ink 205">
                  <a:extLst>
                    <a:ext uri="{FF2B5EF4-FFF2-40B4-BE49-F238E27FC236}">
                      <a16:creationId xmlns:a16="http://schemas.microsoft.com/office/drawing/2014/main" id="{B0E11B8F-4382-284B-BC7F-6D533048B5E8}"/>
                    </a:ext>
                  </a:extLst>
                </p14:cNvPr>
                <p14:cNvContentPartPr/>
                <p14:nvPr/>
              </p14:nvContentPartPr>
              <p14:xfrm>
                <a:off x="10519030" y="1207558"/>
                <a:ext cx="47160" cy="14400"/>
              </p14:xfrm>
            </p:contentPart>
          </mc:Choice>
          <mc:Fallback xmlns="">
            <p:pic>
              <p:nvPicPr>
                <p:cNvPr id="206" name="Ink 205">
                  <a:extLst>
                    <a:ext uri="{FF2B5EF4-FFF2-40B4-BE49-F238E27FC236}">
                      <a16:creationId xmlns:a16="http://schemas.microsoft.com/office/drawing/2014/main" id="{B0E11B8F-4382-284B-BC7F-6D533048B5E8}"/>
                    </a:ext>
                  </a:extLst>
                </p:cNvPr>
                <p:cNvPicPr/>
                <p:nvPr/>
              </p:nvPicPr>
              <p:blipFill>
                <a:blip r:embed="rId114"/>
                <a:stretch>
                  <a:fillRect/>
                </a:stretch>
              </p:blipFill>
              <p:spPr>
                <a:xfrm>
                  <a:off x="10501390" y="1189558"/>
                  <a:ext cx="82800" cy="50040"/>
                </a:xfrm>
                <a:prstGeom prst="rect">
                  <a:avLst/>
                </a:prstGeom>
              </p:spPr>
            </p:pic>
          </mc:Fallback>
        </mc:AlternateContent>
      </p:grpSp>
      <p:grpSp>
        <p:nvGrpSpPr>
          <p:cNvPr id="212" name="Group 211">
            <a:extLst>
              <a:ext uri="{FF2B5EF4-FFF2-40B4-BE49-F238E27FC236}">
                <a16:creationId xmlns:a16="http://schemas.microsoft.com/office/drawing/2014/main" id="{E64737E6-9291-7D46-4222-E728D98B12BC}"/>
              </a:ext>
            </a:extLst>
          </p:cNvPr>
          <p:cNvGrpSpPr/>
          <p:nvPr/>
        </p:nvGrpSpPr>
        <p:grpSpPr>
          <a:xfrm>
            <a:off x="10895590" y="1164358"/>
            <a:ext cx="240840" cy="230760"/>
            <a:chOff x="10895590" y="1164358"/>
            <a:chExt cx="240840" cy="230760"/>
          </a:xfrm>
        </p:grpSpPr>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B01F09A9-4E0B-9A2F-0895-BF9007AE32A4}"/>
                    </a:ext>
                  </a:extLst>
                </p14:cNvPr>
                <p14:cNvContentPartPr/>
                <p14:nvPr/>
              </p14:nvContentPartPr>
              <p14:xfrm>
                <a:off x="10895590" y="1221238"/>
                <a:ext cx="7920" cy="132120"/>
              </p14:xfrm>
            </p:contentPart>
          </mc:Choice>
          <mc:Fallback xmlns="">
            <p:pic>
              <p:nvPicPr>
                <p:cNvPr id="205" name="Ink 204">
                  <a:extLst>
                    <a:ext uri="{FF2B5EF4-FFF2-40B4-BE49-F238E27FC236}">
                      <a16:creationId xmlns:a16="http://schemas.microsoft.com/office/drawing/2014/main" id="{B01F09A9-4E0B-9A2F-0895-BF9007AE32A4}"/>
                    </a:ext>
                  </a:extLst>
                </p:cNvPr>
                <p:cNvPicPr/>
                <p:nvPr/>
              </p:nvPicPr>
              <p:blipFill>
                <a:blip r:embed="rId116"/>
                <a:stretch>
                  <a:fillRect/>
                </a:stretch>
              </p:blipFill>
              <p:spPr>
                <a:xfrm>
                  <a:off x="10877590" y="1203598"/>
                  <a:ext cx="43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10" name="Ink 209">
                  <a:extLst>
                    <a:ext uri="{FF2B5EF4-FFF2-40B4-BE49-F238E27FC236}">
                      <a16:creationId xmlns:a16="http://schemas.microsoft.com/office/drawing/2014/main" id="{F7E86288-237F-FC71-BEE2-4298038123D4}"/>
                    </a:ext>
                  </a:extLst>
                </p14:cNvPr>
                <p14:cNvContentPartPr/>
                <p14:nvPr/>
              </p14:nvContentPartPr>
              <p14:xfrm>
                <a:off x="10940230" y="1200358"/>
                <a:ext cx="61560" cy="194760"/>
              </p14:xfrm>
            </p:contentPart>
          </mc:Choice>
          <mc:Fallback xmlns="">
            <p:pic>
              <p:nvPicPr>
                <p:cNvPr id="210" name="Ink 209">
                  <a:extLst>
                    <a:ext uri="{FF2B5EF4-FFF2-40B4-BE49-F238E27FC236}">
                      <a16:creationId xmlns:a16="http://schemas.microsoft.com/office/drawing/2014/main" id="{F7E86288-237F-FC71-BEE2-4298038123D4}"/>
                    </a:ext>
                  </a:extLst>
                </p:cNvPr>
                <p:cNvPicPr/>
                <p:nvPr/>
              </p:nvPicPr>
              <p:blipFill>
                <a:blip r:embed="rId118"/>
                <a:stretch>
                  <a:fillRect/>
                </a:stretch>
              </p:blipFill>
              <p:spPr>
                <a:xfrm>
                  <a:off x="10922590" y="1182718"/>
                  <a:ext cx="97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11" name="Ink 210">
                  <a:extLst>
                    <a:ext uri="{FF2B5EF4-FFF2-40B4-BE49-F238E27FC236}">
                      <a16:creationId xmlns:a16="http://schemas.microsoft.com/office/drawing/2014/main" id="{EEA82F29-F7D9-E71F-2A4C-3497E6B3F31F}"/>
                    </a:ext>
                  </a:extLst>
                </p14:cNvPr>
                <p14:cNvContentPartPr/>
                <p14:nvPr/>
              </p14:nvContentPartPr>
              <p14:xfrm>
                <a:off x="11017630" y="1164358"/>
                <a:ext cx="118800" cy="223920"/>
              </p14:xfrm>
            </p:contentPart>
          </mc:Choice>
          <mc:Fallback xmlns="">
            <p:pic>
              <p:nvPicPr>
                <p:cNvPr id="211" name="Ink 210">
                  <a:extLst>
                    <a:ext uri="{FF2B5EF4-FFF2-40B4-BE49-F238E27FC236}">
                      <a16:creationId xmlns:a16="http://schemas.microsoft.com/office/drawing/2014/main" id="{EEA82F29-F7D9-E71F-2A4C-3497E6B3F31F}"/>
                    </a:ext>
                  </a:extLst>
                </p:cNvPr>
                <p:cNvPicPr/>
                <p:nvPr/>
              </p:nvPicPr>
              <p:blipFill>
                <a:blip r:embed="rId120"/>
                <a:stretch>
                  <a:fillRect/>
                </a:stretch>
              </p:blipFill>
              <p:spPr>
                <a:xfrm>
                  <a:off x="10999630" y="1146718"/>
                  <a:ext cx="15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
            <p14:nvContentPartPr>
              <p14:cNvPr id="218" name="Ink 217">
                <a:extLst>
                  <a:ext uri="{FF2B5EF4-FFF2-40B4-BE49-F238E27FC236}">
                    <a16:creationId xmlns:a16="http://schemas.microsoft.com/office/drawing/2014/main" id="{9BC08653-D4D2-C368-56EE-635084F6F05B}"/>
                  </a:ext>
                </a:extLst>
              </p14:cNvPr>
              <p14:cNvContentPartPr/>
              <p14:nvPr/>
            </p14:nvContentPartPr>
            <p14:xfrm>
              <a:off x="11203030" y="998038"/>
              <a:ext cx="105120" cy="133920"/>
            </p14:xfrm>
          </p:contentPart>
        </mc:Choice>
        <mc:Fallback xmlns="">
          <p:pic>
            <p:nvPicPr>
              <p:cNvPr id="218" name="Ink 217">
                <a:extLst>
                  <a:ext uri="{FF2B5EF4-FFF2-40B4-BE49-F238E27FC236}">
                    <a16:creationId xmlns:a16="http://schemas.microsoft.com/office/drawing/2014/main" id="{9BC08653-D4D2-C368-56EE-635084F6F05B}"/>
                  </a:ext>
                </a:extLst>
              </p:cNvPr>
              <p:cNvPicPr/>
              <p:nvPr/>
            </p:nvPicPr>
            <p:blipFill>
              <a:blip r:embed="rId122"/>
              <a:stretch>
                <a:fillRect/>
              </a:stretch>
            </p:blipFill>
            <p:spPr>
              <a:xfrm>
                <a:off x="11185030" y="980398"/>
                <a:ext cx="140760" cy="169560"/>
              </a:xfrm>
              <a:prstGeom prst="rect">
                <a:avLst/>
              </a:prstGeom>
            </p:spPr>
          </p:pic>
        </mc:Fallback>
      </mc:AlternateContent>
      <p:grpSp>
        <p:nvGrpSpPr>
          <p:cNvPr id="224" name="Group 223">
            <a:extLst>
              <a:ext uri="{FF2B5EF4-FFF2-40B4-BE49-F238E27FC236}">
                <a16:creationId xmlns:a16="http://schemas.microsoft.com/office/drawing/2014/main" id="{1298CA03-4029-9C50-33F7-5019BA049887}"/>
              </a:ext>
            </a:extLst>
          </p:cNvPr>
          <p:cNvGrpSpPr/>
          <p:nvPr/>
        </p:nvGrpSpPr>
        <p:grpSpPr>
          <a:xfrm>
            <a:off x="11343790" y="1039078"/>
            <a:ext cx="307080" cy="99720"/>
            <a:chOff x="11343790" y="1039078"/>
            <a:chExt cx="307080" cy="99720"/>
          </a:xfrm>
        </p:grpSpPr>
        <mc:AlternateContent xmlns:mc="http://schemas.openxmlformats.org/markup-compatibility/2006" xmlns:p14="http://schemas.microsoft.com/office/powerpoint/2010/main">
          <mc:Choice Requires="p14">
            <p:contentPart p14:bwMode="auto" r:id="rId123">
              <p14:nvContentPartPr>
                <p14:cNvPr id="221" name="Ink 220">
                  <a:extLst>
                    <a:ext uri="{FF2B5EF4-FFF2-40B4-BE49-F238E27FC236}">
                      <a16:creationId xmlns:a16="http://schemas.microsoft.com/office/drawing/2014/main" id="{A4669F8C-F1CA-CA31-C28D-39E4AF800954}"/>
                    </a:ext>
                  </a:extLst>
                </p14:cNvPr>
                <p14:cNvContentPartPr/>
                <p14:nvPr/>
              </p14:nvContentPartPr>
              <p14:xfrm>
                <a:off x="11343790" y="1039078"/>
                <a:ext cx="110880" cy="79200"/>
              </p14:xfrm>
            </p:contentPart>
          </mc:Choice>
          <mc:Fallback xmlns="">
            <p:pic>
              <p:nvPicPr>
                <p:cNvPr id="221" name="Ink 220">
                  <a:extLst>
                    <a:ext uri="{FF2B5EF4-FFF2-40B4-BE49-F238E27FC236}">
                      <a16:creationId xmlns:a16="http://schemas.microsoft.com/office/drawing/2014/main" id="{A4669F8C-F1CA-CA31-C28D-39E4AF800954}"/>
                    </a:ext>
                  </a:extLst>
                </p:cNvPr>
                <p:cNvPicPr/>
                <p:nvPr/>
              </p:nvPicPr>
              <p:blipFill>
                <a:blip r:embed="rId124"/>
                <a:stretch>
                  <a:fillRect/>
                </a:stretch>
              </p:blipFill>
              <p:spPr>
                <a:xfrm>
                  <a:off x="11326150" y="1021078"/>
                  <a:ext cx="146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2" name="Ink 221">
                  <a:extLst>
                    <a:ext uri="{FF2B5EF4-FFF2-40B4-BE49-F238E27FC236}">
                      <a16:creationId xmlns:a16="http://schemas.microsoft.com/office/drawing/2014/main" id="{7AC8B3FE-284E-3280-3F6B-129140E5232C}"/>
                    </a:ext>
                  </a:extLst>
                </p14:cNvPr>
                <p14:cNvContentPartPr/>
                <p14:nvPr/>
              </p14:nvContentPartPr>
              <p14:xfrm>
                <a:off x="11431990" y="1039798"/>
                <a:ext cx="113760" cy="99000"/>
              </p14:xfrm>
            </p:contentPart>
          </mc:Choice>
          <mc:Fallback xmlns="">
            <p:pic>
              <p:nvPicPr>
                <p:cNvPr id="222" name="Ink 221">
                  <a:extLst>
                    <a:ext uri="{FF2B5EF4-FFF2-40B4-BE49-F238E27FC236}">
                      <a16:creationId xmlns:a16="http://schemas.microsoft.com/office/drawing/2014/main" id="{7AC8B3FE-284E-3280-3F6B-129140E5232C}"/>
                    </a:ext>
                  </a:extLst>
                </p:cNvPr>
                <p:cNvPicPr/>
                <p:nvPr/>
              </p:nvPicPr>
              <p:blipFill>
                <a:blip r:embed="rId126"/>
                <a:stretch>
                  <a:fillRect/>
                </a:stretch>
              </p:blipFill>
              <p:spPr>
                <a:xfrm>
                  <a:off x="11414350" y="1021798"/>
                  <a:ext cx="1494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23" name="Ink 222">
                  <a:extLst>
                    <a:ext uri="{FF2B5EF4-FFF2-40B4-BE49-F238E27FC236}">
                      <a16:creationId xmlns:a16="http://schemas.microsoft.com/office/drawing/2014/main" id="{B7AD0752-DCBA-2FF1-A96D-5011B88C0F95}"/>
                    </a:ext>
                  </a:extLst>
                </p14:cNvPr>
                <p14:cNvContentPartPr/>
                <p14:nvPr/>
              </p14:nvContentPartPr>
              <p14:xfrm>
                <a:off x="11538190" y="1046638"/>
                <a:ext cx="112680" cy="92160"/>
              </p14:xfrm>
            </p:contentPart>
          </mc:Choice>
          <mc:Fallback xmlns="">
            <p:pic>
              <p:nvPicPr>
                <p:cNvPr id="223" name="Ink 222">
                  <a:extLst>
                    <a:ext uri="{FF2B5EF4-FFF2-40B4-BE49-F238E27FC236}">
                      <a16:creationId xmlns:a16="http://schemas.microsoft.com/office/drawing/2014/main" id="{B7AD0752-DCBA-2FF1-A96D-5011B88C0F95}"/>
                    </a:ext>
                  </a:extLst>
                </p:cNvPr>
                <p:cNvPicPr/>
                <p:nvPr/>
              </p:nvPicPr>
              <p:blipFill>
                <a:blip r:embed="rId128"/>
                <a:stretch>
                  <a:fillRect/>
                </a:stretch>
              </p:blipFill>
              <p:spPr>
                <a:xfrm>
                  <a:off x="11520190" y="1028998"/>
                  <a:ext cx="148320" cy="127800"/>
                </a:xfrm>
                <a:prstGeom prst="rect">
                  <a:avLst/>
                </a:prstGeom>
              </p:spPr>
            </p:pic>
          </mc:Fallback>
        </mc:AlternateContent>
      </p:grpSp>
      <p:grpSp>
        <p:nvGrpSpPr>
          <p:cNvPr id="358" name="Group 357">
            <a:extLst>
              <a:ext uri="{FF2B5EF4-FFF2-40B4-BE49-F238E27FC236}">
                <a16:creationId xmlns:a16="http://schemas.microsoft.com/office/drawing/2014/main" id="{CB122AFC-EA68-F600-53C5-8CE341473F87}"/>
              </a:ext>
            </a:extLst>
          </p:cNvPr>
          <p:cNvGrpSpPr/>
          <p:nvPr/>
        </p:nvGrpSpPr>
        <p:grpSpPr>
          <a:xfrm>
            <a:off x="125470" y="3105838"/>
            <a:ext cx="10778400" cy="2939040"/>
            <a:chOff x="125470" y="3105838"/>
            <a:chExt cx="10778400" cy="2939040"/>
          </a:xfrm>
        </p:grpSpPr>
        <mc:AlternateContent xmlns:mc="http://schemas.openxmlformats.org/markup-compatibility/2006" xmlns:p14="http://schemas.microsoft.com/office/powerpoint/2010/main">
          <mc:Choice Requires="p14">
            <p:contentPart p14:bwMode="auto" r:id="rId129">
              <p14:nvContentPartPr>
                <p14:cNvPr id="278" name="Ink 277">
                  <a:extLst>
                    <a:ext uri="{FF2B5EF4-FFF2-40B4-BE49-F238E27FC236}">
                      <a16:creationId xmlns:a16="http://schemas.microsoft.com/office/drawing/2014/main" id="{C5C81D73-298C-5B2D-D620-DD450AC13DA1}"/>
                    </a:ext>
                  </a:extLst>
                </p14:cNvPr>
                <p14:cNvContentPartPr/>
                <p14:nvPr/>
              </p14:nvContentPartPr>
              <p14:xfrm>
                <a:off x="138430" y="3957598"/>
                <a:ext cx="189720" cy="370440"/>
              </p14:xfrm>
            </p:contentPart>
          </mc:Choice>
          <mc:Fallback xmlns="">
            <p:pic>
              <p:nvPicPr>
                <p:cNvPr id="278" name="Ink 277">
                  <a:extLst>
                    <a:ext uri="{FF2B5EF4-FFF2-40B4-BE49-F238E27FC236}">
                      <a16:creationId xmlns:a16="http://schemas.microsoft.com/office/drawing/2014/main" id="{C5C81D73-298C-5B2D-D620-DD450AC13DA1}"/>
                    </a:ext>
                  </a:extLst>
                </p:cNvPr>
                <p:cNvPicPr/>
                <p:nvPr/>
              </p:nvPicPr>
              <p:blipFill>
                <a:blip r:embed="rId130"/>
                <a:stretch>
                  <a:fillRect/>
                </a:stretch>
              </p:blipFill>
              <p:spPr>
                <a:xfrm>
                  <a:off x="120790" y="3939598"/>
                  <a:ext cx="22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9" name="Ink 278">
                  <a:extLst>
                    <a:ext uri="{FF2B5EF4-FFF2-40B4-BE49-F238E27FC236}">
                      <a16:creationId xmlns:a16="http://schemas.microsoft.com/office/drawing/2014/main" id="{75063FDB-0891-5D29-DF31-267E35A19212}"/>
                    </a:ext>
                  </a:extLst>
                </p14:cNvPr>
                <p14:cNvContentPartPr/>
                <p14:nvPr/>
              </p14:nvContentPartPr>
              <p14:xfrm>
                <a:off x="384310" y="4306798"/>
                <a:ext cx="117000" cy="100080"/>
              </p14:xfrm>
            </p:contentPart>
          </mc:Choice>
          <mc:Fallback xmlns="">
            <p:pic>
              <p:nvPicPr>
                <p:cNvPr id="279" name="Ink 278">
                  <a:extLst>
                    <a:ext uri="{FF2B5EF4-FFF2-40B4-BE49-F238E27FC236}">
                      <a16:creationId xmlns:a16="http://schemas.microsoft.com/office/drawing/2014/main" id="{75063FDB-0891-5D29-DF31-267E35A19212}"/>
                    </a:ext>
                  </a:extLst>
                </p:cNvPr>
                <p:cNvPicPr/>
                <p:nvPr/>
              </p:nvPicPr>
              <p:blipFill>
                <a:blip r:embed="rId132"/>
                <a:stretch>
                  <a:fillRect/>
                </a:stretch>
              </p:blipFill>
              <p:spPr>
                <a:xfrm>
                  <a:off x="366670" y="4288798"/>
                  <a:ext cx="152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81" name="Ink 280">
                  <a:extLst>
                    <a:ext uri="{FF2B5EF4-FFF2-40B4-BE49-F238E27FC236}">
                      <a16:creationId xmlns:a16="http://schemas.microsoft.com/office/drawing/2014/main" id="{DFFD61AE-E152-A11D-ED9F-1804E966BD3C}"/>
                    </a:ext>
                  </a:extLst>
                </p14:cNvPr>
                <p14:cNvContentPartPr/>
                <p14:nvPr/>
              </p14:nvContentPartPr>
              <p14:xfrm>
                <a:off x="125470" y="3837358"/>
                <a:ext cx="149760" cy="9000"/>
              </p14:xfrm>
            </p:contentPart>
          </mc:Choice>
          <mc:Fallback xmlns="">
            <p:pic>
              <p:nvPicPr>
                <p:cNvPr id="281" name="Ink 280">
                  <a:extLst>
                    <a:ext uri="{FF2B5EF4-FFF2-40B4-BE49-F238E27FC236}">
                      <a16:creationId xmlns:a16="http://schemas.microsoft.com/office/drawing/2014/main" id="{DFFD61AE-E152-A11D-ED9F-1804E966BD3C}"/>
                    </a:ext>
                  </a:extLst>
                </p:cNvPr>
                <p:cNvPicPr/>
                <p:nvPr/>
              </p:nvPicPr>
              <p:blipFill>
                <a:blip r:embed="rId134"/>
                <a:stretch>
                  <a:fillRect/>
                </a:stretch>
              </p:blipFill>
              <p:spPr>
                <a:xfrm>
                  <a:off x="107470" y="3819358"/>
                  <a:ext cx="18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82" name="Ink 281">
                  <a:extLst>
                    <a:ext uri="{FF2B5EF4-FFF2-40B4-BE49-F238E27FC236}">
                      <a16:creationId xmlns:a16="http://schemas.microsoft.com/office/drawing/2014/main" id="{8BD0B0C9-A014-70A9-97EA-B2DDE6F385C8}"/>
                    </a:ext>
                  </a:extLst>
                </p14:cNvPr>
                <p14:cNvContentPartPr/>
                <p14:nvPr/>
              </p14:nvContentPartPr>
              <p14:xfrm>
                <a:off x="362710" y="3734398"/>
                <a:ext cx="79200" cy="238320"/>
              </p14:xfrm>
            </p:contentPart>
          </mc:Choice>
          <mc:Fallback xmlns="">
            <p:pic>
              <p:nvPicPr>
                <p:cNvPr id="282" name="Ink 281">
                  <a:extLst>
                    <a:ext uri="{FF2B5EF4-FFF2-40B4-BE49-F238E27FC236}">
                      <a16:creationId xmlns:a16="http://schemas.microsoft.com/office/drawing/2014/main" id="{8BD0B0C9-A014-70A9-97EA-B2DDE6F385C8}"/>
                    </a:ext>
                  </a:extLst>
                </p:cNvPr>
                <p:cNvPicPr/>
                <p:nvPr/>
              </p:nvPicPr>
              <p:blipFill>
                <a:blip r:embed="rId136"/>
                <a:stretch>
                  <a:fillRect/>
                </a:stretch>
              </p:blipFill>
              <p:spPr>
                <a:xfrm>
                  <a:off x="345070" y="3716398"/>
                  <a:ext cx="114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97" name="Ink 296">
                  <a:extLst>
                    <a:ext uri="{FF2B5EF4-FFF2-40B4-BE49-F238E27FC236}">
                      <a16:creationId xmlns:a16="http://schemas.microsoft.com/office/drawing/2014/main" id="{79158E71-DA69-6FBB-C4A8-34B1F4E907FF}"/>
                    </a:ext>
                  </a:extLst>
                </p14:cNvPr>
                <p14:cNvContentPartPr/>
                <p14:nvPr/>
              </p14:nvContentPartPr>
              <p14:xfrm>
                <a:off x="2517670" y="3461878"/>
                <a:ext cx="663120" cy="632880"/>
              </p14:xfrm>
            </p:contentPart>
          </mc:Choice>
          <mc:Fallback xmlns="">
            <p:pic>
              <p:nvPicPr>
                <p:cNvPr id="297" name="Ink 296">
                  <a:extLst>
                    <a:ext uri="{FF2B5EF4-FFF2-40B4-BE49-F238E27FC236}">
                      <a16:creationId xmlns:a16="http://schemas.microsoft.com/office/drawing/2014/main" id="{79158E71-DA69-6FBB-C4A8-34B1F4E907FF}"/>
                    </a:ext>
                  </a:extLst>
                </p:cNvPr>
                <p:cNvPicPr/>
                <p:nvPr/>
              </p:nvPicPr>
              <p:blipFill>
                <a:blip r:embed="rId138"/>
                <a:stretch>
                  <a:fillRect/>
                </a:stretch>
              </p:blipFill>
              <p:spPr>
                <a:xfrm>
                  <a:off x="2500030" y="3444238"/>
                  <a:ext cx="69876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98" name="Ink 297">
                  <a:extLst>
                    <a:ext uri="{FF2B5EF4-FFF2-40B4-BE49-F238E27FC236}">
                      <a16:creationId xmlns:a16="http://schemas.microsoft.com/office/drawing/2014/main" id="{6DE6A324-F35B-E22E-40C8-B3AF9041654A}"/>
                    </a:ext>
                  </a:extLst>
                </p14:cNvPr>
                <p14:cNvContentPartPr/>
                <p14:nvPr/>
              </p14:nvContentPartPr>
              <p14:xfrm>
                <a:off x="2945350" y="3489958"/>
                <a:ext cx="173880" cy="444960"/>
              </p14:xfrm>
            </p:contentPart>
          </mc:Choice>
          <mc:Fallback xmlns="">
            <p:pic>
              <p:nvPicPr>
                <p:cNvPr id="298" name="Ink 297">
                  <a:extLst>
                    <a:ext uri="{FF2B5EF4-FFF2-40B4-BE49-F238E27FC236}">
                      <a16:creationId xmlns:a16="http://schemas.microsoft.com/office/drawing/2014/main" id="{6DE6A324-F35B-E22E-40C8-B3AF9041654A}"/>
                    </a:ext>
                  </a:extLst>
                </p:cNvPr>
                <p:cNvPicPr/>
                <p:nvPr/>
              </p:nvPicPr>
              <p:blipFill>
                <a:blip r:embed="rId140"/>
                <a:stretch>
                  <a:fillRect/>
                </a:stretch>
              </p:blipFill>
              <p:spPr>
                <a:xfrm>
                  <a:off x="2927350" y="3472318"/>
                  <a:ext cx="2095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99" name="Ink 298">
                  <a:extLst>
                    <a:ext uri="{FF2B5EF4-FFF2-40B4-BE49-F238E27FC236}">
                      <a16:creationId xmlns:a16="http://schemas.microsoft.com/office/drawing/2014/main" id="{E7327DE6-DA66-4024-2507-4788473995EC}"/>
                    </a:ext>
                  </a:extLst>
                </p14:cNvPr>
                <p14:cNvContentPartPr/>
                <p14:nvPr/>
              </p14:nvContentPartPr>
              <p14:xfrm>
                <a:off x="3203830" y="4061638"/>
                <a:ext cx="239760" cy="243000"/>
              </p14:xfrm>
            </p:contentPart>
          </mc:Choice>
          <mc:Fallback xmlns="">
            <p:pic>
              <p:nvPicPr>
                <p:cNvPr id="299" name="Ink 298">
                  <a:extLst>
                    <a:ext uri="{FF2B5EF4-FFF2-40B4-BE49-F238E27FC236}">
                      <a16:creationId xmlns:a16="http://schemas.microsoft.com/office/drawing/2014/main" id="{E7327DE6-DA66-4024-2507-4788473995EC}"/>
                    </a:ext>
                  </a:extLst>
                </p:cNvPr>
                <p:cNvPicPr/>
                <p:nvPr/>
              </p:nvPicPr>
              <p:blipFill>
                <a:blip r:embed="rId142"/>
                <a:stretch>
                  <a:fillRect/>
                </a:stretch>
              </p:blipFill>
              <p:spPr>
                <a:xfrm>
                  <a:off x="3185830" y="4043638"/>
                  <a:ext cx="2754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0" name="Ink 299">
                  <a:extLst>
                    <a:ext uri="{FF2B5EF4-FFF2-40B4-BE49-F238E27FC236}">
                      <a16:creationId xmlns:a16="http://schemas.microsoft.com/office/drawing/2014/main" id="{586F3746-5F1A-9C95-2DC7-6F8A3ADF772B}"/>
                    </a:ext>
                  </a:extLst>
                </p14:cNvPr>
                <p14:cNvContentPartPr/>
                <p14:nvPr/>
              </p14:nvContentPartPr>
              <p14:xfrm>
                <a:off x="3538990" y="4245958"/>
                <a:ext cx="167040" cy="181440"/>
              </p14:xfrm>
            </p:contentPart>
          </mc:Choice>
          <mc:Fallback xmlns="">
            <p:pic>
              <p:nvPicPr>
                <p:cNvPr id="300" name="Ink 299">
                  <a:extLst>
                    <a:ext uri="{FF2B5EF4-FFF2-40B4-BE49-F238E27FC236}">
                      <a16:creationId xmlns:a16="http://schemas.microsoft.com/office/drawing/2014/main" id="{586F3746-5F1A-9C95-2DC7-6F8A3ADF772B}"/>
                    </a:ext>
                  </a:extLst>
                </p:cNvPr>
                <p:cNvPicPr/>
                <p:nvPr/>
              </p:nvPicPr>
              <p:blipFill>
                <a:blip r:embed="rId144"/>
                <a:stretch>
                  <a:fillRect/>
                </a:stretch>
              </p:blipFill>
              <p:spPr>
                <a:xfrm>
                  <a:off x="3520990" y="4227958"/>
                  <a:ext cx="202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1" name="Ink 300">
                  <a:extLst>
                    <a:ext uri="{FF2B5EF4-FFF2-40B4-BE49-F238E27FC236}">
                      <a16:creationId xmlns:a16="http://schemas.microsoft.com/office/drawing/2014/main" id="{53D6C386-5EC6-B8D0-7B52-6DDD1A6FF4E7}"/>
                    </a:ext>
                  </a:extLst>
                </p14:cNvPr>
                <p14:cNvContentPartPr/>
                <p14:nvPr/>
              </p14:nvContentPartPr>
              <p14:xfrm>
                <a:off x="3441070" y="4014838"/>
                <a:ext cx="167400" cy="6120"/>
              </p14:xfrm>
            </p:contentPart>
          </mc:Choice>
          <mc:Fallback xmlns="">
            <p:pic>
              <p:nvPicPr>
                <p:cNvPr id="301" name="Ink 300">
                  <a:extLst>
                    <a:ext uri="{FF2B5EF4-FFF2-40B4-BE49-F238E27FC236}">
                      <a16:creationId xmlns:a16="http://schemas.microsoft.com/office/drawing/2014/main" id="{53D6C386-5EC6-B8D0-7B52-6DDD1A6FF4E7}"/>
                    </a:ext>
                  </a:extLst>
                </p:cNvPr>
                <p:cNvPicPr/>
                <p:nvPr/>
              </p:nvPicPr>
              <p:blipFill>
                <a:blip r:embed="rId146"/>
                <a:stretch>
                  <a:fillRect/>
                </a:stretch>
              </p:blipFill>
              <p:spPr>
                <a:xfrm>
                  <a:off x="3423430" y="3996838"/>
                  <a:ext cx="20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02" name="Ink 301">
                  <a:extLst>
                    <a:ext uri="{FF2B5EF4-FFF2-40B4-BE49-F238E27FC236}">
                      <a16:creationId xmlns:a16="http://schemas.microsoft.com/office/drawing/2014/main" id="{6DCADA29-8FAD-A4D6-1CC6-4DA9BACDFDF3}"/>
                    </a:ext>
                  </a:extLst>
                </p14:cNvPr>
                <p14:cNvContentPartPr/>
                <p14:nvPr/>
              </p14:nvContentPartPr>
              <p14:xfrm>
                <a:off x="3636550" y="3915838"/>
                <a:ext cx="155880" cy="165960"/>
              </p14:xfrm>
            </p:contentPart>
          </mc:Choice>
          <mc:Fallback xmlns="">
            <p:pic>
              <p:nvPicPr>
                <p:cNvPr id="302" name="Ink 301">
                  <a:extLst>
                    <a:ext uri="{FF2B5EF4-FFF2-40B4-BE49-F238E27FC236}">
                      <a16:creationId xmlns:a16="http://schemas.microsoft.com/office/drawing/2014/main" id="{6DCADA29-8FAD-A4D6-1CC6-4DA9BACDFDF3}"/>
                    </a:ext>
                  </a:extLst>
                </p:cNvPr>
                <p:cNvPicPr/>
                <p:nvPr/>
              </p:nvPicPr>
              <p:blipFill>
                <a:blip r:embed="rId148"/>
                <a:stretch>
                  <a:fillRect/>
                </a:stretch>
              </p:blipFill>
              <p:spPr>
                <a:xfrm>
                  <a:off x="3618910" y="3898198"/>
                  <a:ext cx="191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4" name="Ink 283">
                  <a:extLst>
                    <a:ext uri="{FF2B5EF4-FFF2-40B4-BE49-F238E27FC236}">
                      <a16:creationId xmlns:a16="http://schemas.microsoft.com/office/drawing/2014/main" id="{7E87EB69-B139-3412-5DBE-B6D4B9A4DC92}"/>
                    </a:ext>
                  </a:extLst>
                </p14:cNvPr>
                <p14:cNvContentPartPr/>
                <p14:nvPr/>
              </p14:nvContentPartPr>
              <p14:xfrm>
                <a:off x="1137430" y="3475918"/>
                <a:ext cx="330120" cy="474120"/>
              </p14:xfrm>
            </p:contentPart>
          </mc:Choice>
          <mc:Fallback xmlns="">
            <p:pic>
              <p:nvPicPr>
                <p:cNvPr id="284" name="Ink 283">
                  <a:extLst>
                    <a:ext uri="{FF2B5EF4-FFF2-40B4-BE49-F238E27FC236}">
                      <a16:creationId xmlns:a16="http://schemas.microsoft.com/office/drawing/2014/main" id="{7E87EB69-B139-3412-5DBE-B6D4B9A4DC92}"/>
                    </a:ext>
                  </a:extLst>
                </p:cNvPr>
                <p:cNvPicPr/>
                <p:nvPr/>
              </p:nvPicPr>
              <p:blipFill>
                <a:blip r:embed="rId150"/>
                <a:stretch>
                  <a:fillRect/>
                </a:stretch>
              </p:blipFill>
              <p:spPr>
                <a:xfrm>
                  <a:off x="1119790" y="3457918"/>
                  <a:ext cx="3657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85" name="Ink 284">
                  <a:extLst>
                    <a:ext uri="{FF2B5EF4-FFF2-40B4-BE49-F238E27FC236}">
                      <a16:creationId xmlns:a16="http://schemas.microsoft.com/office/drawing/2014/main" id="{70529BD1-A3CA-FE79-3998-EEDBE562012E}"/>
                    </a:ext>
                  </a:extLst>
                </p14:cNvPr>
                <p14:cNvContentPartPr/>
                <p14:nvPr/>
              </p14:nvContentPartPr>
              <p14:xfrm>
                <a:off x="761950" y="3545758"/>
                <a:ext cx="312840" cy="595800"/>
              </p14:xfrm>
            </p:contentPart>
          </mc:Choice>
          <mc:Fallback xmlns="">
            <p:pic>
              <p:nvPicPr>
                <p:cNvPr id="285" name="Ink 284">
                  <a:extLst>
                    <a:ext uri="{FF2B5EF4-FFF2-40B4-BE49-F238E27FC236}">
                      <a16:creationId xmlns:a16="http://schemas.microsoft.com/office/drawing/2014/main" id="{70529BD1-A3CA-FE79-3998-EEDBE562012E}"/>
                    </a:ext>
                  </a:extLst>
                </p:cNvPr>
                <p:cNvPicPr/>
                <p:nvPr/>
              </p:nvPicPr>
              <p:blipFill>
                <a:blip r:embed="rId152"/>
                <a:stretch>
                  <a:fillRect/>
                </a:stretch>
              </p:blipFill>
              <p:spPr>
                <a:xfrm>
                  <a:off x="744310" y="3528118"/>
                  <a:ext cx="34848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8" name="Ink 287">
                  <a:extLst>
                    <a:ext uri="{FF2B5EF4-FFF2-40B4-BE49-F238E27FC236}">
                      <a16:creationId xmlns:a16="http://schemas.microsoft.com/office/drawing/2014/main" id="{2FB5C246-3351-B06A-7580-82353D89BFB5}"/>
                    </a:ext>
                  </a:extLst>
                </p14:cNvPr>
                <p14:cNvContentPartPr/>
                <p14:nvPr/>
              </p14:nvContentPartPr>
              <p14:xfrm>
                <a:off x="767710" y="4173958"/>
                <a:ext cx="565200" cy="49680"/>
              </p14:xfrm>
            </p:contentPart>
          </mc:Choice>
          <mc:Fallback xmlns="">
            <p:pic>
              <p:nvPicPr>
                <p:cNvPr id="288" name="Ink 287">
                  <a:extLst>
                    <a:ext uri="{FF2B5EF4-FFF2-40B4-BE49-F238E27FC236}">
                      <a16:creationId xmlns:a16="http://schemas.microsoft.com/office/drawing/2014/main" id="{2FB5C246-3351-B06A-7580-82353D89BFB5}"/>
                    </a:ext>
                  </a:extLst>
                </p:cNvPr>
                <p:cNvPicPr/>
                <p:nvPr/>
              </p:nvPicPr>
              <p:blipFill>
                <a:blip r:embed="rId154"/>
                <a:stretch>
                  <a:fillRect/>
                </a:stretch>
              </p:blipFill>
              <p:spPr>
                <a:xfrm>
                  <a:off x="749710" y="4155958"/>
                  <a:ext cx="600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0" name="Ink 289">
                  <a:extLst>
                    <a:ext uri="{FF2B5EF4-FFF2-40B4-BE49-F238E27FC236}">
                      <a16:creationId xmlns:a16="http://schemas.microsoft.com/office/drawing/2014/main" id="{8183C2DE-F1AA-B2C0-8DB2-0F31E47A3C4D}"/>
                    </a:ext>
                  </a:extLst>
                </p14:cNvPr>
                <p14:cNvContentPartPr/>
                <p14:nvPr/>
              </p14:nvContentPartPr>
              <p14:xfrm>
                <a:off x="1295470" y="3950758"/>
                <a:ext cx="198720" cy="298440"/>
              </p14:xfrm>
            </p:contentPart>
          </mc:Choice>
          <mc:Fallback xmlns="">
            <p:pic>
              <p:nvPicPr>
                <p:cNvPr id="290" name="Ink 289">
                  <a:extLst>
                    <a:ext uri="{FF2B5EF4-FFF2-40B4-BE49-F238E27FC236}">
                      <a16:creationId xmlns:a16="http://schemas.microsoft.com/office/drawing/2014/main" id="{8183C2DE-F1AA-B2C0-8DB2-0F31E47A3C4D}"/>
                    </a:ext>
                  </a:extLst>
                </p:cNvPr>
                <p:cNvPicPr/>
                <p:nvPr/>
              </p:nvPicPr>
              <p:blipFill>
                <a:blip r:embed="rId156"/>
                <a:stretch>
                  <a:fillRect/>
                </a:stretch>
              </p:blipFill>
              <p:spPr>
                <a:xfrm>
                  <a:off x="1277470" y="3932758"/>
                  <a:ext cx="2343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92" name="Ink 291">
                  <a:extLst>
                    <a:ext uri="{FF2B5EF4-FFF2-40B4-BE49-F238E27FC236}">
                      <a16:creationId xmlns:a16="http://schemas.microsoft.com/office/drawing/2014/main" id="{E674C6F1-8FAB-D417-20A2-945344F16ACB}"/>
                    </a:ext>
                  </a:extLst>
                </p14:cNvPr>
                <p14:cNvContentPartPr/>
                <p14:nvPr/>
              </p14:nvContentPartPr>
              <p14:xfrm>
                <a:off x="1513990" y="4118158"/>
                <a:ext cx="224640" cy="302760"/>
              </p14:xfrm>
            </p:contentPart>
          </mc:Choice>
          <mc:Fallback xmlns="">
            <p:pic>
              <p:nvPicPr>
                <p:cNvPr id="292" name="Ink 291">
                  <a:extLst>
                    <a:ext uri="{FF2B5EF4-FFF2-40B4-BE49-F238E27FC236}">
                      <a16:creationId xmlns:a16="http://schemas.microsoft.com/office/drawing/2014/main" id="{E674C6F1-8FAB-D417-20A2-945344F16ACB}"/>
                    </a:ext>
                  </a:extLst>
                </p:cNvPr>
                <p:cNvPicPr/>
                <p:nvPr/>
              </p:nvPicPr>
              <p:blipFill>
                <a:blip r:embed="rId158"/>
                <a:stretch>
                  <a:fillRect/>
                </a:stretch>
              </p:blipFill>
              <p:spPr>
                <a:xfrm>
                  <a:off x="1496350" y="4100158"/>
                  <a:ext cx="2602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93" name="Ink 292">
                  <a:extLst>
                    <a:ext uri="{FF2B5EF4-FFF2-40B4-BE49-F238E27FC236}">
                      <a16:creationId xmlns:a16="http://schemas.microsoft.com/office/drawing/2014/main" id="{E3424A3F-785E-9A41-CD82-64C3697C20D5}"/>
                    </a:ext>
                  </a:extLst>
                </p14:cNvPr>
                <p14:cNvContentPartPr/>
                <p14:nvPr/>
              </p14:nvContentPartPr>
              <p14:xfrm>
                <a:off x="1828630" y="4362238"/>
                <a:ext cx="29880" cy="146880"/>
              </p14:xfrm>
            </p:contentPart>
          </mc:Choice>
          <mc:Fallback xmlns="">
            <p:pic>
              <p:nvPicPr>
                <p:cNvPr id="293" name="Ink 292">
                  <a:extLst>
                    <a:ext uri="{FF2B5EF4-FFF2-40B4-BE49-F238E27FC236}">
                      <a16:creationId xmlns:a16="http://schemas.microsoft.com/office/drawing/2014/main" id="{E3424A3F-785E-9A41-CD82-64C3697C20D5}"/>
                    </a:ext>
                  </a:extLst>
                </p:cNvPr>
                <p:cNvPicPr/>
                <p:nvPr/>
              </p:nvPicPr>
              <p:blipFill>
                <a:blip r:embed="rId160"/>
                <a:stretch>
                  <a:fillRect/>
                </a:stretch>
              </p:blipFill>
              <p:spPr>
                <a:xfrm>
                  <a:off x="1810630" y="4344598"/>
                  <a:ext cx="655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94" name="Ink 293">
                  <a:extLst>
                    <a:ext uri="{FF2B5EF4-FFF2-40B4-BE49-F238E27FC236}">
                      <a16:creationId xmlns:a16="http://schemas.microsoft.com/office/drawing/2014/main" id="{60A90D32-B5B0-94B2-50CD-FFFCEDBEA47C}"/>
                    </a:ext>
                  </a:extLst>
                </p14:cNvPr>
                <p14:cNvContentPartPr/>
                <p14:nvPr/>
              </p14:nvContentPartPr>
              <p14:xfrm>
                <a:off x="1654030" y="4112398"/>
                <a:ext cx="133920" cy="6120"/>
              </p14:xfrm>
            </p:contentPart>
          </mc:Choice>
          <mc:Fallback xmlns="">
            <p:pic>
              <p:nvPicPr>
                <p:cNvPr id="294" name="Ink 293">
                  <a:extLst>
                    <a:ext uri="{FF2B5EF4-FFF2-40B4-BE49-F238E27FC236}">
                      <a16:creationId xmlns:a16="http://schemas.microsoft.com/office/drawing/2014/main" id="{60A90D32-B5B0-94B2-50CD-FFFCEDBEA47C}"/>
                    </a:ext>
                  </a:extLst>
                </p:cNvPr>
                <p:cNvPicPr/>
                <p:nvPr/>
              </p:nvPicPr>
              <p:blipFill>
                <a:blip r:embed="rId162"/>
                <a:stretch>
                  <a:fillRect/>
                </a:stretch>
              </p:blipFill>
              <p:spPr>
                <a:xfrm>
                  <a:off x="1636030" y="4094758"/>
                  <a:ext cx="16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5" name="Ink 294">
                  <a:extLst>
                    <a:ext uri="{FF2B5EF4-FFF2-40B4-BE49-F238E27FC236}">
                      <a16:creationId xmlns:a16="http://schemas.microsoft.com/office/drawing/2014/main" id="{3050065C-6796-0545-F000-3676B5B5ADA3}"/>
                    </a:ext>
                  </a:extLst>
                </p14:cNvPr>
                <p14:cNvContentPartPr/>
                <p14:nvPr/>
              </p14:nvContentPartPr>
              <p14:xfrm>
                <a:off x="1793710" y="3999358"/>
                <a:ext cx="155520" cy="167400"/>
              </p14:xfrm>
            </p:contentPart>
          </mc:Choice>
          <mc:Fallback xmlns="">
            <p:pic>
              <p:nvPicPr>
                <p:cNvPr id="295" name="Ink 294">
                  <a:extLst>
                    <a:ext uri="{FF2B5EF4-FFF2-40B4-BE49-F238E27FC236}">
                      <a16:creationId xmlns:a16="http://schemas.microsoft.com/office/drawing/2014/main" id="{3050065C-6796-0545-F000-3676B5B5ADA3}"/>
                    </a:ext>
                  </a:extLst>
                </p:cNvPr>
                <p:cNvPicPr/>
                <p:nvPr/>
              </p:nvPicPr>
              <p:blipFill>
                <a:blip r:embed="rId164"/>
                <a:stretch>
                  <a:fillRect/>
                </a:stretch>
              </p:blipFill>
              <p:spPr>
                <a:xfrm>
                  <a:off x="1775710" y="3981718"/>
                  <a:ext cx="191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4" name="Ink 303">
                  <a:extLst>
                    <a:ext uri="{FF2B5EF4-FFF2-40B4-BE49-F238E27FC236}">
                      <a16:creationId xmlns:a16="http://schemas.microsoft.com/office/drawing/2014/main" id="{9DDCF06F-E6A2-BB95-6F2B-6D3690094688}"/>
                    </a:ext>
                  </a:extLst>
                </p14:cNvPr>
                <p14:cNvContentPartPr/>
                <p14:nvPr/>
              </p14:nvContentPartPr>
              <p14:xfrm>
                <a:off x="2073070" y="3775798"/>
                <a:ext cx="348120" cy="538200"/>
              </p14:xfrm>
            </p:contentPart>
          </mc:Choice>
          <mc:Fallback xmlns="">
            <p:pic>
              <p:nvPicPr>
                <p:cNvPr id="304" name="Ink 303">
                  <a:extLst>
                    <a:ext uri="{FF2B5EF4-FFF2-40B4-BE49-F238E27FC236}">
                      <a16:creationId xmlns:a16="http://schemas.microsoft.com/office/drawing/2014/main" id="{9DDCF06F-E6A2-BB95-6F2B-6D3690094688}"/>
                    </a:ext>
                  </a:extLst>
                </p:cNvPr>
                <p:cNvPicPr/>
                <p:nvPr/>
              </p:nvPicPr>
              <p:blipFill>
                <a:blip r:embed="rId166"/>
                <a:stretch>
                  <a:fillRect/>
                </a:stretch>
              </p:blipFill>
              <p:spPr>
                <a:xfrm>
                  <a:off x="2055430" y="3758158"/>
                  <a:ext cx="38376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05" name="Ink 304">
                  <a:extLst>
                    <a:ext uri="{FF2B5EF4-FFF2-40B4-BE49-F238E27FC236}">
                      <a16:creationId xmlns:a16="http://schemas.microsoft.com/office/drawing/2014/main" id="{17533197-0092-7132-E170-CB516F04CD68}"/>
                    </a:ext>
                  </a:extLst>
                </p14:cNvPr>
                <p14:cNvContentPartPr/>
                <p14:nvPr/>
              </p14:nvContentPartPr>
              <p14:xfrm>
                <a:off x="2365750" y="3705958"/>
                <a:ext cx="114480" cy="154080"/>
              </p14:xfrm>
            </p:contentPart>
          </mc:Choice>
          <mc:Fallback xmlns="">
            <p:pic>
              <p:nvPicPr>
                <p:cNvPr id="305" name="Ink 304">
                  <a:extLst>
                    <a:ext uri="{FF2B5EF4-FFF2-40B4-BE49-F238E27FC236}">
                      <a16:creationId xmlns:a16="http://schemas.microsoft.com/office/drawing/2014/main" id="{17533197-0092-7132-E170-CB516F04CD68}"/>
                    </a:ext>
                  </a:extLst>
                </p:cNvPr>
                <p:cNvPicPr/>
                <p:nvPr/>
              </p:nvPicPr>
              <p:blipFill>
                <a:blip r:embed="rId168"/>
                <a:stretch>
                  <a:fillRect/>
                </a:stretch>
              </p:blipFill>
              <p:spPr>
                <a:xfrm>
                  <a:off x="2348110" y="3688318"/>
                  <a:ext cx="150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07" name="Ink 306">
                  <a:extLst>
                    <a:ext uri="{FF2B5EF4-FFF2-40B4-BE49-F238E27FC236}">
                      <a16:creationId xmlns:a16="http://schemas.microsoft.com/office/drawing/2014/main" id="{E7BADFF4-1749-387F-A1E9-931A22D79FB2}"/>
                    </a:ext>
                  </a:extLst>
                </p14:cNvPr>
                <p14:cNvContentPartPr/>
                <p14:nvPr/>
              </p14:nvContentPartPr>
              <p14:xfrm>
                <a:off x="2617030" y="3105838"/>
                <a:ext cx="210240" cy="414360"/>
              </p14:xfrm>
            </p:contentPart>
          </mc:Choice>
          <mc:Fallback xmlns="">
            <p:pic>
              <p:nvPicPr>
                <p:cNvPr id="307" name="Ink 306">
                  <a:extLst>
                    <a:ext uri="{FF2B5EF4-FFF2-40B4-BE49-F238E27FC236}">
                      <a16:creationId xmlns:a16="http://schemas.microsoft.com/office/drawing/2014/main" id="{E7BADFF4-1749-387F-A1E9-931A22D79FB2}"/>
                    </a:ext>
                  </a:extLst>
                </p:cNvPr>
                <p:cNvPicPr/>
                <p:nvPr/>
              </p:nvPicPr>
              <p:blipFill>
                <a:blip r:embed="rId170"/>
                <a:stretch>
                  <a:fillRect/>
                </a:stretch>
              </p:blipFill>
              <p:spPr>
                <a:xfrm>
                  <a:off x="2599390" y="3087838"/>
                  <a:ext cx="24588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08" name="Ink 307">
                  <a:extLst>
                    <a:ext uri="{FF2B5EF4-FFF2-40B4-BE49-F238E27FC236}">
                      <a16:creationId xmlns:a16="http://schemas.microsoft.com/office/drawing/2014/main" id="{30295032-1FDD-5A62-DC76-75C777C97EA5}"/>
                    </a:ext>
                  </a:extLst>
                </p14:cNvPr>
                <p14:cNvContentPartPr/>
                <p14:nvPr/>
              </p14:nvContentPartPr>
              <p14:xfrm>
                <a:off x="2526670" y="3435598"/>
                <a:ext cx="190800" cy="146520"/>
              </p14:xfrm>
            </p:contentPart>
          </mc:Choice>
          <mc:Fallback xmlns="">
            <p:pic>
              <p:nvPicPr>
                <p:cNvPr id="308" name="Ink 307">
                  <a:extLst>
                    <a:ext uri="{FF2B5EF4-FFF2-40B4-BE49-F238E27FC236}">
                      <a16:creationId xmlns:a16="http://schemas.microsoft.com/office/drawing/2014/main" id="{30295032-1FDD-5A62-DC76-75C777C97EA5}"/>
                    </a:ext>
                  </a:extLst>
                </p:cNvPr>
                <p:cNvPicPr/>
                <p:nvPr/>
              </p:nvPicPr>
              <p:blipFill>
                <a:blip r:embed="rId172"/>
                <a:stretch>
                  <a:fillRect/>
                </a:stretch>
              </p:blipFill>
              <p:spPr>
                <a:xfrm>
                  <a:off x="2508670" y="3417598"/>
                  <a:ext cx="226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0" name="Ink 309">
                  <a:extLst>
                    <a:ext uri="{FF2B5EF4-FFF2-40B4-BE49-F238E27FC236}">
                      <a16:creationId xmlns:a16="http://schemas.microsoft.com/office/drawing/2014/main" id="{D9FF7834-22D5-77DC-79D7-C70A5802E6A8}"/>
                    </a:ext>
                  </a:extLst>
                </p14:cNvPr>
                <p14:cNvContentPartPr/>
                <p14:nvPr/>
              </p14:nvContentPartPr>
              <p14:xfrm>
                <a:off x="558190" y="3790558"/>
                <a:ext cx="222480" cy="362880"/>
              </p14:xfrm>
            </p:contentPart>
          </mc:Choice>
          <mc:Fallback xmlns="">
            <p:pic>
              <p:nvPicPr>
                <p:cNvPr id="310" name="Ink 309">
                  <a:extLst>
                    <a:ext uri="{FF2B5EF4-FFF2-40B4-BE49-F238E27FC236}">
                      <a16:creationId xmlns:a16="http://schemas.microsoft.com/office/drawing/2014/main" id="{D9FF7834-22D5-77DC-79D7-C70A5802E6A8}"/>
                    </a:ext>
                  </a:extLst>
                </p:cNvPr>
                <p:cNvPicPr/>
                <p:nvPr/>
              </p:nvPicPr>
              <p:blipFill>
                <a:blip r:embed="rId174"/>
                <a:stretch>
                  <a:fillRect/>
                </a:stretch>
              </p:blipFill>
              <p:spPr>
                <a:xfrm>
                  <a:off x="540550" y="3772558"/>
                  <a:ext cx="258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11" name="Ink 310">
                  <a:extLst>
                    <a:ext uri="{FF2B5EF4-FFF2-40B4-BE49-F238E27FC236}">
                      <a16:creationId xmlns:a16="http://schemas.microsoft.com/office/drawing/2014/main" id="{499E4BEE-A587-F0D4-EA49-31DD5FC7A42B}"/>
                    </a:ext>
                  </a:extLst>
                </p14:cNvPr>
                <p14:cNvContentPartPr/>
                <p14:nvPr/>
              </p14:nvContentPartPr>
              <p14:xfrm>
                <a:off x="669790" y="3720358"/>
                <a:ext cx="154080" cy="167400"/>
              </p14:xfrm>
            </p:contentPart>
          </mc:Choice>
          <mc:Fallback xmlns="">
            <p:pic>
              <p:nvPicPr>
                <p:cNvPr id="311" name="Ink 310">
                  <a:extLst>
                    <a:ext uri="{FF2B5EF4-FFF2-40B4-BE49-F238E27FC236}">
                      <a16:creationId xmlns:a16="http://schemas.microsoft.com/office/drawing/2014/main" id="{499E4BEE-A587-F0D4-EA49-31DD5FC7A42B}"/>
                    </a:ext>
                  </a:extLst>
                </p:cNvPr>
                <p:cNvPicPr/>
                <p:nvPr/>
              </p:nvPicPr>
              <p:blipFill>
                <a:blip r:embed="rId176"/>
                <a:stretch>
                  <a:fillRect/>
                </a:stretch>
              </p:blipFill>
              <p:spPr>
                <a:xfrm>
                  <a:off x="652150" y="3702718"/>
                  <a:ext cx="1897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2" name="Ink 311">
                  <a:extLst>
                    <a:ext uri="{FF2B5EF4-FFF2-40B4-BE49-F238E27FC236}">
                      <a16:creationId xmlns:a16="http://schemas.microsoft.com/office/drawing/2014/main" id="{5EDA5E0D-B6C1-55E6-124C-C74D372B5B32}"/>
                    </a:ext>
                  </a:extLst>
                </p14:cNvPr>
                <p14:cNvContentPartPr/>
                <p14:nvPr/>
              </p14:nvContentPartPr>
              <p14:xfrm>
                <a:off x="787510" y="3266398"/>
                <a:ext cx="50400" cy="290520"/>
              </p14:xfrm>
            </p:contentPart>
          </mc:Choice>
          <mc:Fallback xmlns="">
            <p:pic>
              <p:nvPicPr>
                <p:cNvPr id="312" name="Ink 311">
                  <a:extLst>
                    <a:ext uri="{FF2B5EF4-FFF2-40B4-BE49-F238E27FC236}">
                      <a16:creationId xmlns:a16="http://schemas.microsoft.com/office/drawing/2014/main" id="{5EDA5E0D-B6C1-55E6-124C-C74D372B5B32}"/>
                    </a:ext>
                  </a:extLst>
                </p:cNvPr>
                <p:cNvPicPr/>
                <p:nvPr/>
              </p:nvPicPr>
              <p:blipFill>
                <a:blip r:embed="rId178"/>
                <a:stretch>
                  <a:fillRect/>
                </a:stretch>
              </p:blipFill>
              <p:spPr>
                <a:xfrm>
                  <a:off x="769870" y="3248758"/>
                  <a:ext cx="86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3" name="Ink 312">
                  <a:extLst>
                    <a:ext uri="{FF2B5EF4-FFF2-40B4-BE49-F238E27FC236}">
                      <a16:creationId xmlns:a16="http://schemas.microsoft.com/office/drawing/2014/main" id="{EE24E12F-BA43-8D20-E44D-AEC820F2D664}"/>
                    </a:ext>
                  </a:extLst>
                </p14:cNvPr>
                <p14:cNvContentPartPr/>
                <p14:nvPr/>
              </p14:nvContentPartPr>
              <p14:xfrm>
                <a:off x="739990" y="3502198"/>
                <a:ext cx="218520" cy="89280"/>
              </p14:xfrm>
            </p:contentPart>
          </mc:Choice>
          <mc:Fallback xmlns="">
            <p:pic>
              <p:nvPicPr>
                <p:cNvPr id="313" name="Ink 312">
                  <a:extLst>
                    <a:ext uri="{FF2B5EF4-FFF2-40B4-BE49-F238E27FC236}">
                      <a16:creationId xmlns:a16="http://schemas.microsoft.com/office/drawing/2014/main" id="{EE24E12F-BA43-8D20-E44D-AEC820F2D664}"/>
                    </a:ext>
                  </a:extLst>
                </p:cNvPr>
                <p:cNvPicPr/>
                <p:nvPr/>
              </p:nvPicPr>
              <p:blipFill>
                <a:blip r:embed="rId180"/>
                <a:stretch>
                  <a:fillRect/>
                </a:stretch>
              </p:blipFill>
              <p:spPr>
                <a:xfrm>
                  <a:off x="721990" y="3484558"/>
                  <a:ext cx="2541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14" name="Ink 313">
                  <a:extLst>
                    <a:ext uri="{FF2B5EF4-FFF2-40B4-BE49-F238E27FC236}">
                      <a16:creationId xmlns:a16="http://schemas.microsoft.com/office/drawing/2014/main" id="{4A544766-248C-86BE-85CC-410951EF00EC}"/>
                    </a:ext>
                  </a:extLst>
                </p14:cNvPr>
                <p14:cNvContentPartPr/>
                <p14:nvPr/>
              </p14:nvContentPartPr>
              <p14:xfrm>
                <a:off x="1044910" y="3879478"/>
                <a:ext cx="257040" cy="171360"/>
              </p14:xfrm>
            </p:contentPart>
          </mc:Choice>
          <mc:Fallback xmlns="">
            <p:pic>
              <p:nvPicPr>
                <p:cNvPr id="314" name="Ink 313">
                  <a:extLst>
                    <a:ext uri="{FF2B5EF4-FFF2-40B4-BE49-F238E27FC236}">
                      <a16:creationId xmlns:a16="http://schemas.microsoft.com/office/drawing/2014/main" id="{4A544766-248C-86BE-85CC-410951EF00EC}"/>
                    </a:ext>
                  </a:extLst>
                </p:cNvPr>
                <p:cNvPicPr/>
                <p:nvPr/>
              </p:nvPicPr>
              <p:blipFill>
                <a:blip r:embed="rId182"/>
                <a:stretch>
                  <a:fillRect/>
                </a:stretch>
              </p:blipFill>
              <p:spPr>
                <a:xfrm>
                  <a:off x="1026910" y="3861478"/>
                  <a:ext cx="29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 name="Ink 314">
                  <a:extLst>
                    <a:ext uri="{FF2B5EF4-FFF2-40B4-BE49-F238E27FC236}">
                      <a16:creationId xmlns:a16="http://schemas.microsoft.com/office/drawing/2014/main" id="{49A17844-CAD1-9BED-D0C0-20CCA3C020B9}"/>
                    </a:ext>
                  </a:extLst>
                </p14:cNvPr>
                <p14:cNvContentPartPr/>
                <p14:nvPr/>
              </p14:nvContentPartPr>
              <p14:xfrm>
                <a:off x="2743030" y="3777598"/>
                <a:ext cx="243720" cy="166680"/>
              </p14:xfrm>
            </p:contentPart>
          </mc:Choice>
          <mc:Fallback xmlns="">
            <p:pic>
              <p:nvPicPr>
                <p:cNvPr id="315" name="Ink 314">
                  <a:extLst>
                    <a:ext uri="{FF2B5EF4-FFF2-40B4-BE49-F238E27FC236}">
                      <a16:creationId xmlns:a16="http://schemas.microsoft.com/office/drawing/2014/main" id="{49A17844-CAD1-9BED-D0C0-20CCA3C020B9}"/>
                    </a:ext>
                  </a:extLst>
                </p:cNvPr>
                <p:cNvPicPr/>
                <p:nvPr/>
              </p:nvPicPr>
              <p:blipFill>
                <a:blip r:embed="rId184"/>
                <a:stretch>
                  <a:fillRect/>
                </a:stretch>
              </p:blipFill>
              <p:spPr>
                <a:xfrm>
                  <a:off x="2725390" y="3759958"/>
                  <a:ext cx="279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23" name="Ink 322">
                  <a:extLst>
                    <a:ext uri="{FF2B5EF4-FFF2-40B4-BE49-F238E27FC236}">
                      <a16:creationId xmlns:a16="http://schemas.microsoft.com/office/drawing/2014/main" id="{A73B17CB-96E4-7A57-588D-1742119DDAD0}"/>
                    </a:ext>
                  </a:extLst>
                </p14:cNvPr>
                <p14:cNvContentPartPr/>
                <p14:nvPr/>
              </p14:nvContentPartPr>
              <p14:xfrm>
                <a:off x="4552750" y="3308518"/>
                <a:ext cx="396360" cy="490320"/>
              </p14:xfrm>
            </p:contentPart>
          </mc:Choice>
          <mc:Fallback xmlns="">
            <p:pic>
              <p:nvPicPr>
                <p:cNvPr id="323" name="Ink 322">
                  <a:extLst>
                    <a:ext uri="{FF2B5EF4-FFF2-40B4-BE49-F238E27FC236}">
                      <a16:creationId xmlns:a16="http://schemas.microsoft.com/office/drawing/2014/main" id="{A73B17CB-96E4-7A57-588D-1742119DDAD0}"/>
                    </a:ext>
                  </a:extLst>
                </p:cNvPr>
                <p:cNvPicPr/>
                <p:nvPr/>
              </p:nvPicPr>
              <p:blipFill>
                <a:blip r:embed="rId186"/>
                <a:stretch>
                  <a:fillRect/>
                </a:stretch>
              </p:blipFill>
              <p:spPr>
                <a:xfrm>
                  <a:off x="4535110" y="3290518"/>
                  <a:ext cx="432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24" name="Ink 323">
                  <a:extLst>
                    <a:ext uri="{FF2B5EF4-FFF2-40B4-BE49-F238E27FC236}">
                      <a16:creationId xmlns:a16="http://schemas.microsoft.com/office/drawing/2014/main" id="{831D39C3-C360-05B0-83A4-1B298D254315}"/>
                    </a:ext>
                  </a:extLst>
                </p14:cNvPr>
                <p14:cNvContentPartPr/>
                <p14:nvPr/>
              </p14:nvContentPartPr>
              <p14:xfrm>
                <a:off x="4962790" y="3315718"/>
                <a:ext cx="178560" cy="295920"/>
              </p14:xfrm>
            </p:contentPart>
          </mc:Choice>
          <mc:Fallback xmlns="">
            <p:pic>
              <p:nvPicPr>
                <p:cNvPr id="324" name="Ink 323">
                  <a:extLst>
                    <a:ext uri="{FF2B5EF4-FFF2-40B4-BE49-F238E27FC236}">
                      <a16:creationId xmlns:a16="http://schemas.microsoft.com/office/drawing/2014/main" id="{831D39C3-C360-05B0-83A4-1B298D254315}"/>
                    </a:ext>
                  </a:extLst>
                </p:cNvPr>
                <p:cNvPicPr/>
                <p:nvPr/>
              </p:nvPicPr>
              <p:blipFill>
                <a:blip r:embed="rId188"/>
                <a:stretch>
                  <a:fillRect/>
                </a:stretch>
              </p:blipFill>
              <p:spPr>
                <a:xfrm>
                  <a:off x="4944790" y="3297718"/>
                  <a:ext cx="2142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26" name="Ink 325">
                  <a:extLst>
                    <a:ext uri="{FF2B5EF4-FFF2-40B4-BE49-F238E27FC236}">
                      <a16:creationId xmlns:a16="http://schemas.microsoft.com/office/drawing/2014/main" id="{562AC4DD-EF78-967D-7794-8508652F9B16}"/>
                    </a:ext>
                  </a:extLst>
                </p14:cNvPr>
                <p14:cNvContentPartPr/>
                <p14:nvPr/>
              </p14:nvContentPartPr>
              <p14:xfrm>
                <a:off x="4501990" y="3831958"/>
                <a:ext cx="313920" cy="138600"/>
              </p14:xfrm>
            </p:contentPart>
          </mc:Choice>
          <mc:Fallback xmlns="">
            <p:pic>
              <p:nvPicPr>
                <p:cNvPr id="326" name="Ink 325">
                  <a:extLst>
                    <a:ext uri="{FF2B5EF4-FFF2-40B4-BE49-F238E27FC236}">
                      <a16:creationId xmlns:a16="http://schemas.microsoft.com/office/drawing/2014/main" id="{562AC4DD-EF78-967D-7794-8508652F9B16}"/>
                    </a:ext>
                  </a:extLst>
                </p:cNvPr>
                <p:cNvPicPr/>
                <p:nvPr/>
              </p:nvPicPr>
              <p:blipFill>
                <a:blip r:embed="rId190"/>
                <a:stretch>
                  <a:fillRect/>
                </a:stretch>
              </p:blipFill>
              <p:spPr>
                <a:xfrm>
                  <a:off x="4484350" y="3814318"/>
                  <a:ext cx="349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27" name="Ink 326">
                  <a:extLst>
                    <a:ext uri="{FF2B5EF4-FFF2-40B4-BE49-F238E27FC236}">
                      <a16:creationId xmlns:a16="http://schemas.microsoft.com/office/drawing/2014/main" id="{CFEED23B-4DD4-38C6-8A8B-3B24222CF0CE}"/>
                    </a:ext>
                  </a:extLst>
                </p14:cNvPr>
                <p14:cNvContentPartPr/>
                <p14:nvPr/>
              </p14:nvContentPartPr>
              <p14:xfrm>
                <a:off x="4877110" y="3615598"/>
                <a:ext cx="288720" cy="379440"/>
              </p14:xfrm>
            </p:contentPart>
          </mc:Choice>
          <mc:Fallback xmlns="">
            <p:pic>
              <p:nvPicPr>
                <p:cNvPr id="327" name="Ink 326">
                  <a:extLst>
                    <a:ext uri="{FF2B5EF4-FFF2-40B4-BE49-F238E27FC236}">
                      <a16:creationId xmlns:a16="http://schemas.microsoft.com/office/drawing/2014/main" id="{CFEED23B-4DD4-38C6-8A8B-3B24222CF0CE}"/>
                    </a:ext>
                  </a:extLst>
                </p:cNvPr>
                <p:cNvPicPr/>
                <p:nvPr/>
              </p:nvPicPr>
              <p:blipFill>
                <a:blip r:embed="rId192"/>
                <a:stretch>
                  <a:fillRect/>
                </a:stretch>
              </p:blipFill>
              <p:spPr>
                <a:xfrm>
                  <a:off x="4859110" y="3597598"/>
                  <a:ext cx="324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28" name="Ink 327">
                  <a:extLst>
                    <a:ext uri="{FF2B5EF4-FFF2-40B4-BE49-F238E27FC236}">
                      <a16:creationId xmlns:a16="http://schemas.microsoft.com/office/drawing/2014/main" id="{9D1A84B8-566B-8A40-4239-C2BB70CF58F3}"/>
                    </a:ext>
                  </a:extLst>
                </p14:cNvPr>
                <p14:cNvContentPartPr/>
                <p14:nvPr/>
              </p14:nvContentPartPr>
              <p14:xfrm>
                <a:off x="5137030" y="3859678"/>
                <a:ext cx="245160" cy="377640"/>
              </p14:xfrm>
            </p:contentPart>
          </mc:Choice>
          <mc:Fallback xmlns="">
            <p:pic>
              <p:nvPicPr>
                <p:cNvPr id="328" name="Ink 327">
                  <a:extLst>
                    <a:ext uri="{FF2B5EF4-FFF2-40B4-BE49-F238E27FC236}">
                      <a16:creationId xmlns:a16="http://schemas.microsoft.com/office/drawing/2014/main" id="{9D1A84B8-566B-8A40-4239-C2BB70CF58F3}"/>
                    </a:ext>
                  </a:extLst>
                </p:cNvPr>
                <p:cNvPicPr/>
                <p:nvPr/>
              </p:nvPicPr>
              <p:blipFill>
                <a:blip r:embed="rId194"/>
                <a:stretch>
                  <a:fillRect/>
                </a:stretch>
              </p:blipFill>
              <p:spPr>
                <a:xfrm>
                  <a:off x="5119390" y="3841678"/>
                  <a:ext cx="2808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29" name="Ink 328">
                  <a:extLst>
                    <a:ext uri="{FF2B5EF4-FFF2-40B4-BE49-F238E27FC236}">
                      <a16:creationId xmlns:a16="http://schemas.microsoft.com/office/drawing/2014/main" id="{1328A011-F0C6-ED30-622F-136016FD0EE9}"/>
                    </a:ext>
                  </a:extLst>
                </p14:cNvPr>
                <p14:cNvContentPartPr/>
                <p14:nvPr/>
              </p14:nvContentPartPr>
              <p14:xfrm>
                <a:off x="5434750" y="4152358"/>
                <a:ext cx="149760" cy="197640"/>
              </p14:xfrm>
            </p:contentPart>
          </mc:Choice>
          <mc:Fallback xmlns="">
            <p:pic>
              <p:nvPicPr>
                <p:cNvPr id="329" name="Ink 328">
                  <a:extLst>
                    <a:ext uri="{FF2B5EF4-FFF2-40B4-BE49-F238E27FC236}">
                      <a16:creationId xmlns:a16="http://schemas.microsoft.com/office/drawing/2014/main" id="{1328A011-F0C6-ED30-622F-136016FD0EE9}"/>
                    </a:ext>
                  </a:extLst>
                </p:cNvPr>
                <p:cNvPicPr/>
                <p:nvPr/>
              </p:nvPicPr>
              <p:blipFill>
                <a:blip r:embed="rId196"/>
                <a:stretch>
                  <a:fillRect/>
                </a:stretch>
              </p:blipFill>
              <p:spPr>
                <a:xfrm>
                  <a:off x="5416750" y="4134718"/>
                  <a:ext cx="185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30" name="Ink 329">
                  <a:extLst>
                    <a:ext uri="{FF2B5EF4-FFF2-40B4-BE49-F238E27FC236}">
                      <a16:creationId xmlns:a16="http://schemas.microsoft.com/office/drawing/2014/main" id="{1CE71FA3-DDFC-AFAF-6FDC-82D5A6C6245D}"/>
                    </a:ext>
                  </a:extLst>
                </p14:cNvPr>
                <p14:cNvContentPartPr/>
                <p14:nvPr/>
              </p14:nvContentPartPr>
              <p14:xfrm>
                <a:off x="5311630" y="3818278"/>
                <a:ext cx="209880" cy="7200"/>
              </p14:xfrm>
            </p:contentPart>
          </mc:Choice>
          <mc:Fallback xmlns="">
            <p:pic>
              <p:nvPicPr>
                <p:cNvPr id="330" name="Ink 329">
                  <a:extLst>
                    <a:ext uri="{FF2B5EF4-FFF2-40B4-BE49-F238E27FC236}">
                      <a16:creationId xmlns:a16="http://schemas.microsoft.com/office/drawing/2014/main" id="{1CE71FA3-DDFC-AFAF-6FDC-82D5A6C6245D}"/>
                    </a:ext>
                  </a:extLst>
                </p:cNvPr>
                <p:cNvPicPr/>
                <p:nvPr/>
              </p:nvPicPr>
              <p:blipFill>
                <a:blip r:embed="rId198"/>
                <a:stretch>
                  <a:fillRect/>
                </a:stretch>
              </p:blipFill>
              <p:spPr>
                <a:xfrm>
                  <a:off x="5293990" y="3800278"/>
                  <a:ext cx="24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31" name="Ink 330">
                  <a:extLst>
                    <a:ext uri="{FF2B5EF4-FFF2-40B4-BE49-F238E27FC236}">
                      <a16:creationId xmlns:a16="http://schemas.microsoft.com/office/drawing/2014/main" id="{7EE990C3-A3BF-D23B-85D5-D79961C58FD3}"/>
                    </a:ext>
                  </a:extLst>
                </p14:cNvPr>
                <p14:cNvContentPartPr/>
                <p14:nvPr/>
              </p14:nvContentPartPr>
              <p14:xfrm>
                <a:off x="5479030" y="3678238"/>
                <a:ext cx="190080" cy="251280"/>
              </p14:xfrm>
            </p:contentPart>
          </mc:Choice>
          <mc:Fallback xmlns="">
            <p:pic>
              <p:nvPicPr>
                <p:cNvPr id="331" name="Ink 330">
                  <a:extLst>
                    <a:ext uri="{FF2B5EF4-FFF2-40B4-BE49-F238E27FC236}">
                      <a16:creationId xmlns:a16="http://schemas.microsoft.com/office/drawing/2014/main" id="{7EE990C3-A3BF-D23B-85D5-D79961C58FD3}"/>
                    </a:ext>
                  </a:extLst>
                </p:cNvPr>
                <p:cNvPicPr/>
                <p:nvPr/>
              </p:nvPicPr>
              <p:blipFill>
                <a:blip r:embed="rId200"/>
                <a:stretch>
                  <a:fillRect/>
                </a:stretch>
              </p:blipFill>
              <p:spPr>
                <a:xfrm>
                  <a:off x="5461390" y="3660598"/>
                  <a:ext cx="225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34" name="Ink 333">
                  <a:extLst>
                    <a:ext uri="{FF2B5EF4-FFF2-40B4-BE49-F238E27FC236}">
                      <a16:creationId xmlns:a16="http://schemas.microsoft.com/office/drawing/2014/main" id="{81B37F2A-29D2-6B9B-EB88-C9D97B7D393F}"/>
                    </a:ext>
                  </a:extLst>
                </p14:cNvPr>
                <p14:cNvContentPartPr/>
                <p14:nvPr/>
              </p14:nvContentPartPr>
              <p14:xfrm>
                <a:off x="5518270" y="4218598"/>
                <a:ext cx="10080" cy="4680"/>
              </p14:xfrm>
            </p:contentPart>
          </mc:Choice>
          <mc:Fallback xmlns="">
            <p:pic>
              <p:nvPicPr>
                <p:cNvPr id="334" name="Ink 333">
                  <a:extLst>
                    <a:ext uri="{FF2B5EF4-FFF2-40B4-BE49-F238E27FC236}">
                      <a16:creationId xmlns:a16="http://schemas.microsoft.com/office/drawing/2014/main" id="{81B37F2A-29D2-6B9B-EB88-C9D97B7D393F}"/>
                    </a:ext>
                  </a:extLst>
                </p:cNvPr>
                <p:cNvPicPr/>
                <p:nvPr/>
              </p:nvPicPr>
              <p:blipFill>
                <a:blip r:embed="rId202"/>
                <a:stretch>
                  <a:fillRect/>
                </a:stretch>
              </p:blipFill>
              <p:spPr>
                <a:xfrm>
                  <a:off x="5500630" y="4200598"/>
                  <a:ext cx="45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36" name="Ink 335">
                  <a:extLst>
                    <a:ext uri="{FF2B5EF4-FFF2-40B4-BE49-F238E27FC236}">
                      <a16:creationId xmlns:a16="http://schemas.microsoft.com/office/drawing/2014/main" id="{765C4D2F-CE1A-EC7E-3E1A-282A8B72D44E}"/>
                    </a:ext>
                  </a:extLst>
                </p14:cNvPr>
                <p14:cNvContentPartPr/>
                <p14:nvPr/>
              </p14:nvContentPartPr>
              <p14:xfrm>
                <a:off x="4823110" y="3642958"/>
                <a:ext cx="194400" cy="100440"/>
              </p14:xfrm>
            </p:contentPart>
          </mc:Choice>
          <mc:Fallback xmlns="">
            <p:pic>
              <p:nvPicPr>
                <p:cNvPr id="336" name="Ink 335">
                  <a:extLst>
                    <a:ext uri="{FF2B5EF4-FFF2-40B4-BE49-F238E27FC236}">
                      <a16:creationId xmlns:a16="http://schemas.microsoft.com/office/drawing/2014/main" id="{765C4D2F-CE1A-EC7E-3E1A-282A8B72D44E}"/>
                    </a:ext>
                  </a:extLst>
                </p:cNvPr>
                <p:cNvPicPr/>
                <p:nvPr/>
              </p:nvPicPr>
              <p:blipFill>
                <a:blip r:embed="rId204"/>
                <a:stretch>
                  <a:fillRect/>
                </a:stretch>
              </p:blipFill>
              <p:spPr>
                <a:xfrm>
                  <a:off x="4805110" y="3625318"/>
                  <a:ext cx="230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8" name="Ink 337">
                  <a:extLst>
                    <a:ext uri="{FF2B5EF4-FFF2-40B4-BE49-F238E27FC236}">
                      <a16:creationId xmlns:a16="http://schemas.microsoft.com/office/drawing/2014/main" id="{3030FB5D-E160-D266-8E7D-FE2D58267643}"/>
                    </a:ext>
                  </a:extLst>
                </p14:cNvPr>
                <p14:cNvContentPartPr/>
                <p14:nvPr/>
              </p14:nvContentPartPr>
              <p14:xfrm>
                <a:off x="3992230" y="3580318"/>
                <a:ext cx="411480" cy="649800"/>
              </p14:xfrm>
            </p:contentPart>
          </mc:Choice>
          <mc:Fallback xmlns="">
            <p:pic>
              <p:nvPicPr>
                <p:cNvPr id="338" name="Ink 337">
                  <a:extLst>
                    <a:ext uri="{FF2B5EF4-FFF2-40B4-BE49-F238E27FC236}">
                      <a16:creationId xmlns:a16="http://schemas.microsoft.com/office/drawing/2014/main" id="{3030FB5D-E160-D266-8E7D-FE2D58267643}"/>
                    </a:ext>
                  </a:extLst>
                </p:cNvPr>
                <p:cNvPicPr/>
                <p:nvPr/>
              </p:nvPicPr>
              <p:blipFill>
                <a:blip r:embed="rId206"/>
                <a:stretch>
                  <a:fillRect/>
                </a:stretch>
              </p:blipFill>
              <p:spPr>
                <a:xfrm>
                  <a:off x="3974590" y="3562678"/>
                  <a:ext cx="4471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9" name="Ink 338">
                  <a:extLst>
                    <a:ext uri="{FF2B5EF4-FFF2-40B4-BE49-F238E27FC236}">
                      <a16:creationId xmlns:a16="http://schemas.microsoft.com/office/drawing/2014/main" id="{83CDDCCA-8C06-653D-B91E-7F3A593DD432}"/>
                    </a:ext>
                  </a:extLst>
                </p14:cNvPr>
                <p14:cNvContentPartPr/>
                <p14:nvPr/>
              </p14:nvContentPartPr>
              <p14:xfrm>
                <a:off x="4306510" y="3524518"/>
                <a:ext cx="149760" cy="136440"/>
              </p14:xfrm>
            </p:contentPart>
          </mc:Choice>
          <mc:Fallback xmlns="">
            <p:pic>
              <p:nvPicPr>
                <p:cNvPr id="339" name="Ink 338">
                  <a:extLst>
                    <a:ext uri="{FF2B5EF4-FFF2-40B4-BE49-F238E27FC236}">
                      <a16:creationId xmlns:a16="http://schemas.microsoft.com/office/drawing/2014/main" id="{83CDDCCA-8C06-653D-B91E-7F3A593DD432}"/>
                    </a:ext>
                  </a:extLst>
                </p:cNvPr>
                <p:cNvPicPr/>
                <p:nvPr/>
              </p:nvPicPr>
              <p:blipFill>
                <a:blip r:embed="rId208"/>
                <a:stretch>
                  <a:fillRect/>
                </a:stretch>
              </p:blipFill>
              <p:spPr>
                <a:xfrm>
                  <a:off x="4288870" y="3506518"/>
                  <a:ext cx="185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42" name="Ink 341">
                  <a:extLst>
                    <a:ext uri="{FF2B5EF4-FFF2-40B4-BE49-F238E27FC236}">
                      <a16:creationId xmlns:a16="http://schemas.microsoft.com/office/drawing/2014/main" id="{D31558B7-900F-C87D-9612-648F79F587C9}"/>
                    </a:ext>
                  </a:extLst>
                </p14:cNvPr>
                <p14:cNvContentPartPr/>
                <p14:nvPr/>
              </p14:nvContentPartPr>
              <p14:xfrm>
                <a:off x="4418110" y="3266758"/>
                <a:ext cx="248040" cy="169920"/>
              </p14:xfrm>
            </p:contentPart>
          </mc:Choice>
          <mc:Fallback xmlns="">
            <p:pic>
              <p:nvPicPr>
                <p:cNvPr id="342" name="Ink 341">
                  <a:extLst>
                    <a:ext uri="{FF2B5EF4-FFF2-40B4-BE49-F238E27FC236}">
                      <a16:creationId xmlns:a16="http://schemas.microsoft.com/office/drawing/2014/main" id="{D31558B7-900F-C87D-9612-648F79F587C9}"/>
                    </a:ext>
                  </a:extLst>
                </p:cNvPr>
                <p:cNvPicPr/>
                <p:nvPr/>
              </p:nvPicPr>
              <p:blipFill>
                <a:blip r:embed="rId210"/>
                <a:stretch>
                  <a:fillRect/>
                </a:stretch>
              </p:blipFill>
              <p:spPr>
                <a:xfrm>
                  <a:off x="4400470" y="3248758"/>
                  <a:ext cx="283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45" name="Ink 344">
                  <a:extLst>
                    <a:ext uri="{FF2B5EF4-FFF2-40B4-BE49-F238E27FC236}">
                      <a16:creationId xmlns:a16="http://schemas.microsoft.com/office/drawing/2014/main" id="{80B90125-1F59-797D-2D8F-C0440EA8CF31}"/>
                    </a:ext>
                  </a:extLst>
                </p14:cNvPr>
                <p14:cNvContentPartPr/>
                <p14:nvPr/>
              </p14:nvContentPartPr>
              <p14:xfrm>
                <a:off x="5995990" y="3720358"/>
                <a:ext cx="92520" cy="360"/>
              </p14:xfrm>
            </p:contentPart>
          </mc:Choice>
          <mc:Fallback xmlns="">
            <p:pic>
              <p:nvPicPr>
                <p:cNvPr id="345" name="Ink 344">
                  <a:extLst>
                    <a:ext uri="{FF2B5EF4-FFF2-40B4-BE49-F238E27FC236}">
                      <a16:creationId xmlns:a16="http://schemas.microsoft.com/office/drawing/2014/main" id="{80B90125-1F59-797D-2D8F-C0440EA8CF31}"/>
                    </a:ext>
                  </a:extLst>
                </p:cNvPr>
                <p:cNvPicPr/>
                <p:nvPr/>
              </p:nvPicPr>
              <p:blipFill>
                <a:blip r:embed="rId212"/>
                <a:stretch>
                  <a:fillRect/>
                </a:stretch>
              </p:blipFill>
              <p:spPr>
                <a:xfrm>
                  <a:off x="5977990" y="3702718"/>
                  <a:ext cx="12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44" name="Ink 343">
                  <a:extLst>
                    <a:ext uri="{FF2B5EF4-FFF2-40B4-BE49-F238E27FC236}">
                      <a16:creationId xmlns:a16="http://schemas.microsoft.com/office/drawing/2014/main" id="{8AE9A4E6-D751-CEA7-DD13-748480D2231C}"/>
                    </a:ext>
                  </a:extLst>
                </p14:cNvPr>
                <p14:cNvContentPartPr/>
                <p14:nvPr/>
              </p14:nvContentPartPr>
              <p14:xfrm>
                <a:off x="6728950" y="3685078"/>
                <a:ext cx="8640" cy="360"/>
              </p14:xfrm>
            </p:contentPart>
          </mc:Choice>
          <mc:Fallback xmlns="">
            <p:pic>
              <p:nvPicPr>
                <p:cNvPr id="344" name="Ink 343">
                  <a:extLst>
                    <a:ext uri="{FF2B5EF4-FFF2-40B4-BE49-F238E27FC236}">
                      <a16:creationId xmlns:a16="http://schemas.microsoft.com/office/drawing/2014/main" id="{8AE9A4E6-D751-CEA7-DD13-748480D2231C}"/>
                    </a:ext>
                  </a:extLst>
                </p:cNvPr>
                <p:cNvPicPr/>
                <p:nvPr/>
              </p:nvPicPr>
              <p:blipFill>
                <a:blip r:embed="rId214"/>
                <a:stretch>
                  <a:fillRect/>
                </a:stretch>
              </p:blipFill>
              <p:spPr>
                <a:xfrm>
                  <a:off x="6710950" y="3667438"/>
                  <a:ext cx="4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46" name="Ink 345">
                  <a:extLst>
                    <a:ext uri="{FF2B5EF4-FFF2-40B4-BE49-F238E27FC236}">
                      <a16:creationId xmlns:a16="http://schemas.microsoft.com/office/drawing/2014/main" id="{25EFF2B3-0EE5-BD0D-52AD-2D01444958B0}"/>
                    </a:ext>
                  </a:extLst>
                </p14:cNvPr>
                <p14:cNvContentPartPr/>
                <p14:nvPr/>
              </p14:nvContentPartPr>
              <p14:xfrm>
                <a:off x="6777550" y="3720358"/>
                <a:ext cx="360" cy="360"/>
              </p14:xfrm>
            </p:contentPart>
          </mc:Choice>
          <mc:Fallback xmlns="">
            <p:pic>
              <p:nvPicPr>
                <p:cNvPr id="346" name="Ink 345">
                  <a:extLst>
                    <a:ext uri="{FF2B5EF4-FFF2-40B4-BE49-F238E27FC236}">
                      <a16:creationId xmlns:a16="http://schemas.microsoft.com/office/drawing/2014/main" id="{25EFF2B3-0EE5-BD0D-52AD-2D01444958B0}"/>
                    </a:ext>
                  </a:extLst>
                </p:cNvPr>
                <p:cNvPicPr/>
                <p:nvPr/>
              </p:nvPicPr>
              <p:blipFill>
                <a:blip r:embed="rId216"/>
                <a:stretch>
                  <a:fillRect/>
                </a:stretch>
              </p:blipFill>
              <p:spPr>
                <a:xfrm>
                  <a:off x="6759550" y="370271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47" name="Ink 346">
                  <a:extLst>
                    <a:ext uri="{FF2B5EF4-FFF2-40B4-BE49-F238E27FC236}">
                      <a16:creationId xmlns:a16="http://schemas.microsoft.com/office/drawing/2014/main" id="{01C20DD8-B67F-D227-10EC-9098131BD5E6}"/>
                    </a:ext>
                  </a:extLst>
                </p14:cNvPr>
                <p14:cNvContentPartPr/>
                <p14:nvPr/>
              </p14:nvContentPartPr>
              <p14:xfrm>
                <a:off x="7042510" y="3719278"/>
                <a:ext cx="634320" cy="15480"/>
              </p14:xfrm>
            </p:contentPart>
          </mc:Choice>
          <mc:Fallback xmlns="">
            <p:pic>
              <p:nvPicPr>
                <p:cNvPr id="347" name="Ink 346">
                  <a:extLst>
                    <a:ext uri="{FF2B5EF4-FFF2-40B4-BE49-F238E27FC236}">
                      <a16:creationId xmlns:a16="http://schemas.microsoft.com/office/drawing/2014/main" id="{01C20DD8-B67F-D227-10EC-9098131BD5E6}"/>
                    </a:ext>
                  </a:extLst>
                </p:cNvPr>
                <p:cNvPicPr/>
                <p:nvPr/>
              </p:nvPicPr>
              <p:blipFill>
                <a:blip r:embed="rId218"/>
                <a:stretch>
                  <a:fillRect/>
                </a:stretch>
              </p:blipFill>
              <p:spPr>
                <a:xfrm>
                  <a:off x="7024870" y="3701638"/>
                  <a:ext cx="66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48" name="Ink 347">
                  <a:extLst>
                    <a:ext uri="{FF2B5EF4-FFF2-40B4-BE49-F238E27FC236}">
                      <a16:creationId xmlns:a16="http://schemas.microsoft.com/office/drawing/2014/main" id="{EA93E06A-AF5F-6141-C8B3-3068DA086374}"/>
                    </a:ext>
                  </a:extLst>
                </p14:cNvPr>
                <p14:cNvContentPartPr/>
                <p14:nvPr/>
              </p14:nvContentPartPr>
              <p14:xfrm>
                <a:off x="7922350" y="3716038"/>
                <a:ext cx="404640" cy="18360"/>
              </p14:xfrm>
            </p:contentPart>
          </mc:Choice>
          <mc:Fallback xmlns="">
            <p:pic>
              <p:nvPicPr>
                <p:cNvPr id="348" name="Ink 347">
                  <a:extLst>
                    <a:ext uri="{FF2B5EF4-FFF2-40B4-BE49-F238E27FC236}">
                      <a16:creationId xmlns:a16="http://schemas.microsoft.com/office/drawing/2014/main" id="{EA93E06A-AF5F-6141-C8B3-3068DA086374}"/>
                    </a:ext>
                  </a:extLst>
                </p:cNvPr>
                <p:cNvPicPr/>
                <p:nvPr/>
              </p:nvPicPr>
              <p:blipFill>
                <a:blip r:embed="rId220"/>
                <a:stretch>
                  <a:fillRect/>
                </a:stretch>
              </p:blipFill>
              <p:spPr>
                <a:xfrm>
                  <a:off x="7904350" y="3698398"/>
                  <a:ext cx="440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49" name="Ink 348">
                  <a:extLst>
                    <a:ext uri="{FF2B5EF4-FFF2-40B4-BE49-F238E27FC236}">
                      <a16:creationId xmlns:a16="http://schemas.microsoft.com/office/drawing/2014/main" id="{65E85A2B-0F90-8537-25D3-D98EFB54CA70}"/>
                    </a:ext>
                  </a:extLst>
                </p14:cNvPr>
                <p14:cNvContentPartPr/>
                <p14:nvPr/>
              </p14:nvContentPartPr>
              <p14:xfrm>
                <a:off x="8605990" y="3742318"/>
                <a:ext cx="682920" cy="19800"/>
              </p14:xfrm>
            </p:contentPart>
          </mc:Choice>
          <mc:Fallback xmlns="">
            <p:pic>
              <p:nvPicPr>
                <p:cNvPr id="349" name="Ink 348">
                  <a:extLst>
                    <a:ext uri="{FF2B5EF4-FFF2-40B4-BE49-F238E27FC236}">
                      <a16:creationId xmlns:a16="http://schemas.microsoft.com/office/drawing/2014/main" id="{65E85A2B-0F90-8537-25D3-D98EFB54CA70}"/>
                    </a:ext>
                  </a:extLst>
                </p:cNvPr>
                <p:cNvPicPr/>
                <p:nvPr/>
              </p:nvPicPr>
              <p:blipFill>
                <a:blip r:embed="rId222"/>
                <a:stretch>
                  <a:fillRect/>
                </a:stretch>
              </p:blipFill>
              <p:spPr>
                <a:xfrm>
                  <a:off x="8588350" y="3724678"/>
                  <a:ext cx="71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50" name="Ink 349">
                  <a:extLst>
                    <a:ext uri="{FF2B5EF4-FFF2-40B4-BE49-F238E27FC236}">
                      <a16:creationId xmlns:a16="http://schemas.microsoft.com/office/drawing/2014/main" id="{CF6F29AF-062D-8886-AD18-9A45E112C219}"/>
                    </a:ext>
                  </a:extLst>
                </p14:cNvPr>
                <p14:cNvContentPartPr/>
                <p14:nvPr/>
              </p14:nvContentPartPr>
              <p14:xfrm>
                <a:off x="9541630" y="3771838"/>
                <a:ext cx="34560" cy="4680"/>
              </p14:xfrm>
            </p:contentPart>
          </mc:Choice>
          <mc:Fallback xmlns="">
            <p:pic>
              <p:nvPicPr>
                <p:cNvPr id="350" name="Ink 349">
                  <a:extLst>
                    <a:ext uri="{FF2B5EF4-FFF2-40B4-BE49-F238E27FC236}">
                      <a16:creationId xmlns:a16="http://schemas.microsoft.com/office/drawing/2014/main" id="{CF6F29AF-062D-8886-AD18-9A45E112C219}"/>
                    </a:ext>
                  </a:extLst>
                </p:cNvPr>
                <p:cNvPicPr/>
                <p:nvPr/>
              </p:nvPicPr>
              <p:blipFill>
                <a:blip r:embed="rId224"/>
                <a:stretch>
                  <a:fillRect/>
                </a:stretch>
              </p:blipFill>
              <p:spPr>
                <a:xfrm>
                  <a:off x="9523990" y="3753838"/>
                  <a:ext cx="70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52" name="Ink 351">
                  <a:extLst>
                    <a:ext uri="{FF2B5EF4-FFF2-40B4-BE49-F238E27FC236}">
                      <a16:creationId xmlns:a16="http://schemas.microsoft.com/office/drawing/2014/main" id="{7AD9DA66-9034-6FCF-EE49-AD083F1AD24D}"/>
                    </a:ext>
                  </a:extLst>
                </p14:cNvPr>
                <p14:cNvContentPartPr/>
                <p14:nvPr/>
              </p14:nvContentPartPr>
              <p14:xfrm>
                <a:off x="10030510" y="3679318"/>
                <a:ext cx="206640" cy="420480"/>
              </p14:xfrm>
            </p:contentPart>
          </mc:Choice>
          <mc:Fallback xmlns="">
            <p:pic>
              <p:nvPicPr>
                <p:cNvPr id="352" name="Ink 351">
                  <a:extLst>
                    <a:ext uri="{FF2B5EF4-FFF2-40B4-BE49-F238E27FC236}">
                      <a16:creationId xmlns:a16="http://schemas.microsoft.com/office/drawing/2014/main" id="{7AD9DA66-9034-6FCF-EE49-AD083F1AD24D}"/>
                    </a:ext>
                  </a:extLst>
                </p:cNvPr>
                <p:cNvPicPr/>
                <p:nvPr/>
              </p:nvPicPr>
              <p:blipFill>
                <a:blip r:embed="rId226"/>
                <a:stretch>
                  <a:fillRect/>
                </a:stretch>
              </p:blipFill>
              <p:spPr>
                <a:xfrm>
                  <a:off x="10012870" y="3661678"/>
                  <a:ext cx="2422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53" name="Ink 352">
                  <a:extLst>
                    <a:ext uri="{FF2B5EF4-FFF2-40B4-BE49-F238E27FC236}">
                      <a16:creationId xmlns:a16="http://schemas.microsoft.com/office/drawing/2014/main" id="{2B105833-9B74-1CE1-24F6-D6B119981102}"/>
                    </a:ext>
                  </a:extLst>
                </p14:cNvPr>
                <p14:cNvContentPartPr/>
                <p14:nvPr/>
              </p14:nvContentPartPr>
              <p14:xfrm>
                <a:off x="10322110" y="4022398"/>
                <a:ext cx="155520" cy="188280"/>
              </p14:xfrm>
            </p:contentPart>
          </mc:Choice>
          <mc:Fallback xmlns="">
            <p:pic>
              <p:nvPicPr>
                <p:cNvPr id="353" name="Ink 352">
                  <a:extLst>
                    <a:ext uri="{FF2B5EF4-FFF2-40B4-BE49-F238E27FC236}">
                      <a16:creationId xmlns:a16="http://schemas.microsoft.com/office/drawing/2014/main" id="{2B105833-9B74-1CE1-24F6-D6B119981102}"/>
                    </a:ext>
                  </a:extLst>
                </p:cNvPr>
                <p:cNvPicPr/>
                <p:nvPr/>
              </p:nvPicPr>
              <p:blipFill>
                <a:blip r:embed="rId228"/>
                <a:stretch>
                  <a:fillRect/>
                </a:stretch>
              </p:blipFill>
              <p:spPr>
                <a:xfrm>
                  <a:off x="10304110" y="4004398"/>
                  <a:ext cx="191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54" name="Ink 353">
                  <a:extLst>
                    <a:ext uri="{FF2B5EF4-FFF2-40B4-BE49-F238E27FC236}">
                      <a16:creationId xmlns:a16="http://schemas.microsoft.com/office/drawing/2014/main" id="{D0F40FBD-0AC2-89CB-8246-3BAD50519758}"/>
                    </a:ext>
                  </a:extLst>
                </p14:cNvPr>
                <p14:cNvContentPartPr/>
                <p14:nvPr/>
              </p14:nvContentPartPr>
              <p14:xfrm>
                <a:off x="10175590" y="3545758"/>
                <a:ext cx="206280" cy="14760"/>
              </p14:xfrm>
            </p:contentPart>
          </mc:Choice>
          <mc:Fallback xmlns="">
            <p:pic>
              <p:nvPicPr>
                <p:cNvPr id="354" name="Ink 353">
                  <a:extLst>
                    <a:ext uri="{FF2B5EF4-FFF2-40B4-BE49-F238E27FC236}">
                      <a16:creationId xmlns:a16="http://schemas.microsoft.com/office/drawing/2014/main" id="{D0F40FBD-0AC2-89CB-8246-3BAD50519758}"/>
                    </a:ext>
                  </a:extLst>
                </p:cNvPr>
                <p:cNvPicPr/>
                <p:nvPr/>
              </p:nvPicPr>
              <p:blipFill>
                <a:blip r:embed="rId230"/>
                <a:stretch>
                  <a:fillRect/>
                </a:stretch>
              </p:blipFill>
              <p:spPr>
                <a:xfrm>
                  <a:off x="10157950" y="3528118"/>
                  <a:ext cx="241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55" name="Ink 354">
                  <a:extLst>
                    <a:ext uri="{FF2B5EF4-FFF2-40B4-BE49-F238E27FC236}">
                      <a16:creationId xmlns:a16="http://schemas.microsoft.com/office/drawing/2014/main" id="{92515ACF-ABBA-BD50-8AA4-5C1495CF3EE6}"/>
                    </a:ext>
                  </a:extLst>
                </p14:cNvPr>
                <p14:cNvContentPartPr/>
                <p14:nvPr/>
              </p14:nvContentPartPr>
              <p14:xfrm>
                <a:off x="10372150" y="3454678"/>
                <a:ext cx="183960" cy="216720"/>
              </p14:xfrm>
            </p:contentPart>
          </mc:Choice>
          <mc:Fallback xmlns="">
            <p:pic>
              <p:nvPicPr>
                <p:cNvPr id="355" name="Ink 354">
                  <a:extLst>
                    <a:ext uri="{FF2B5EF4-FFF2-40B4-BE49-F238E27FC236}">
                      <a16:creationId xmlns:a16="http://schemas.microsoft.com/office/drawing/2014/main" id="{92515ACF-ABBA-BD50-8AA4-5C1495CF3EE6}"/>
                    </a:ext>
                  </a:extLst>
                </p:cNvPr>
                <p:cNvPicPr/>
                <p:nvPr/>
              </p:nvPicPr>
              <p:blipFill>
                <a:blip r:embed="rId232"/>
                <a:stretch>
                  <a:fillRect/>
                </a:stretch>
              </p:blipFill>
              <p:spPr>
                <a:xfrm>
                  <a:off x="10354510" y="3437038"/>
                  <a:ext cx="219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57" name="Ink 356">
                  <a:extLst>
                    <a:ext uri="{FF2B5EF4-FFF2-40B4-BE49-F238E27FC236}">
                      <a16:creationId xmlns:a16="http://schemas.microsoft.com/office/drawing/2014/main" id="{7400F54C-441F-A215-5B8B-70FC62C7B70C}"/>
                    </a:ext>
                  </a:extLst>
                </p14:cNvPr>
                <p14:cNvContentPartPr/>
                <p14:nvPr/>
              </p14:nvContentPartPr>
              <p14:xfrm>
                <a:off x="585550" y="4013038"/>
                <a:ext cx="10318320" cy="2031840"/>
              </p14:xfrm>
            </p:contentPart>
          </mc:Choice>
          <mc:Fallback xmlns="">
            <p:pic>
              <p:nvPicPr>
                <p:cNvPr id="357" name="Ink 356">
                  <a:extLst>
                    <a:ext uri="{FF2B5EF4-FFF2-40B4-BE49-F238E27FC236}">
                      <a16:creationId xmlns:a16="http://schemas.microsoft.com/office/drawing/2014/main" id="{7400F54C-441F-A215-5B8B-70FC62C7B70C}"/>
                    </a:ext>
                  </a:extLst>
                </p:cNvPr>
                <p:cNvPicPr/>
                <p:nvPr/>
              </p:nvPicPr>
              <p:blipFill>
                <a:blip r:embed="rId234"/>
                <a:stretch>
                  <a:fillRect/>
                </a:stretch>
              </p:blipFill>
              <p:spPr>
                <a:xfrm>
                  <a:off x="567550" y="3995398"/>
                  <a:ext cx="10353960" cy="20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366" name="Ink 365">
                <a:extLst>
                  <a:ext uri="{FF2B5EF4-FFF2-40B4-BE49-F238E27FC236}">
                    <a16:creationId xmlns:a16="http://schemas.microsoft.com/office/drawing/2014/main" id="{7A93A478-6D61-649C-3977-FB9804B55C71}"/>
                  </a:ext>
                </a:extLst>
              </p14:cNvPr>
              <p14:cNvContentPartPr/>
              <p14:nvPr/>
            </p14:nvContentPartPr>
            <p14:xfrm>
              <a:off x="2501470" y="6519358"/>
              <a:ext cx="123840" cy="176400"/>
            </p14:xfrm>
          </p:contentPart>
        </mc:Choice>
        <mc:Fallback xmlns="">
          <p:pic>
            <p:nvPicPr>
              <p:cNvPr id="366" name="Ink 365">
                <a:extLst>
                  <a:ext uri="{FF2B5EF4-FFF2-40B4-BE49-F238E27FC236}">
                    <a16:creationId xmlns:a16="http://schemas.microsoft.com/office/drawing/2014/main" id="{7A93A478-6D61-649C-3977-FB9804B55C71}"/>
                  </a:ext>
                </a:extLst>
              </p:cNvPr>
              <p:cNvPicPr/>
              <p:nvPr/>
            </p:nvPicPr>
            <p:blipFill>
              <a:blip r:embed="rId236"/>
              <a:stretch>
                <a:fillRect/>
              </a:stretch>
            </p:blipFill>
            <p:spPr>
              <a:xfrm>
                <a:off x="2483418" y="6501395"/>
                <a:ext cx="159584" cy="211967"/>
              </a:xfrm>
              <a:prstGeom prst="rect">
                <a:avLst/>
              </a:prstGeom>
            </p:spPr>
          </p:pic>
        </mc:Fallback>
      </mc:AlternateContent>
      <p:grpSp>
        <p:nvGrpSpPr>
          <p:cNvPr id="434" name="Group 433">
            <a:extLst>
              <a:ext uri="{FF2B5EF4-FFF2-40B4-BE49-F238E27FC236}">
                <a16:creationId xmlns:a16="http://schemas.microsoft.com/office/drawing/2014/main" id="{247922DB-CC3B-FA35-54A3-11CE58F7FB77}"/>
              </a:ext>
            </a:extLst>
          </p:cNvPr>
          <p:cNvGrpSpPr/>
          <p:nvPr/>
        </p:nvGrpSpPr>
        <p:grpSpPr>
          <a:xfrm>
            <a:off x="9936550" y="5639518"/>
            <a:ext cx="284040" cy="42480"/>
            <a:chOff x="9936550" y="5639518"/>
            <a:chExt cx="284040" cy="42480"/>
          </a:xfrm>
        </p:grpSpPr>
        <mc:AlternateContent xmlns:mc="http://schemas.openxmlformats.org/markup-compatibility/2006" xmlns:p14="http://schemas.microsoft.com/office/powerpoint/2010/main">
          <mc:Choice Requires="p14">
            <p:contentPart p14:bwMode="auto" r:id="rId237">
              <p14:nvContentPartPr>
                <p14:cNvPr id="432" name="Ink 431">
                  <a:extLst>
                    <a:ext uri="{FF2B5EF4-FFF2-40B4-BE49-F238E27FC236}">
                      <a16:creationId xmlns:a16="http://schemas.microsoft.com/office/drawing/2014/main" id="{AE49DDD2-E996-4F4F-239A-549A44E39647}"/>
                    </a:ext>
                  </a:extLst>
                </p14:cNvPr>
                <p14:cNvContentPartPr/>
                <p14:nvPr/>
              </p14:nvContentPartPr>
              <p14:xfrm>
                <a:off x="9936550" y="5679118"/>
                <a:ext cx="2880" cy="2880"/>
              </p14:xfrm>
            </p:contentPart>
          </mc:Choice>
          <mc:Fallback xmlns="">
            <p:pic>
              <p:nvPicPr>
                <p:cNvPr id="432" name="Ink 431">
                  <a:extLst>
                    <a:ext uri="{FF2B5EF4-FFF2-40B4-BE49-F238E27FC236}">
                      <a16:creationId xmlns:a16="http://schemas.microsoft.com/office/drawing/2014/main" id="{AE49DDD2-E996-4F4F-239A-549A44E39647}"/>
                    </a:ext>
                  </a:extLst>
                </p:cNvPr>
                <p:cNvPicPr/>
                <p:nvPr/>
              </p:nvPicPr>
              <p:blipFill>
                <a:blip r:embed="rId238"/>
                <a:stretch>
                  <a:fillRect/>
                </a:stretch>
              </p:blipFill>
              <p:spPr>
                <a:xfrm>
                  <a:off x="9918910" y="5661478"/>
                  <a:ext cx="38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33" name="Ink 432">
                  <a:extLst>
                    <a:ext uri="{FF2B5EF4-FFF2-40B4-BE49-F238E27FC236}">
                      <a16:creationId xmlns:a16="http://schemas.microsoft.com/office/drawing/2014/main" id="{20347450-43EE-0F51-B36F-089781093A73}"/>
                    </a:ext>
                  </a:extLst>
                </p14:cNvPr>
                <p14:cNvContentPartPr/>
                <p14:nvPr/>
              </p14:nvContentPartPr>
              <p14:xfrm>
                <a:off x="10030510" y="5639518"/>
                <a:ext cx="190080" cy="29520"/>
              </p14:xfrm>
            </p:contentPart>
          </mc:Choice>
          <mc:Fallback xmlns="">
            <p:pic>
              <p:nvPicPr>
                <p:cNvPr id="433" name="Ink 432">
                  <a:extLst>
                    <a:ext uri="{FF2B5EF4-FFF2-40B4-BE49-F238E27FC236}">
                      <a16:creationId xmlns:a16="http://schemas.microsoft.com/office/drawing/2014/main" id="{20347450-43EE-0F51-B36F-089781093A73}"/>
                    </a:ext>
                  </a:extLst>
                </p:cNvPr>
                <p:cNvPicPr/>
                <p:nvPr/>
              </p:nvPicPr>
              <p:blipFill>
                <a:blip r:embed="rId240"/>
                <a:stretch>
                  <a:fillRect/>
                </a:stretch>
              </p:blipFill>
              <p:spPr>
                <a:xfrm>
                  <a:off x="10012510" y="5621878"/>
                  <a:ext cx="225720" cy="65160"/>
                </a:xfrm>
                <a:prstGeom prst="rect">
                  <a:avLst/>
                </a:prstGeom>
              </p:spPr>
            </p:pic>
          </mc:Fallback>
        </mc:AlternateContent>
      </p:grpSp>
      <p:grpSp>
        <p:nvGrpSpPr>
          <p:cNvPr id="452" name="Group 451">
            <a:extLst>
              <a:ext uri="{FF2B5EF4-FFF2-40B4-BE49-F238E27FC236}">
                <a16:creationId xmlns:a16="http://schemas.microsoft.com/office/drawing/2014/main" id="{5F82268E-FCC5-8C6A-51BE-A7F77C71F088}"/>
              </a:ext>
            </a:extLst>
          </p:cNvPr>
          <p:cNvGrpSpPr/>
          <p:nvPr/>
        </p:nvGrpSpPr>
        <p:grpSpPr>
          <a:xfrm>
            <a:off x="11728447" y="6415573"/>
            <a:ext cx="243000" cy="14400"/>
            <a:chOff x="11568790" y="6281758"/>
            <a:chExt cx="243000" cy="14400"/>
          </a:xfrm>
        </p:grpSpPr>
        <mc:AlternateContent xmlns:mc="http://schemas.openxmlformats.org/markup-compatibility/2006" xmlns:p14="http://schemas.microsoft.com/office/powerpoint/2010/main">
          <mc:Choice Requires="p14">
            <p:contentPart p14:bwMode="auto" r:id="rId241">
              <p14:nvContentPartPr>
                <p14:cNvPr id="450" name="Ink 449">
                  <a:extLst>
                    <a:ext uri="{FF2B5EF4-FFF2-40B4-BE49-F238E27FC236}">
                      <a16:creationId xmlns:a16="http://schemas.microsoft.com/office/drawing/2014/main" id="{2D14F02E-B99E-19FD-FC27-D063F6B6DDB3}"/>
                    </a:ext>
                  </a:extLst>
                </p14:cNvPr>
                <p14:cNvContentPartPr/>
                <p14:nvPr/>
              </p14:nvContentPartPr>
              <p14:xfrm>
                <a:off x="11568790" y="6295798"/>
                <a:ext cx="4320" cy="360"/>
              </p14:xfrm>
            </p:contentPart>
          </mc:Choice>
          <mc:Fallback xmlns="">
            <p:pic>
              <p:nvPicPr>
                <p:cNvPr id="450" name="Ink 449">
                  <a:extLst>
                    <a:ext uri="{FF2B5EF4-FFF2-40B4-BE49-F238E27FC236}">
                      <a16:creationId xmlns:a16="http://schemas.microsoft.com/office/drawing/2014/main" id="{2D14F02E-B99E-19FD-FC27-D063F6B6DDB3}"/>
                    </a:ext>
                  </a:extLst>
                </p:cNvPr>
                <p:cNvPicPr/>
                <p:nvPr/>
              </p:nvPicPr>
              <p:blipFill>
                <a:blip r:embed="rId242"/>
                <a:stretch>
                  <a:fillRect/>
                </a:stretch>
              </p:blipFill>
              <p:spPr>
                <a:xfrm>
                  <a:off x="11551150" y="6277798"/>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51" name="Ink 450">
                  <a:extLst>
                    <a:ext uri="{FF2B5EF4-FFF2-40B4-BE49-F238E27FC236}">
                      <a16:creationId xmlns:a16="http://schemas.microsoft.com/office/drawing/2014/main" id="{7A1047CC-9F33-94E5-1375-F7D9AA24C96A}"/>
                    </a:ext>
                  </a:extLst>
                </p14:cNvPr>
                <p14:cNvContentPartPr/>
                <p14:nvPr/>
              </p14:nvContentPartPr>
              <p14:xfrm>
                <a:off x="11691550" y="6281758"/>
                <a:ext cx="120240" cy="14040"/>
              </p14:xfrm>
            </p:contentPart>
          </mc:Choice>
          <mc:Fallback xmlns="">
            <p:pic>
              <p:nvPicPr>
                <p:cNvPr id="451" name="Ink 450">
                  <a:extLst>
                    <a:ext uri="{FF2B5EF4-FFF2-40B4-BE49-F238E27FC236}">
                      <a16:creationId xmlns:a16="http://schemas.microsoft.com/office/drawing/2014/main" id="{7A1047CC-9F33-94E5-1375-F7D9AA24C96A}"/>
                    </a:ext>
                  </a:extLst>
                </p:cNvPr>
                <p:cNvPicPr/>
                <p:nvPr/>
              </p:nvPicPr>
              <p:blipFill>
                <a:blip r:embed="rId244"/>
                <a:stretch>
                  <a:fillRect/>
                </a:stretch>
              </p:blipFill>
              <p:spPr>
                <a:xfrm>
                  <a:off x="11673910" y="6264118"/>
                  <a:ext cx="15588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5">
            <p14:nvContentPartPr>
              <p14:cNvPr id="359" name="Ink 358">
                <a:extLst>
                  <a:ext uri="{FF2B5EF4-FFF2-40B4-BE49-F238E27FC236}">
                    <a16:creationId xmlns:a16="http://schemas.microsoft.com/office/drawing/2014/main" id="{37A96B7E-7C82-B64A-5582-C9F91F06AFE4}"/>
                  </a:ext>
                </a:extLst>
              </p14:cNvPr>
              <p14:cNvContentPartPr/>
              <p14:nvPr/>
            </p14:nvContentPartPr>
            <p14:xfrm>
              <a:off x="1563310" y="5506678"/>
              <a:ext cx="1138320" cy="189000"/>
            </p14:xfrm>
          </p:contentPart>
        </mc:Choice>
        <mc:Fallback xmlns="">
          <p:pic>
            <p:nvPicPr>
              <p:cNvPr id="359" name="Ink 358">
                <a:extLst>
                  <a:ext uri="{FF2B5EF4-FFF2-40B4-BE49-F238E27FC236}">
                    <a16:creationId xmlns:a16="http://schemas.microsoft.com/office/drawing/2014/main" id="{37A96B7E-7C82-B64A-5582-C9F91F06AFE4}"/>
                  </a:ext>
                </a:extLst>
              </p:cNvPr>
              <p:cNvPicPr/>
              <p:nvPr/>
            </p:nvPicPr>
            <p:blipFill>
              <a:blip r:embed="rId246"/>
              <a:stretch>
                <a:fillRect/>
              </a:stretch>
            </p:blipFill>
            <p:spPr>
              <a:xfrm>
                <a:off x="1545310" y="5488678"/>
                <a:ext cx="117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60" name="Ink 359">
                <a:extLst>
                  <a:ext uri="{FF2B5EF4-FFF2-40B4-BE49-F238E27FC236}">
                    <a16:creationId xmlns:a16="http://schemas.microsoft.com/office/drawing/2014/main" id="{79BE96FA-997C-6EFB-F387-41C0BD705E75}"/>
                  </a:ext>
                </a:extLst>
              </p14:cNvPr>
              <p14:cNvContentPartPr/>
              <p14:nvPr/>
            </p14:nvContentPartPr>
            <p14:xfrm>
              <a:off x="1542070" y="5723398"/>
              <a:ext cx="950400" cy="713520"/>
            </p14:xfrm>
          </p:contentPart>
        </mc:Choice>
        <mc:Fallback xmlns="">
          <p:pic>
            <p:nvPicPr>
              <p:cNvPr id="360" name="Ink 359">
                <a:extLst>
                  <a:ext uri="{FF2B5EF4-FFF2-40B4-BE49-F238E27FC236}">
                    <a16:creationId xmlns:a16="http://schemas.microsoft.com/office/drawing/2014/main" id="{79BE96FA-997C-6EFB-F387-41C0BD705E75}"/>
                  </a:ext>
                </a:extLst>
              </p:cNvPr>
              <p:cNvPicPr/>
              <p:nvPr/>
            </p:nvPicPr>
            <p:blipFill>
              <a:blip r:embed="rId248"/>
              <a:stretch>
                <a:fillRect/>
              </a:stretch>
            </p:blipFill>
            <p:spPr>
              <a:xfrm>
                <a:off x="1524063" y="5705398"/>
                <a:ext cx="986054"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61" name="Ink 360">
                <a:extLst>
                  <a:ext uri="{FF2B5EF4-FFF2-40B4-BE49-F238E27FC236}">
                    <a16:creationId xmlns:a16="http://schemas.microsoft.com/office/drawing/2014/main" id="{D2C8AED1-10F8-C0DE-AD0A-F208F4AF8D70}"/>
                  </a:ext>
                </a:extLst>
              </p14:cNvPr>
              <p14:cNvContentPartPr/>
              <p14:nvPr/>
            </p14:nvContentPartPr>
            <p14:xfrm>
              <a:off x="2547190" y="5521078"/>
              <a:ext cx="147240" cy="717840"/>
            </p14:xfrm>
          </p:contentPart>
        </mc:Choice>
        <mc:Fallback xmlns="">
          <p:pic>
            <p:nvPicPr>
              <p:cNvPr id="361" name="Ink 360">
                <a:extLst>
                  <a:ext uri="{FF2B5EF4-FFF2-40B4-BE49-F238E27FC236}">
                    <a16:creationId xmlns:a16="http://schemas.microsoft.com/office/drawing/2014/main" id="{D2C8AED1-10F8-C0DE-AD0A-F208F4AF8D70}"/>
                  </a:ext>
                </a:extLst>
              </p:cNvPr>
              <p:cNvPicPr/>
              <p:nvPr/>
            </p:nvPicPr>
            <p:blipFill>
              <a:blip r:embed="rId250"/>
              <a:stretch>
                <a:fillRect/>
              </a:stretch>
            </p:blipFill>
            <p:spPr>
              <a:xfrm>
                <a:off x="2529190" y="5503078"/>
                <a:ext cx="18288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62" name="Ink 361">
                <a:extLst>
                  <a:ext uri="{FF2B5EF4-FFF2-40B4-BE49-F238E27FC236}">
                    <a16:creationId xmlns:a16="http://schemas.microsoft.com/office/drawing/2014/main" id="{474D1D8F-FBC6-F907-1272-4A85E02BCB9F}"/>
                  </a:ext>
                </a:extLst>
              </p14:cNvPr>
              <p14:cNvContentPartPr/>
              <p14:nvPr/>
            </p14:nvContentPartPr>
            <p14:xfrm>
              <a:off x="1980910" y="5681638"/>
              <a:ext cx="210240" cy="406440"/>
            </p14:xfrm>
          </p:contentPart>
        </mc:Choice>
        <mc:Fallback xmlns="">
          <p:pic>
            <p:nvPicPr>
              <p:cNvPr id="362" name="Ink 361">
                <a:extLst>
                  <a:ext uri="{FF2B5EF4-FFF2-40B4-BE49-F238E27FC236}">
                    <a16:creationId xmlns:a16="http://schemas.microsoft.com/office/drawing/2014/main" id="{474D1D8F-FBC6-F907-1272-4A85E02BCB9F}"/>
                  </a:ext>
                </a:extLst>
              </p:cNvPr>
              <p:cNvPicPr/>
              <p:nvPr/>
            </p:nvPicPr>
            <p:blipFill>
              <a:blip r:embed="rId252"/>
              <a:stretch>
                <a:fillRect/>
              </a:stretch>
            </p:blipFill>
            <p:spPr>
              <a:xfrm>
                <a:off x="1962910" y="5663654"/>
                <a:ext cx="245880" cy="442048"/>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64" name="Ink 363">
                <a:extLst>
                  <a:ext uri="{FF2B5EF4-FFF2-40B4-BE49-F238E27FC236}">
                    <a16:creationId xmlns:a16="http://schemas.microsoft.com/office/drawing/2014/main" id="{406CC67E-F478-0155-77A3-9CC5DD95F6BD}"/>
                  </a:ext>
                </a:extLst>
              </p14:cNvPr>
              <p14:cNvContentPartPr/>
              <p14:nvPr/>
            </p14:nvContentPartPr>
            <p14:xfrm>
              <a:off x="2267830" y="6379678"/>
              <a:ext cx="293400" cy="293040"/>
            </p14:xfrm>
          </p:contentPart>
        </mc:Choice>
        <mc:Fallback xmlns="">
          <p:pic>
            <p:nvPicPr>
              <p:cNvPr id="364" name="Ink 363">
                <a:extLst>
                  <a:ext uri="{FF2B5EF4-FFF2-40B4-BE49-F238E27FC236}">
                    <a16:creationId xmlns:a16="http://schemas.microsoft.com/office/drawing/2014/main" id="{406CC67E-F478-0155-77A3-9CC5DD95F6BD}"/>
                  </a:ext>
                </a:extLst>
              </p:cNvPr>
              <p:cNvPicPr/>
              <p:nvPr/>
            </p:nvPicPr>
            <p:blipFill>
              <a:blip r:embed="rId254"/>
              <a:stretch>
                <a:fillRect/>
              </a:stretch>
            </p:blipFill>
            <p:spPr>
              <a:xfrm>
                <a:off x="2249830" y="6361678"/>
                <a:ext cx="3290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82" name="Ink 381">
                <a:extLst>
                  <a:ext uri="{FF2B5EF4-FFF2-40B4-BE49-F238E27FC236}">
                    <a16:creationId xmlns:a16="http://schemas.microsoft.com/office/drawing/2014/main" id="{260F9DC9-6535-8989-7AEF-80B24FEA6F5B}"/>
                  </a:ext>
                </a:extLst>
              </p14:cNvPr>
              <p14:cNvContentPartPr/>
              <p14:nvPr/>
            </p14:nvContentPartPr>
            <p14:xfrm>
              <a:off x="2731510" y="6301918"/>
              <a:ext cx="383760" cy="392400"/>
            </p14:xfrm>
          </p:contentPart>
        </mc:Choice>
        <mc:Fallback xmlns="">
          <p:pic>
            <p:nvPicPr>
              <p:cNvPr id="382" name="Ink 381">
                <a:extLst>
                  <a:ext uri="{FF2B5EF4-FFF2-40B4-BE49-F238E27FC236}">
                    <a16:creationId xmlns:a16="http://schemas.microsoft.com/office/drawing/2014/main" id="{260F9DC9-6535-8989-7AEF-80B24FEA6F5B}"/>
                  </a:ext>
                </a:extLst>
              </p:cNvPr>
              <p:cNvPicPr/>
              <p:nvPr/>
            </p:nvPicPr>
            <p:blipFill>
              <a:blip r:embed="rId256"/>
              <a:stretch>
                <a:fillRect/>
              </a:stretch>
            </p:blipFill>
            <p:spPr>
              <a:xfrm>
                <a:off x="2713493" y="6283918"/>
                <a:ext cx="419433"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83" name="Ink 382">
                <a:extLst>
                  <a:ext uri="{FF2B5EF4-FFF2-40B4-BE49-F238E27FC236}">
                    <a16:creationId xmlns:a16="http://schemas.microsoft.com/office/drawing/2014/main" id="{3237DA05-B008-0AF0-23C5-9FC77704D7AF}"/>
                  </a:ext>
                </a:extLst>
              </p14:cNvPr>
              <p14:cNvContentPartPr/>
              <p14:nvPr/>
            </p14:nvContentPartPr>
            <p14:xfrm>
              <a:off x="3076750" y="6589198"/>
              <a:ext cx="300240" cy="85320"/>
            </p14:xfrm>
          </p:contentPart>
        </mc:Choice>
        <mc:Fallback xmlns="">
          <p:pic>
            <p:nvPicPr>
              <p:cNvPr id="383" name="Ink 382">
                <a:extLst>
                  <a:ext uri="{FF2B5EF4-FFF2-40B4-BE49-F238E27FC236}">
                    <a16:creationId xmlns:a16="http://schemas.microsoft.com/office/drawing/2014/main" id="{3237DA05-B008-0AF0-23C5-9FC77704D7AF}"/>
                  </a:ext>
                </a:extLst>
              </p:cNvPr>
              <p:cNvPicPr/>
              <p:nvPr/>
            </p:nvPicPr>
            <p:blipFill>
              <a:blip r:embed="rId258"/>
              <a:stretch>
                <a:fillRect/>
              </a:stretch>
            </p:blipFill>
            <p:spPr>
              <a:xfrm>
                <a:off x="3058750" y="6571274"/>
                <a:ext cx="335880" cy="12081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85" name="Ink 384">
                <a:extLst>
                  <a:ext uri="{FF2B5EF4-FFF2-40B4-BE49-F238E27FC236}">
                    <a16:creationId xmlns:a16="http://schemas.microsoft.com/office/drawing/2014/main" id="{BF57138D-106D-981C-D4D3-497D10CE60B0}"/>
                  </a:ext>
                </a:extLst>
              </p14:cNvPr>
              <p14:cNvContentPartPr/>
              <p14:nvPr/>
            </p14:nvContentPartPr>
            <p14:xfrm>
              <a:off x="2588590" y="5877838"/>
              <a:ext cx="498960" cy="68400"/>
            </p14:xfrm>
          </p:contentPart>
        </mc:Choice>
        <mc:Fallback xmlns="">
          <p:pic>
            <p:nvPicPr>
              <p:cNvPr id="385" name="Ink 384">
                <a:extLst>
                  <a:ext uri="{FF2B5EF4-FFF2-40B4-BE49-F238E27FC236}">
                    <a16:creationId xmlns:a16="http://schemas.microsoft.com/office/drawing/2014/main" id="{BF57138D-106D-981C-D4D3-497D10CE60B0}"/>
                  </a:ext>
                </a:extLst>
              </p:cNvPr>
              <p:cNvPicPr/>
              <p:nvPr/>
            </p:nvPicPr>
            <p:blipFill>
              <a:blip r:embed="rId260"/>
              <a:stretch>
                <a:fillRect/>
              </a:stretch>
            </p:blipFill>
            <p:spPr>
              <a:xfrm>
                <a:off x="2570590" y="5859838"/>
                <a:ext cx="534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87" name="Ink 386">
                <a:extLst>
                  <a:ext uri="{FF2B5EF4-FFF2-40B4-BE49-F238E27FC236}">
                    <a16:creationId xmlns:a16="http://schemas.microsoft.com/office/drawing/2014/main" id="{C106CA3B-D124-1C61-C4B9-D972F41CFA33}"/>
                  </a:ext>
                </a:extLst>
              </p14:cNvPr>
              <p14:cNvContentPartPr/>
              <p14:nvPr/>
            </p14:nvContentPartPr>
            <p14:xfrm>
              <a:off x="3047590" y="5765518"/>
              <a:ext cx="192960" cy="274320"/>
            </p14:xfrm>
          </p:contentPart>
        </mc:Choice>
        <mc:Fallback xmlns="">
          <p:pic>
            <p:nvPicPr>
              <p:cNvPr id="387" name="Ink 386">
                <a:extLst>
                  <a:ext uri="{FF2B5EF4-FFF2-40B4-BE49-F238E27FC236}">
                    <a16:creationId xmlns:a16="http://schemas.microsoft.com/office/drawing/2014/main" id="{C106CA3B-D124-1C61-C4B9-D972F41CFA33}"/>
                  </a:ext>
                </a:extLst>
              </p:cNvPr>
              <p:cNvPicPr/>
              <p:nvPr/>
            </p:nvPicPr>
            <p:blipFill>
              <a:blip r:embed="rId262"/>
              <a:stretch>
                <a:fillRect/>
              </a:stretch>
            </p:blipFill>
            <p:spPr>
              <a:xfrm>
                <a:off x="3029590" y="5747518"/>
                <a:ext cx="2286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88" name="Ink 387">
                <a:extLst>
                  <a:ext uri="{FF2B5EF4-FFF2-40B4-BE49-F238E27FC236}">
                    <a16:creationId xmlns:a16="http://schemas.microsoft.com/office/drawing/2014/main" id="{42827502-0402-09C2-96E1-FE5FB2289C19}"/>
                  </a:ext>
                </a:extLst>
              </p14:cNvPr>
              <p14:cNvContentPartPr/>
              <p14:nvPr/>
            </p14:nvContentPartPr>
            <p14:xfrm>
              <a:off x="3378070" y="5577238"/>
              <a:ext cx="224640" cy="400320"/>
            </p14:xfrm>
          </p:contentPart>
        </mc:Choice>
        <mc:Fallback xmlns="">
          <p:pic>
            <p:nvPicPr>
              <p:cNvPr id="388" name="Ink 387">
                <a:extLst>
                  <a:ext uri="{FF2B5EF4-FFF2-40B4-BE49-F238E27FC236}">
                    <a16:creationId xmlns:a16="http://schemas.microsoft.com/office/drawing/2014/main" id="{42827502-0402-09C2-96E1-FE5FB2289C19}"/>
                  </a:ext>
                </a:extLst>
              </p:cNvPr>
              <p:cNvPicPr/>
              <p:nvPr/>
            </p:nvPicPr>
            <p:blipFill>
              <a:blip r:embed="rId264"/>
              <a:stretch>
                <a:fillRect/>
              </a:stretch>
            </p:blipFill>
            <p:spPr>
              <a:xfrm>
                <a:off x="3360041" y="5559238"/>
                <a:ext cx="260337"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89" name="Ink 388">
                <a:extLst>
                  <a:ext uri="{FF2B5EF4-FFF2-40B4-BE49-F238E27FC236}">
                    <a16:creationId xmlns:a16="http://schemas.microsoft.com/office/drawing/2014/main" id="{2B879E93-5DF8-2251-0062-5A0439AE4FC7}"/>
                  </a:ext>
                </a:extLst>
              </p14:cNvPr>
              <p14:cNvContentPartPr/>
              <p14:nvPr/>
            </p14:nvContentPartPr>
            <p14:xfrm>
              <a:off x="3706390" y="5940118"/>
              <a:ext cx="82800" cy="146520"/>
            </p14:xfrm>
          </p:contentPart>
        </mc:Choice>
        <mc:Fallback xmlns="">
          <p:pic>
            <p:nvPicPr>
              <p:cNvPr id="389" name="Ink 388">
                <a:extLst>
                  <a:ext uri="{FF2B5EF4-FFF2-40B4-BE49-F238E27FC236}">
                    <a16:creationId xmlns:a16="http://schemas.microsoft.com/office/drawing/2014/main" id="{2B879E93-5DF8-2251-0062-5A0439AE4FC7}"/>
                  </a:ext>
                </a:extLst>
              </p:cNvPr>
              <p:cNvPicPr/>
              <p:nvPr/>
            </p:nvPicPr>
            <p:blipFill>
              <a:blip r:embed="rId266"/>
              <a:stretch>
                <a:fillRect/>
              </a:stretch>
            </p:blipFill>
            <p:spPr>
              <a:xfrm>
                <a:off x="3688390" y="5922118"/>
                <a:ext cx="118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90" name="Ink 389">
                <a:extLst>
                  <a:ext uri="{FF2B5EF4-FFF2-40B4-BE49-F238E27FC236}">
                    <a16:creationId xmlns:a16="http://schemas.microsoft.com/office/drawing/2014/main" id="{A5F233E1-8F51-B48D-7159-D6D1B4656DEA}"/>
                  </a:ext>
                </a:extLst>
              </p14:cNvPr>
              <p14:cNvContentPartPr/>
              <p14:nvPr/>
            </p14:nvContentPartPr>
            <p14:xfrm>
              <a:off x="3692350" y="6020038"/>
              <a:ext cx="142200" cy="32040"/>
            </p14:xfrm>
          </p:contentPart>
        </mc:Choice>
        <mc:Fallback xmlns="">
          <p:pic>
            <p:nvPicPr>
              <p:cNvPr id="390" name="Ink 389">
                <a:extLst>
                  <a:ext uri="{FF2B5EF4-FFF2-40B4-BE49-F238E27FC236}">
                    <a16:creationId xmlns:a16="http://schemas.microsoft.com/office/drawing/2014/main" id="{A5F233E1-8F51-B48D-7159-D6D1B4656DEA}"/>
                  </a:ext>
                </a:extLst>
              </p:cNvPr>
              <p:cNvPicPr/>
              <p:nvPr/>
            </p:nvPicPr>
            <p:blipFill>
              <a:blip r:embed="rId268"/>
              <a:stretch>
                <a:fillRect/>
              </a:stretch>
            </p:blipFill>
            <p:spPr>
              <a:xfrm>
                <a:off x="3674304" y="6001833"/>
                <a:ext cx="177930" cy="68085"/>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1" name="Ink 390">
                <a:extLst>
                  <a:ext uri="{FF2B5EF4-FFF2-40B4-BE49-F238E27FC236}">
                    <a16:creationId xmlns:a16="http://schemas.microsoft.com/office/drawing/2014/main" id="{79DF5242-0564-757F-5D9E-46BEA80C44CB}"/>
                  </a:ext>
                </a:extLst>
              </p14:cNvPr>
              <p14:cNvContentPartPr/>
              <p14:nvPr/>
            </p14:nvContentPartPr>
            <p14:xfrm>
              <a:off x="3538990" y="5630158"/>
              <a:ext cx="156960" cy="3240"/>
            </p14:xfrm>
          </p:contentPart>
        </mc:Choice>
        <mc:Fallback xmlns="">
          <p:pic>
            <p:nvPicPr>
              <p:cNvPr id="391" name="Ink 390">
                <a:extLst>
                  <a:ext uri="{FF2B5EF4-FFF2-40B4-BE49-F238E27FC236}">
                    <a16:creationId xmlns:a16="http://schemas.microsoft.com/office/drawing/2014/main" id="{79DF5242-0564-757F-5D9E-46BEA80C44CB}"/>
                  </a:ext>
                </a:extLst>
              </p:cNvPr>
              <p:cNvPicPr/>
              <p:nvPr/>
            </p:nvPicPr>
            <p:blipFill>
              <a:blip r:embed="rId270"/>
              <a:stretch>
                <a:fillRect/>
              </a:stretch>
            </p:blipFill>
            <p:spPr>
              <a:xfrm>
                <a:off x="3520990" y="5612158"/>
                <a:ext cx="19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92" name="Ink 391">
                <a:extLst>
                  <a:ext uri="{FF2B5EF4-FFF2-40B4-BE49-F238E27FC236}">
                    <a16:creationId xmlns:a16="http://schemas.microsoft.com/office/drawing/2014/main" id="{55668C82-AD2C-97D3-A6EB-CC56FD3778A3}"/>
                  </a:ext>
                </a:extLst>
              </p14:cNvPr>
              <p14:cNvContentPartPr/>
              <p14:nvPr/>
            </p14:nvContentPartPr>
            <p14:xfrm>
              <a:off x="3711430" y="5535118"/>
              <a:ext cx="114840" cy="167400"/>
            </p14:xfrm>
          </p:contentPart>
        </mc:Choice>
        <mc:Fallback xmlns="">
          <p:pic>
            <p:nvPicPr>
              <p:cNvPr id="392" name="Ink 391">
                <a:extLst>
                  <a:ext uri="{FF2B5EF4-FFF2-40B4-BE49-F238E27FC236}">
                    <a16:creationId xmlns:a16="http://schemas.microsoft.com/office/drawing/2014/main" id="{55668C82-AD2C-97D3-A6EB-CC56FD3778A3}"/>
                  </a:ext>
                </a:extLst>
              </p:cNvPr>
              <p:cNvPicPr/>
              <p:nvPr/>
            </p:nvPicPr>
            <p:blipFill>
              <a:blip r:embed="rId272"/>
              <a:stretch>
                <a:fillRect/>
              </a:stretch>
            </p:blipFill>
            <p:spPr>
              <a:xfrm>
                <a:off x="3693486" y="5517118"/>
                <a:ext cx="150369"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93" name="Ink 392">
                <a:extLst>
                  <a:ext uri="{FF2B5EF4-FFF2-40B4-BE49-F238E27FC236}">
                    <a16:creationId xmlns:a16="http://schemas.microsoft.com/office/drawing/2014/main" id="{5E11FA52-A79D-CB27-14BF-94A7905D0132}"/>
                  </a:ext>
                </a:extLst>
              </p14:cNvPr>
              <p14:cNvContentPartPr/>
              <p14:nvPr/>
            </p14:nvContentPartPr>
            <p14:xfrm>
              <a:off x="3957670" y="5855518"/>
              <a:ext cx="237240" cy="49320"/>
            </p14:xfrm>
          </p:contentPart>
        </mc:Choice>
        <mc:Fallback xmlns="">
          <p:pic>
            <p:nvPicPr>
              <p:cNvPr id="393" name="Ink 392">
                <a:extLst>
                  <a:ext uri="{FF2B5EF4-FFF2-40B4-BE49-F238E27FC236}">
                    <a16:creationId xmlns:a16="http://schemas.microsoft.com/office/drawing/2014/main" id="{5E11FA52-A79D-CB27-14BF-94A7905D0132}"/>
                  </a:ext>
                </a:extLst>
              </p:cNvPr>
              <p:cNvPicPr/>
              <p:nvPr/>
            </p:nvPicPr>
            <p:blipFill>
              <a:blip r:embed="rId274"/>
              <a:stretch>
                <a:fillRect/>
              </a:stretch>
            </p:blipFill>
            <p:spPr>
              <a:xfrm>
                <a:off x="3939670" y="5837518"/>
                <a:ext cx="272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94" name="Ink 393">
                <a:extLst>
                  <a:ext uri="{FF2B5EF4-FFF2-40B4-BE49-F238E27FC236}">
                    <a16:creationId xmlns:a16="http://schemas.microsoft.com/office/drawing/2014/main" id="{D171A4AE-263C-DD06-598F-E434334E29CF}"/>
                  </a:ext>
                </a:extLst>
              </p14:cNvPr>
              <p14:cNvContentPartPr/>
              <p14:nvPr/>
            </p14:nvContentPartPr>
            <p14:xfrm>
              <a:off x="4181230" y="5765518"/>
              <a:ext cx="176760" cy="146160"/>
            </p14:xfrm>
          </p:contentPart>
        </mc:Choice>
        <mc:Fallback xmlns="">
          <p:pic>
            <p:nvPicPr>
              <p:cNvPr id="394" name="Ink 393">
                <a:extLst>
                  <a:ext uri="{FF2B5EF4-FFF2-40B4-BE49-F238E27FC236}">
                    <a16:creationId xmlns:a16="http://schemas.microsoft.com/office/drawing/2014/main" id="{D171A4AE-263C-DD06-598F-E434334E29CF}"/>
                  </a:ext>
                </a:extLst>
              </p:cNvPr>
              <p:cNvPicPr/>
              <p:nvPr/>
            </p:nvPicPr>
            <p:blipFill>
              <a:blip r:embed="rId276"/>
              <a:stretch>
                <a:fillRect/>
              </a:stretch>
            </p:blipFill>
            <p:spPr>
              <a:xfrm>
                <a:off x="4163230" y="5747518"/>
                <a:ext cx="212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95" name="Ink 394">
                <a:extLst>
                  <a:ext uri="{FF2B5EF4-FFF2-40B4-BE49-F238E27FC236}">
                    <a16:creationId xmlns:a16="http://schemas.microsoft.com/office/drawing/2014/main" id="{8E0237E1-BF1A-2E99-6B09-003BA9E82924}"/>
                  </a:ext>
                </a:extLst>
              </p14:cNvPr>
              <p14:cNvContentPartPr/>
              <p14:nvPr/>
            </p14:nvContentPartPr>
            <p14:xfrm>
              <a:off x="4655710" y="5438638"/>
              <a:ext cx="927720" cy="41400"/>
            </p14:xfrm>
          </p:contentPart>
        </mc:Choice>
        <mc:Fallback xmlns="">
          <p:pic>
            <p:nvPicPr>
              <p:cNvPr id="395" name="Ink 394">
                <a:extLst>
                  <a:ext uri="{FF2B5EF4-FFF2-40B4-BE49-F238E27FC236}">
                    <a16:creationId xmlns:a16="http://schemas.microsoft.com/office/drawing/2014/main" id="{8E0237E1-BF1A-2E99-6B09-003BA9E82924}"/>
                  </a:ext>
                </a:extLst>
              </p:cNvPr>
              <p:cNvPicPr/>
              <p:nvPr/>
            </p:nvPicPr>
            <p:blipFill>
              <a:blip r:embed="rId278"/>
              <a:stretch>
                <a:fillRect/>
              </a:stretch>
            </p:blipFill>
            <p:spPr>
              <a:xfrm>
                <a:off x="4637710" y="5420638"/>
                <a:ext cx="963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96" name="Ink 395">
                <a:extLst>
                  <a:ext uri="{FF2B5EF4-FFF2-40B4-BE49-F238E27FC236}">
                    <a16:creationId xmlns:a16="http://schemas.microsoft.com/office/drawing/2014/main" id="{BEFCF970-B349-7E71-FC81-64696F76D473}"/>
                  </a:ext>
                </a:extLst>
              </p14:cNvPr>
              <p14:cNvContentPartPr/>
              <p14:nvPr/>
            </p14:nvContentPartPr>
            <p14:xfrm>
              <a:off x="4506670" y="5535118"/>
              <a:ext cx="1033560" cy="522360"/>
            </p14:xfrm>
          </p:contentPart>
        </mc:Choice>
        <mc:Fallback xmlns="">
          <p:pic>
            <p:nvPicPr>
              <p:cNvPr id="396" name="Ink 395">
                <a:extLst>
                  <a:ext uri="{FF2B5EF4-FFF2-40B4-BE49-F238E27FC236}">
                    <a16:creationId xmlns:a16="http://schemas.microsoft.com/office/drawing/2014/main" id="{BEFCF970-B349-7E71-FC81-64696F76D473}"/>
                  </a:ext>
                </a:extLst>
              </p:cNvPr>
              <p:cNvPicPr/>
              <p:nvPr/>
            </p:nvPicPr>
            <p:blipFill>
              <a:blip r:embed="rId280"/>
              <a:stretch>
                <a:fillRect/>
              </a:stretch>
            </p:blipFill>
            <p:spPr>
              <a:xfrm>
                <a:off x="4488670" y="5517118"/>
                <a:ext cx="106920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97" name="Ink 396">
                <a:extLst>
                  <a:ext uri="{FF2B5EF4-FFF2-40B4-BE49-F238E27FC236}">
                    <a16:creationId xmlns:a16="http://schemas.microsoft.com/office/drawing/2014/main" id="{205D5DBB-119E-4844-A06B-2B4F37DF3938}"/>
                  </a:ext>
                </a:extLst>
              </p14:cNvPr>
              <p14:cNvContentPartPr/>
              <p14:nvPr/>
            </p14:nvContentPartPr>
            <p14:xfrm>
              <a:off x="5423230" y="5479318"/>
              <a:ext cx="174960" cy="482040"/>
            </p14:xfrm>
          </p:contentPart>
        </mc:Choice>
        <mc:Fallback xmlns="">
          <p:pic>
            <p:nvPicPr>
              <p:cNvPr id="397" name="Ink 396">
                <a:extLst>
                  <a:ext uri="{FF2B5EF4-FFF2-40B4-BE49-F238E27FC236}">
                    <a16:creationId xmlns:a16="http://schemas.microsoft.com/office/drawing/2014/main" id="{205D5DBB-119E-4844-A06B-2B4F37DF3938}"/>
                  </a:ext>
                </a:extLst>
              </p:cNvPr>
              <p:cNvPicPr/>
              <p:nvPr/>
            </p:nvPicPr>
            <p:blipFill>
              <a:blip r:embed="rId282"/>
              <a:stretch>
                <a:fillRect/>
              </a:stretch>
            </p:blipFill>
            <p:spPr>
              <a:xfrm>
                <a:off x="5405230" y="5461318"/>
                <a:ext cx="210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98" name="Ink 397">
                <a:extLst>
                  <a:ext uri="{FF2B5EF4-FFF2-40B4-BE49-F238E27FC236}">
                    <a16:creationId xmlns:a16="http://schemas.microsoft.com/office/drawing/2014/main" id="{A3708E7E-C535-D014-F952-973921A80CFC}"/>
                  </a:ext>
                </a:extLst>
              </p14:cNvPr>
              <p14:cNvContentPartPr/>
              <p14:nvPr/>
            </p14:nvContentPartPr>
            <p14:xfrm>
              <a:off x="5037670" y="5540518"/>
              <a:ext cx="169560" cy="303840"/>
            </p14:xfrm>
          </p:contentPart>
        </mc:Choice>
        <mc:Fallback xmlns="">
          <p:pic>
            <p:nvPicPr>
              <p:cNvPr id="398" name="Ink 397">
                <a:extLst>
                  <a:ext uri="{FF2B5EF4-FFF2-40B4-BE49-F238E27FC236}">
                    <a16:creationId xmlns:a16="http://schemas.microsoft.com/office/drawing/2014/main" id="{A3708E7E-C535-D014-F952-973921A80CFC}"/>
                  </a:ext>
                </a:extLst>
              </p:cNvPr>
              <p:cNvPicPr/>
              <p:nvPr/>
            </p:nvPicPr>
            <p:blipFill>
              <a:blip r:embed="rId284"/>
              <a:stretch>
                <a:fillRect/>
              </a:stretch>
            </p:blipFill>
            <p:spPr>
              <a:xfrm>
                <a:off x="5019670" y="5522497"/>
                <a:ext cx="205200" cy="339522"/>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00" name="Ink 399">
                <a:extLst>
                  <a:ext uri="{FF2B5EF4-FFF2-40B4-BE49-F238E27FC236}">
                    <a16:creationId xmlns:a16="http://schemas.microsoft.com/office/drawing/2014/main" id="{FBA3D69F-A893-1A38-3FDC-8D4E66EC6EA7}"/>
                  </a:ext>
                </a:extLst>
              </p14:cNvPr>
              <p14:cNvContentPartPr/>
              <p14:nvPr/>
            </p14:nvContentPartPr>
            <p14:xfrm>
              <a:off x="4167550" y="6462478"/>
              <a:ext cx="260280" cy="262080"/>
            </p14:xfrm>
          </p:contentPart>
        </mc:Choice>
        <mc:Fallback xmlns="">
          <p:pic>
            <p:nvPicPr>
              <p:cNvPr id="400" name="Ink 399">
                <a:extLst>
                  <a:ext uri="{FF2B5EF4-FFF2-40B4-BE49-F238E27FC236}">
                    <a16:creationId xmlns:a16="http://schemas.microsoft.com/office/drawing/2014/main" id="{FBA3D69F-A893-1A38-3FDC-8D4E66EC6EA7}"/>
                  </a:ext>
                </a:extLst>
              </p:cNvPr>
              <p:cNvPicPr/>
              <p:nvPr/>
            </p:nvPicPr>
            <p:blipFill>
              <a:blip r:embed="rId286"/>
              <a:stretch>
                <a:fillRect/>
              </a:stretch>
            </p:blipFill>
            <p:spPr>
              <a:xfrm>
                <a:off x="4149550" y="6444478"/>
                <a:ext cx="295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01" name="Ink 400">
                <a:extLst>
                  <a:ext uri="{FF2B5EF4-FFF2-40B4-BE49-F238E27FC236}">
                    <a16:creationId xmlns:a16="http://schemas.microsoft.com/office/drawing/2014/main" id="{5E868211-C6B2-ED9B-6226-048D485A154F}"/>
                  </a:ext>
                </a:extLst>
              </p14:cNvPr>
              <p14:cNvContentPartPr/>
              <p14:nvPr/>
            </p14:nvContentPartPr>
            <p14:xfrm>
              <a:off x="4501990" y="6507118"/>
              <a:ext cx="211320" cy="125280"/>
            </p14:xfrm>
          </p:contentPart>
        </mc:Choice>
        <mc:Fallback xmlns="">
          <p:pic>
            <p:nvPicPr>
              <p:cNvPr id="401" name="Ink 400">
                <a:extLst>
                  <a:ext uri="{FF2B5EF4-FFF2-40B4-BE49-F238E27FC236}">
                    <a16:creationId xmlns:a16="http://schemas.microsoft.com/office/drawing/2014/main" id="{5E868211-C6B2-ED9B-6226-048D485A154F}"/>
                  </a:ext>
                </a:extLst>
              </p:cNvPr>
              <p:cNvPicPr/>
              <p:nvPr/>
            </p:nvPicPr>
            <p:blipFill>
              <a:blip r:embed="rId288"/>
              <a:stretch>
                <a:fillRect/>
              </a:stretch>
            </p:blipFill>
            <p:spPr>
              <a:xfrm>
                <a:off x="4483990" y="6489118"/>
                <a:ext cx="246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02" name="Ink 401">
                <a:extLst>
                  <a:ext uri="{FF2B5EF4-FFF2-40B4-BE49-F238E27FC236}">
                    <a16:creationId xmlns:a16="http://schemas.microsoft.com/office/drawing/2014/main" id="{E7AB0238-D69D-6A97-24E6-4B87D6E6A598}"/>
                  </a:ext>
                </a:extLst>
              </p14:cNvPr>
              <p14:cNvContentPartPr/>
              <p14:nvPr/>
            </p14:nvContentPartPr>
            <p14:xfrm>
              <a:off x="4217590" y="6469678"/>
              <a:ext cx="159120" cy="30600"/>
            </p14:xfrm>
          </p:contentPart>
        </mc:Choice>
        <mc:Fallback xmlns="">
          <p:pic>
            <p:nvPicPr>
              <p:cNvPr id="402" name="Ink 401">
                <a:extLst>
                  <a:ext uri="{FF2B5EF4-FFF2-40B4-BE49-F238E27FC236}">
                    <a16:creationId xmlns:a16="http://schemas.microsoft.com/office/drawing/2014/main" id="{E7AB0238-D69D-6A97-24E6-4B87D6E6A598}"/>
                  </a:ext>
                </a:extLst>
              </p:cNvPr>
              <p:cNvPicPr/>
              <p:nvPr/>
            </p:nvPicPr>
            <p:blipFill>
              <a:blip r:embed="rId290"/>
              <a:stretch>
                <a:fillRect/>
              </a:stretch>
            </p:blipFill>
            <p:spPr>
              <a:xfrm>
                <a:off x="4199590" y="6451464"/>
                <a:ext cx="194760" cy="66664"/>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03" name="Ink 402">
                <a:extLst>
                  <a:ext uri="{FF2B5EF4-FFF2-40B4-BE49-F238E27FC236}">
                    <a16:creationId xmlns:a16="http://schemas.microsoft.com/office/drawing/2014/main" id="{F219C239-9E98-F29A-6FF0-FB81A40641BA}"/>
                  </a:ext>
                </a:extLst>
              </p14:cNvPr>
              <p14:cNvContentPartPr/>
              <p14:nvPr/>
            </p14:nvContentPartPr>
            <p14:xfrm>
              <a:off x="4563910" y="6288958"/>
              <a:ext cx="133920" cy="79200"/>
            </p14:xfrm>
          </p:contentPart>
        </mc:Choice>
        <mc:Fallback xmlns="">
          <p:pic>
            <p:nvPicPr>
              <p:cNvPr id="403" name="Ink 402">
                <a:extLst>
                  <a:ext uri="{FF2B5EF4-FFF2-40B4-BE49-F238E27FC236}">
                    <a16:creationId xmlns:a16="http://schemas.microsoft.com/office/drawing/2014/main" id="{F219C239-9E98-F29A-6FF0-FB81A40641BA}"/>
                  </a:ext>
                </a:extLst>
              </p:cNvPr>
              <p:cNvPicPr/>
              <p:nvPr/>
            </p:nvPicPr>
            <p:blipFill>
              <a:blip r:embed="rId292"/>
              <a:stretch>
                <a:fillRect/>
              </a:stretch>
            </p:blipFill>
            <p:spPr>
              <a:xfrm>
                <a:off x="4545910" y="6270876"/>
                <a:ext cx="169560" cy="115003"/>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04" name="Ink 403">
                <a:extLst>
                  <a:ext uri="{FF2B5EF4-FFF2-40B4-BE49-F238E27FC236}">
                    <a16:creationId xmlns:a16="http://schemas.microsoft.com/office/drawing/2014/main" id="{0667ED60-329E-23D1-EB92-8CA60D0F0C5B}"/>
                  </a:ext>
                </a:extLst>
              </p14:cNvPr>
              <p14:cNvContentPartPr/>
              <p14:nvPr/>
            </p14:nvContentPartPr>
            <p14:xfrm>
              <a:off x="4769830" y="6508918"/>
              <a:ext cx="273240" cy="102240"/>
            </p14:xfrm>
          </p:contentPart>
        </mc:Choice>
        <mc:Fallback xmlns="">
          <p:pic>
            <p:nvPicPr>
              <p:cNvPr id="404" name="Ink 403">
                <a:extLst>
                  <a:ext uri="{FF2B5EF4-FFF2-40B4-BE49-F238E27FC236}">
                    <a16:creationId xmlns:a16="http://schemas.microsoft.com/office/drawing/2014/main" id="{0667ED60-329E-23D1-EB92-8CA60D0F0C5B}"/>
                  </a:ext>
                </a:extLst>
              </p:cNvPr>
              <p:cNvPicPr/>
              <p:nvPr/>
            </p:nvPicPr>
            <p:blipFill>
              <a:blip r:embed="rId294"/>
              <a:stretch>
                <a:fillRect/>
              </a:stretch>
            </p:blipFill>
            <p:spPr>
              <a:xfrm>
                <a:off x="4751830" y="6490918"/>
                <a:ext cx="308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05" name="Ink 404">
                <a:extLst>
                  <a:ext uri="{FF2B5EF4-FFF2-40B4-BE49-F238E27FC236}">
                    <a16:creationId xmlns:a16="http://schemas.microsoft.com/office/drawing/2014/main" id="{3EB49A0B-D80A-1081-53B3-993E9FDFE80C}"/>
                  </a:ext>
                </a:extLst>
              </p14:cNvPr>
              <p14:cNvContentPartPr/>
              <p14:nvPr/>
            </p14:nvContentPartPr>
            <p14:xfrm>
              <a:off x="4928950" y="6331078"/>
              <a:ext cx="152640" cy="69120"/>
            </p14:xfrm>
          </p:contentPart>
        </mc:Choice>
        <mc:Fallback xmlns="">
          <p:pic>
            <p:nvPicPr>
              <p:cNvPr id="405" name="Ink 404">
                <a:extLst>
                  <a:ext uri="{FF2B5EF4-FFF2-40B4-BE49-F238E27FC236}">
                    <a16:creationId xmlns:a16="http://schemas.microsoft.com/office/drawing/2014/main" id="{3EB49A0B-D80A-1081-53B3-993E9FDFE80C}"/>
                  </a:ext>
                </a:extLst>
              </p:cNvPr>
              <p:cNvPicPr/>
              <p:nvPr/>
            </p:nvPicPr>
            <p:blipFill>
              <a:blip r:embed="rId296"/>
              <a:stretch>
                <a:fillRect/>
              </a:stretch>
            </p:blipFill>
            <p:spPr>
              <a:xfrm>
                <a:off x="4910950" y="6313078"/>
                <a:ext cx="1882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06" name="Ink 405">
                <a:extLst>
                  <a:ext uri="{FF2B5EF4-FFF2-40B4-BE49-F238E27FC236}">
                    <a16:creationId xmlns:a16="http://schemas.microsoft.com/office/drawing/2014/main" id="{183B7563-A996-A64F-D817-0BC7E4D18310}"/>
                  </a:ext>
                </a:extLst>
              </p14:cNvPr>
              <p14:cNvContentPartPr/>
              <p14:nvPr/>
            </p14:nvContentPartPr>
            <p14:xfrm>
              <a:off x="5108950" y="6449158"/>
              <a:ext cx="118440" cy="154080"/>
            </p14:xfrm>
          </p:contentPart>
        </mc:Choice>
        <mc:Fallback xmlns="">
          <p:pic>
            <p:nvPicPr>
              <p:cNvPr id="406" name="Ink 405">
                <a:extLst>
                  <a:ext uri="{FF2B5EF4-FFF2-40B4-BE49-F238E27FC236}">
                    <a16:creationId xmlns:a16="http://schemas.microsoft.com/office/drawing/2014/main" id="{183B7563-A996-A64F-D817-0BC7E4D18310}"/>
                  </a:ext>
                </a:extLst>
              </p:cNvPr>
              <p:cNvPicPr/>
              <p:nvPr/>
            </p:nvPicPr>
            <p:blipFill>
              <a:blip r:embed="rId298"/>
              <a:stretch>
                <a:fillRect/>
              </a:stretch>
            </p:blipFill>
            <p:spPr>
              <a:xfrm>
                <a:off x="5090950" y="6431158"/>
                <a:ext cx="154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07" name="Ink 406">
                <a:extLst>
                  <a:ext uri="{FF2B5EF4-FFF2-40B4-BE49-F238E27FC236}">
                    <a16:creationId xmlns:a16="http://schemas.microsoft.com/office/drawing/2014/main" id="{6DBD0791-F6BA-E966-172C-B173AFC21C29}"/>
                  </a:ext>
                </a:extLst>
              </p14:cNvPr>
              <p14:cNvContentPartPr/>
              <p14:nvPr/>
            </p14:nvContentPartPr>
            <p14:xfrm>
              <a:off x="5314510" y="6191398"/>
              <a:ext cx="344880" cy="407160"/>
            </p14:xfrm>
          </p:contentPart>
        </mc:Choice>
        <mc:Fallback xmlns="">
          <p:pic>
            <p:nvPicPr>
              <p:cNvPr id="407" name="Ink 406">
                <a:extLst>
                  <a:ext uri="{FF2B5EF4-FFF2-40B4-BE49-F238E27FC236}">
                    <a16:creationId xmlns:a16="http://schemas.microsoft.com/office/drawing/2014/main" id="{6DBD0791-F6BA-E966-172C-B173AFC21C29}"/>
                  </a:ext>
                </a:extLst>
              </p:cNvPr>
              <p:cNvPicPr/>
              <p:nvPr/>
            </p:nvPicPr>
            <p:blipFill>
              <a:blip r:embed="rId300"/>
              <a:stretch>
                <a:fillRect/>
              </a:stretch>
            </p:blipFill>
            <p:spPr>
              <a:xfrm>
                <a:off x="5296510" y="6173398"/>
                <a:ext cx="3805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08" name="Ink 407">
                <a:extLst>
                  <a:ext uri="{FF2B5EF4-FFF2-40B4-BE49-F238E27FC236}">
                    <a16:creationId xmlns:a16="http://schemas.microsoft.com/office/drawing/2014/main" id="{B00C7018-17E9-BF1C-0182-2F296C5AFFEA}"/>
                  </a:ext>
                </a:extLst>
              </p14:cNvPr>
              <p14:cNvContentPartPr/>
              <p14:nvPr/>
            </p14:nvContentPartPr>
            <p14:xfrm>
              <a:off x="5618710" y="6495958"/>
              <a:ext cx="168120" cy="93240"/>
            </p14:xfrm>
          </p:contentPart>
        </mc:Choice>
        <mc:Fallback xmlns="">
          <p:pic>
            <p:nvPicPr>
              <p:cNvPr id="408" name="Ink 407">
                <a:extLst>
                  <a:ext uri="{FF2B5EF4-FFF2-40B4-BE49-F238E27FC236}">
                    <a16:creationId xmlns:a16="http://schemas.microsoft.com/office/drawing/2014/main" id="{B00C7018-17E9-BF1C-0182-2F296C5AFFEA}"/>
                  </a:ext>
                </a:extLst>
              </p:cNvPr>
              <p:cNvPicPr/>
              <p:nvPr/>
            </p:nvPicPr>
            <p:blipFill>
              <a:blip r:embed="rId302"/>
              <a:stretch>
                <a:fillRect/>
              </a:stretch>
            </p:blipFill>
            <p:spPr>
              <a:xfrm>
                <a:off x="5600710" y="6477888"/>
                <a:ext cx="203760" cy="129018"/>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09" name="Ink 408">
                <a:extLst>
                  <a:ext uri="{FF2B5EF4-FFF2-40B4-BE49-F238E27FC236}">
                    <a16:creationId xmlns:a16="http://schemas.microsoft.com/office/drawing/2014/main" id="{A81447DD-3EBC-BFDC-179E-FFF9CEB947A6}"/>
                  </a:ext>
                </a:extLst>
              </p14:cNvPr>
              <p14:cNvContentPartPr/>
              <p14:nvPr/>
            </p14:nvContentPartPr>
            <p14:xfrm>
              <a:off x="5889790" y="6486598"/>
              <a:ext cx="150480" cy="118080"/>
            </p14:xfrm>
          </p:contentPart>
        </mc:Choice>
        <mc:Fallback xmlns="">
          <p:pic>
            <p:nvPicPr>
              <p:cNvPr id="409" name="Ink 408">
                <a:extLst>
                  <a:ext uri="{FF2B5EF4-FFF2-40B4-BE49-F238E27FC236}">
                    <a16:creationId xmlns:a16="http://schemas.microsoft.com/office/drawing/2014/main" id="{A81447DD-3EBC-BFDC-179E-FFF9CEB947A6}"/>
                  </a:ext>
                </a:extLst>
              </p:cNvPr>
              <p:cNvPicPr/>
              <p:nvPr/>
            </p:nvPicPr>
            <p:blipFill>
              <a:blip r:embed="rId304"/>
              <a:stretch>
                <a:fillRect/>
              </a:stretch>
            </p:blipFill>
            <p:spPr>
              <a:xfrm>
                <a:off x="5871833" y="6468598"/>
                <a:ext cx="186035"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10" name="Ink 409">
                <a:extLst>
                  <a:ext uri="{FF2B5EF4-FFF2-40B4-BE49-F238E27FC236}">
                    <a16:creationId xmlns:a16="http://schemas.microsoft.com/office/drawing/2014/main" id="{252CEA2A-9186-5A4B-BB83-093F9B9D333B}"/>
                  </a:ext>
                </a:extLst>
              </p14:cNvPr>
              <p14:cNvContentPartPr/>
              <p14:nvPr/>
            </p14:nvContentPartPr>
            <p14:xfrm>
              <a:off x="6095710" y="6517558"/>
              <a:ext cx="179640" cy="68400"/>
            </p14:xfrm>
          </p:contentPart>
        </mc:Choice>
        <mc:Fallback xmlns="">
          <p:pic>
            <p:nvPicPr>
              <p:cNvPr id="410" name="Ink 409">
                <a:extLst>
                  <a:ext uri="{FF2B5EF4-FFF2-40B4-BE49-F238E27FC236}">
                    <a16:creationId xmlns:a16="http://schemas.microsoft.com/office/drawing/2014/main" id="{252CEA2A-9186-5A4B-BB83-093F9B9D333B}"/>
                  </a:ext>
                </a:extLst>
              </p:cNvPr>
              <p:cNvPicPr/>
              <p:nvPr/>
            </p:nvPicPr>
            <p:blipFill>
              <a:blip r:embed="rId306"/>
              <a:stretch>
                <a:fillRect/>
              </a:stretch>
            </p:blipFill>
            <p:spPr>
              <a:xfrm>
                <a:off x="6077674" y="6499652"/>
                <a:ext cx="215352" cy="103853"/>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11" name="Ink 410">
                <a:extLst>
                  <a:ext uri="{FF2B5EF4-FFF2-40B4-BE49-F238E27FC236}">
                    <a16:creationId xmlns:a16="http://schemas.microsoft.com/office/drawing/2014/main" id="{387BA6C4-6985-2C94-A1F1-CF2F0C94D62F}"/>
                  </a:ext>
                </a:extLst>
              </p14:cNvPr>
              <p14:cNvContentPartPr/>
              <p14:nvPr/>
            </p14:nvContentPartPr>
            <p14:xfrm>
              <a:off x="5723830" y="6386878"/>
              <a:ext cx="8280" cy="360"/>
            </p14:xfrm>
          </p:contentPart>
        </mc:Choice>
        <mc:Fallback xmlns="">
          <p:pic>
            <p:nvPicPr>
              <p:cNvPr id="411" name="Ink 410">
                <a:extLst>
                  <a:ext uri="{FF2B5EF4-FFF2-40B4-BE49-F238E27FC236}">
                    <a16:creationId xmlns:a16="http://schemas.microsoft.com/office/drawing/2014/main" id="{387BA6C4-6985-2C94-A1F1-CF2F0C94D62F}"/>
                  </a:ext>
                </a:extLst>
              </p:cNvPr>
              <p:cNvPicPr/>
              <p:nvPr/>
            </p:nvPicPr>
            <p:blipFill>
              <a:blip r:embed="rId308"/>
              <a:stretch>
                <a:fillRect/>
              </a:stretch>
            </p:blipFill>
            <p:spPr>
              <a:xfrm>
                <a:off x="5705830" y="6368878"/>
                <a:ext cx="43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13" name="Ink 412">
                <a:extLst>
                  <a:ext uri="{FF2B5EF4-FFF2-40B4-BE49-F238E27FC236}">
                    <a16:creationId xmlns:a16="http://schemas.microsoft.com/office/drawing/2014/main" id="{7F52CABA-E2C8-01F9-D760-C21841B02BBA}"/>
                  </a:ext>
                </a:extLst>
              </p14:cNvPr>
              <p14:cNvContentPartPr/>
              <p14:nvPr/>
            </p14:nvContentPartPr>
            <p14:xfrm>
              <a:off x="5543830" y="5751118"/>
              <a:ext cx="515880" cy="36720"/>
            </p14:xfrm>
          </p:contentPart>
        </mc:Choice>
        <mc:Fallback xmlns="">
          <p:pic>
            <p:nvPicPr>
              <p:cNvPr id="413" name="Ink 412">
                <a:extLst>
                  <a:ext uri="{FF2B5EF4-FFF2-40B4-BE49-F238E27FC236}">
                    <a16:creationId xmlns:a16="http://schemas.microsoft.com/office/drawing/2014/main" id="{7F52CABA-E2C8-01F9-D760-C21841B02BBA}"/>
                  </a:ext>
                </a:extLst>
              </p:cNvPr>
              <p:cNvPicPr/>
              <p:nvPr/>
            </p:nvPicPr>
            <p:blipFill>
              <a:blip r:embed="rId310"/>
              <a:stretch>
                <a:fillRect/>
              </a:stretch>
            </p:blipFill>
            <p:spPr>
              <a:xfrm>
                <a:off x="5525817" y="5733293"/>
                <a:ext cx="551545" cy="72014"/>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14" name="Ink 413">
                <a:extLst>
                  <a:ext uri="{FF2B5EF4-FFF2-40B4-BE49-F238E27FC236}">
                    <a16:creationId xmlns:a16="http://schemas.microsoft.com/office/drawing/2014/main" id="{78C5C2EC-7224-E93A-D239-99AF044A2FF4}"/>
                  </a:ext>
                </a:extLst>
              </p14:cNvPr>
              <p14:cNvContentPartPr/>
              <p14:nvPr/>
            </p14:nvContentPartPr>
            <p14:xfrm>
              <a:off x="5939830" y="5633038"/>
              <a:ext cx="183960" cy="230760"/>
            </p14:xfrm>
          </p:contentPart>
        </mc:Choice>
        <mc:Fallback xmlns="">
          <p:pic>
            <p:nvPicPr>
              <p:cNvPr id="414" name="Ink 413">
                <a:extLst>
                  <a:ext uri="{FF2B5EF4-FFF2-40B4-BE49-F238E27FC236}">
                    <a16:creationId xmlns:a16="http://schemas.microsoft.com/office/drawing/2014/main" id="{78C5C2EC-7224-E93A-D239-99AF044A2FF4}"/>
                  </a:ext>
                </a:extLst>
              </p:cNvPr>
              <p:cNvPicPr/>
              <p:nvPr/>
            </p:nvPicPr>
            <p:blipFill>
              <a:blip r:embed="rId312"/>
              <a:stretch>
                <a:fillRect/>
              </a:stretch>
            </p:blipFill>
            <p:spPr>
              <a:xfrm>
                <a:off x="5921830" y="5615038"/>
                <a:ext cx="219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15" name="Ink 414">
                <a:extLst>
                  <a:ext uri="{FF2B5EF4-FFF2-40B4-BE49-F238E27FC236}">
                    <a16:creationId xmlns:a16="http://schemas.microsoft.com/office/drawing/2014/main" id="{0A451653-F0AB-77D5-E2C0-4D8200B8207B}"/>
                  </a:ext>
                </a:extLst>
              </p14:cNvPr>
              <p14:cNvContentPartPr/>
              <p14:nvPr/>
            </p14:nvContentPartPr>
            <p14:xfrm>
              <a:off x="6199390" y="5451238"/>
              <a:ext cx="318600" cy="388440"/>
            </p14:xfrm>
          </p:contentPart>
        </mc:Choice>
        <mc:Fallback xmlns="">
          <p:pic>
            <p:nvPicPr>
              <p:cNvPr id="415" name="Ink 414">
                <a:extLst>
                  <a:ext uri="{FF2B5EF4-FFF2-40B4-BE49-F238E27FC236}">
                    <a16:creationId xmlns:a16="http://schemas.microsoft.com/office/drawing/2014/main" id="{0A451653-F0AB-77D5-E2C0-4D8200B8207B}"/>
                  </a:ext>
                </a:extLst>
              </p:cNvPr>
              <p:cNvPicPr/>
              <p:nvPr/>
            </p:nvPicPr>
            <p:blipFill>
              <a:blip r:embed="rId314"/>
              <a:stretch>
                <a:fillRect/>
              </a:stretch>
            </p:blipFill>
            <p:spPr>
              <a:xfrm>
                <a:off x="6181390" y="5433221"/>
                <a:ext cx="354240" cy="424113"/>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16" name="Ink 415">
                <a:extLst>
                  <a:ext uri="{FF2B5EF4-FFF2-40B4-BE49-F238E27FC236}">
                    <a16:creationId xmlns:a16="http://schemas.microsoft.com/office/drawing/2014/main" id="{DD8795A1-3248-E60C-DCF6-7C8AA6CD432F}"/>
                  </a:ext>
                </a:extLst>
              </p14:cNvPr>
              <p14:cNvContentPartPr/>
              <p14:nvPr/>
            </p14:nvContentPartPr>
            <p14:xfrm>
              <a:off x="6596470" y="5750758"/>
              <a:ext cx="146520" cy="182880"/>
            </p14:xfrm>
          </p:contentPart>
        </mc:Choice>
        <mc:Fallback xmlns="">
          <p:pic>
            <p:nvPicPr>
              <p:cNvPr id="416" name="Ink 415">
                <a:extLst>
                  <a:ext uri="{FF2B5EF4-FFF2-40B4-BE49-F238E27FC236}">
                    <a16:creationId xmlns:a16="http://schemas.microsoft.com/office/drawing/2014/main" id="{DD8795A1-3248-E60C-DCF6-7C8AA6CD432F}"/>
                  </a:ext>
                </a:extLst>
              </p:cNvPr>
              <p:cNvPicPr/>
              <p:nvPr/>
            </p:nvPicPr>
            <p:blipFill>
              <a:blip r:embed="rId316"/>
              <a:stretch>
                <a:fillRect/>
              </a:stretch>
            </p:blipFill>
            <p:spPr>
              <a:xfrm>
                <a:off x="6578470" y="5732758"/>
                <a:ext cx="182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17" name="Ink 416">
                <a:extLst>
                  <a:ext uri="{FF2B5EF4-FFF2-40B4-BE49-F238E27FC236}">
                    <a16:creationId xmlns:a16="http://schemas.microsoft.com/office/drawing/2014/main" id="{0AF70241-A83F-87DE-4884-9D4EC4EFDD02}"/>
                  </a:ext>
                </a:extLst>
              </p14:cNvPr>
              <p14:cNvContentPartPr/>
              <p14:nvPr/>
            </p14:nvContentPartPr>
            <p14:xfrm>
              <a:off x="6460030" y="5470678"/>
              <a:ext cx="154080" cy="23040"/>
            </p14:xfrm>
          </p:contentPart>
        </mc:Choice>
        <mc:Fallback xmlns="">
          <p:pic>
            <p:nvPicPr>
              <p:cNvPr id="417" name="Ink 416">
                <a:extLst>
                  <a:ext uri="{FF2B5EF4-FFF2-40B4-BE49-F238E27FC236}">
                    <a16:creationId xmlns:a16="http://schemas.microsoft.com/office/drawing/2014/main" id="{0AF70241-A83F-87DE-4884-9D4EC4EFDD02}"/>
                  </a:ext>
                </a:extLst>
              </p:cNvPr>
              <p:cNvPicPr/>
              <p:nvPr/>
            </p:nvPicPr>
            <p:blipFill>
              <a:blip r:embed="rId318"/>
              <a:stretch>
                <a:fillRect/>
              </a:stretch>
            </p:blipFill>
            <p:spPr>
              <a:xfrm>
                <a:off x="6442030" y="5452955"/>
                <a:ext cx="189720" cy="58132"/>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18" name="Ink 417">
                <a:extLst>
                  <a:ext uri="{FF2B5EF4-FFF2-40B4-BE49-F238E27FC236}">
                    <a16:creationId xmlns:a16="http://schemas.microsoft.com/office/drawing/2014/main" id="{28862354-11A1-AEAF-3801-0693D664295D}"/>
                  </a:ext>
                </a:extLst>
              </p14:cNvPr>
              <p14:cNvContentPartPr/>
              <p14:nvPr/>
            </p14:nvContentPartPr>
            <p14:xfrm>
              <a:off x="6596110" y="5388238"/>
              <a:ext cx="134280" cy="146160"/>
            </p14:xfrm>
          </p:contentPart>
        </mc:Choice>
        <mc:Fallback xmlns="">
          <p:pic>
            <p:nvPicPr>
              <p:cNvPr id="418" name="Ink 417">
                <a:extLst>
                  <a:ext uri="{FF2B5EF4-FFF2-40B4-BE49-F238E27FC236}">
                    <a16:creationId xmlns:a16="http://schemas.microsoft.com/office/drawing/2014/main" id="{28862354-11A1-AEAF-3801-0693D664295D}"/>
                  </a:ext>
                </a:extLst>
              </p:cNvPr>
              <p:cNvPicPr/>
              <p:nvPr/>
            </p:nvPicPr>
            <p:blipFill>
              <a:blip r:embed="rId320"/>
              <a:stretch>
                <a:fillRect/>
              </a:stretch>
            </p:blipFill>
            <p:spPr>
              <a:xfrm>
                <a:off x="6578110" y="5370238"/>
                <a:ext cx="169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19" name="Ink 418">
                <a:extLst>
                  <a:ext uri="{FF2B5EF4-FFF2-40B4-BE49-F238E27FC236}">
                    <a16:creationId xmlns:a16="http://schemas.microsoft.com/office/drawing/2014/main" id="{53CAABFA-509B-4AD7-D0EB-FF08074CCCD3}"/>
                  </a:ext>
                </a:extLst>
              </p14:cNvPr>
              <p14:cNvContentPartPr/>
              <p14:nvPr/>
            </p14:nvContentPartPr>
            <p14:xfrm>
              <a:off x="6882310" y="5694238"/>
              <a:ext cx="545040" cy="50760"/>
            </p14:xfrm>
          </p:contentPart>
        </mc:Choice>
        <mc:Fallback xmlns="">
          <p:pic>
            <p:nvPicPr>
              <p:cNvPr id="419" name="Ink 418">
                <a:extLst>
                  <a:ext uri="{FF2B5EF4-FFF2-40B4-BE49-F238E27FC236}">
                    <a16:creationId xmlns:a16="http://schemas.microsoft.com/office/drawing/2014/main" id="{53CAABFA-509B-4AD7-D0EB-FF08074CCCD3}"/>
                  </a:ext>
                </a:extLst>
              </p:cNvPr>
              <p:cNvPicPr/>
              <p:nvPr/>
            </p:nvPicPr>
            <p:blipFill>
              <a:blip r:embed="rId322"/>
              <a:stretch>
                <a:fillRect/>
              </a:stretch>
            </p:blipFill>
            <p:spPr>
              <a:xfrm>
                <a:off x="6864298" y="5676238"/>
                <a:ext cx="580704"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20" name="Ink 419">
                <a:extLst>
                  <a:ext uri="{FF2B5EF4-FFF2-40B4-BE49-F238E27FC236}">
                    <a16:creationId xmlns:a16="http://schemas.microsoft.com/office/drawing/2014/main" id="{94A2A5B3-F31C-14A3-71F4-43C062A7977D}"/>
                  </a:ext>
                </a:extLst>
              </p14:cNvPr>
              <p14:cNvContentPartPr/>
              <p14:nvPr/>
            </p14:nvContentPartPr>
            <p14:xfrm>
              <a:off x="7300990" y="5590918"/>
              <a:ext cx="217800" cy="152280"/>
            </p14:xfrm>
          </p:contentPart>
        </mc:Choice>
        <mc:Fallback xmlns="">
          <p:pic>
            <p:nvPicPr>
              <p:cNvPr id="420" name="Ink 419">
                <a:extLst>
                  <a:ext uri="{FF2B5EF4-FFF2-40B4-BE49-F238E27FC236}">
                    <a16:creationId xmlns:a16="http://schemas.microsoft.com/office/drawing/2014/main" id="{94A2A5B3-F31C-14A3-71F4-43C062A7977D}"/>
                  </a:ext>
                </a:extLst>
              </p:cNvPr>
              <p:cNvPicPr/>
              <p:nvPr/>
            </p:nvPicPr>
            <p:blipFill>
              <a:blip r:embed="rId324"/>
              <a:stretch>
                <a:fillRect/>
              </a:stretch>
            </p:blipFill>
            <p:spPr>
              <a:xfrm>
                <a:off x="7282990" y="5572918"/>
                <a:ext cx="253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21" name="Ink 420">
                <a:extLst>
                  <a:ext uri="{FF2B5EF4-FFF2-40B4-BE49-F238E27FC236}">
                    <a16:creationId xmlns:a16="http://schemas.microsoft.com/office/drawing/2014/main" id="{8D621F9C-67DE-5AD9-050F-C1316AA28D4B}"/>
                  </a:ext>
                </a:extLst>
              </p14:cNvPr>
              <p14:cNvContentPartPr/>
              <p14:nvPr/>
            </p14:nvContentPartPr>
            <p14:xfrm>
              <a:off x="7826950" y="5304718"/>
              <a:ext cx="1037880" cy="42480"/>
            </p14:xfrm>
          </p:contentPart>
        </mc:Choice>
        <mc:Fallback xmlns="">
          <p:pic>
            <p:nvPicPr>
              <p:cNvPr id="421" name="Ink 420">
                <a:extLst>
                  <a:ext uri="{FF2B5EF4-FFF2-40B4-BE49-F238E27FC236}">
                    <a16:creationId xmlns:a16="http://schemas.microsoft.com/office/drawing/2014/main" id="{8D621F9C-67DE-5AD9-050F-C1316AA28D4B}"/>
                  </a:ext>
                </a:extLst>
              </p:cNvPr>
              <p:cNvPicPr/>
              <p:nvPr/>
            </p:nvPicPr>
            <p:blipFill>
              <a:blip r:embed="rId326"/>
              <a:stretch>
                <a:fillRect/>
              </a:stretch>
            </p:blipFill>
            <p:spPr>
              <a:xfrm>
                <a:off x="7808950" y="5286718"/>
                <a:ext cx="10735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22" name="Ink 421">
                <a:extLst>
                  <a:ext uri="{FF2B5EF4-FFF2-40B4-BE49-F238E27FC236}">
                    <a16:creationId xmlns:a16="http://schemas.microsoft.com/office/drawing/2014/main" id="{36B01901-9741-B2CC-936E-C3213D73E355}"/>
                  </a:ext>
                </a:extLst>
              </p14:cNvPr>
              <p14:cNvContentPartPr/>
              <p14:nvPr/>
            </p14:nvContentPartPr>
            <p14:xfrm>
              <a:off x="7642990" y="5325958"/>
              <a:ext cx="930960" cy="574560"/>
            </p14:xfrm>
          </p:contentPart>
        </mc:Choice>
        <mc:Fallback xmlns="">
          <p:pic>
            <p:nvPicPr>
              <p:cNvPr id="422" name="Ink 421">
                <a:extLst>
                  <a:ext uri="{FF2B5EF4-FFF2-40B4-BE49-F238E27FC236}">
                    <a16:creationId xmlns:a16="http://schemas.microsoft.com/office/drawing/2014/main" id="{36B01901-9741-B2CC-936E-C3213D73E355}"/>
                  </a:ext>
                </a:extLst>
              </p:cNvPr>
              <p:cNvPicPr/>
              <p:nvPr/>
            </p:nvPicPr>
            <p:blipFill>
              <a:blip r:embed="rId328"/>
              <a:stretch>
                <a:fillRect/>
              </a:stretch>
            </p:blipFill>
            <p:spPr>
              <a:xfrm>
                <a:off x="7624990" y="5307958"/>
                <a:ext cx="96660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23" name="Ink 422">
                <a:extLst>
                  <a:ext uri="{FF2B5EF4-FFF2-40B4-BE49-F238E27FC236}">
                    <a16:creationId xmlns:a16="http://schemas.microsoft.com/office/drawing/2014/main" id="{DA04727E-490A-120E-6152-76AF63365257}"/>
                  </a:ext>
                </a:extLst>
              </p14:cNvPr>
              <p14:cNvContentPartPr/>
              <p14:nvPr/>
            </p14:nvContentPartPr>
            <p14:xfrm>
              <a:off x="8492590" y="5353678"/>
              <a:ext cx="147600" cy="347760"/>
            </p14:xfrm>
          </p:contentPart>
        </mc:Choice>
        <mc:Fallback xmlns="">
          <p:pic>
            <p:nvPicPr>
              <p:cNvPr id="423" name="Ink 422">
                <a:extLst>
                  <a:ext uri="{FF2B5EF4-FFF2-40B4-BE49-F238E27FC236}">
                    <a16:creationId xmlns:a16="http://schemas.microsoft.com/office/drawing/2014/main" id="{DA04727E-490A-120E-6152-76AF63365257}"/>
                  </a:ext>
                </a:extLst>
              </p:cNvPr>
              <p:cNvPicPr/>
              <p:nvPr/>
            </p:nvPicPr>
            <p:blipFill>
              <a:blip r:embed="rId330"/>
              <a:stretch>
                <a:fillRect/>
              </a:stretch>
            </p:blipFill>
            <p:spPr>
              <a:xfrm>
                <a:off x="8474590" y="5335678"/>
                <a:ext cx="1832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24" name="Ink 423">
                <a:extLst>
                  <a:ext uri="{FF2B5EF4-FFF2-40B4-BE49-F238E27FC236}">
                    <a16:creationId xmlns:a16="http://schemas.microsoft.com/office/drawing/2014/main" id="{3F8B9CB0-4F35-33F9-5F7B-745CD585349D}"/>
                  </a:ext>
                </a:extLst>
              </p14:cNvPr>
              <p14:cNvContentPartPr/>
              <p14:nvPr/>
            </p14:nvContentPartPr>
            <p14:xfrm>
              <a:off x="8032510" y="5435758"/>
              <a:ext cx="183600" cy="275400"/>
            </p14:xfrm>
          </p:contentPart>
        </mc:Choice>
        <mc:Fallback xmlns="">
          <p:pic>
            <p:nvPicPr>
              <p:cNvPr id="424" name="Ink 423">
                <a:extLst>
                  <a:ext uri="{FF2B5EF4-FFF2-40B4-BE49-F238E27FC236}">
                    <a16:creationId xmlns:a16="http://schemas.microsoft.com/office/drawing/2014/main" id="{3F8B9CB0-4F35-33F9-5F7B-745CD585349D}"/>
                  </a:ext>
                </a:extLst>
              </p:cNvPr>
              <p:cNvPicPr/>
              <p:nvPr/>
            </p:nvPicPr>
            <p:blipFill>
              <a:blip r:embed="rId332"/>
              <a:stretch>
                <a:fillRect/>
              </a:stretch>
            </p:blipFill>
            <p:spPr>
              <a:xfrm>
                <a:off x="8014510" y="5417758"/>
                <a:ext cx="219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25" name="Ink 424">
                <a:extLst>
                  <a:ext uri="{FF2B5EF4-FFF2-40B4-BE49-F238E27FC236}">
                    <a16:creationId xmlns:a16="http://schemas.microsoft.com/office/drawing/2014/main" id="{0A1A6EF7-2F4B-7031-20FC-4CE0DBCEBBBD}"/>
                  </a:ext>
                </a:extLst>
              </p14:cNvPr>
              <p14:cNvContentPartPr/>
              <p14:nvPr/>
            </p14:nvContentPartPr>
            <p14:xfrm>
              <a:off x="7606990" y="6093478"/>
              <a:ext cx="203400" cy="329760"/>
            </p14:xfrm>
          </p:contentPart>
        </mc:Choice>
        <mc:Fallback xmlns="">
          <p:pic>
            <p:nvPicPr>
              <p:cNvPr id="425" name="Ink 424">
                <a:extLst>
                  <a:ext uri="{FF2B5EF4-FFF2-40B4-BE49-F238E27FC236}">
                    <a16:creationId xmlns:a16="http://schemas.microsoft.com/office/drawing/2014/main" id="{0A1A6EF7-2F4B-7031-20FC-4CE0DBCEBBBD}"/>
                  </a:ext>
                </a:extLst>
              </p:cNvPr>
              <p:cNvPicPr/>
              <p:nvPr/>
            </p:nvPicPr>
            <p:blipFill>
              <a:blip r:embed="rId334"/>
              <a:stretch>
                <a:fillRect/>
              </a:stretch>
            </p:blipFill>
            <p:spPr>
              <a:xfrm>
                <a:off x="7588990" y="6075478"/>
                <a:ext cx="2390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26" name="Ink 425">
                <a:extLst>
                  <a:ext uri="{FF2B5EF4-FFF2-40B4-BE49-F238E27FC236}">
                    <a16:creationId xmlns:a16="http://schemas.microsoft.com/office/drawing/2014/main" id="{03101801-DC14-73FF-E1E3-7C91EB03162B}"/>
                  </a:ext>
                </a:extLst>
              </p14:cNvPr>
              <p14:cNvContentPartPr/>
              <p14:nvPr/>
            </p14:nvContentPartPr>
            <p14:xfrm>
              <a:off x="7879150" y="6246838"/>
              <a:ext cx="171720" cy="135000"/>
            </p14:xfrm>
          </p:contentPart>
        </mc:Choice>
        <mc:Fallback xmlns="">
          <p:pic>
            <p:nvPicPr>
              <p:cNvPr id="426" name="Ink 425">
                <a:extLst>
                  <a:ext uri="{FF2B5EF4-FFF2-40B4-BE49-F238E27FC236}">
                    <a16:creationId xmlns:a16="http://schemas.microsoft.com/office/drawing/2014/main" id="{03101801-DC14-73FF-E1E3-7C91EB03162B}"/>
                  </a:ext>
                </a:extLst>
              </p:cNvPr>
              <p:cNvPicPr/>
              <p:nvPr/>
            </p:nvPicPr>
            <p:blipFill>
              <a:blip r:embed="rId336"/>
              <a:stretch>
                <a:fillRect/>
              </a:stretch>
            </p:blipFill>
            <p:spPr>
              <a:xfrm>
                <a:off x="7861150" y="6228838"/>
                <a:ext cx="207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429" name="Ink 428">
                <a:extLst>
                  <a:ext uri="{FF2B5EF4-FFF2-40B4-BE49-F238E27FC236}">
                    <a16:creationId xmlns:a16="http://schemas.microsoft.com/office/drawing/2014/main" id="{23985547-64E2-C144-A31D-6B0DB31776F6}"/>
                  </a:ext>
                </a:extLst>
              </p14:cNvPr>
              <p14:cNvContentPartPr/>
              <p14:nvPr/>
            </p14:nvContentPartPr>
            <p14:xfrm>
              <a:off x="8955190" y="5614678"/>
              <a:ext cx="533160" cy="39600"/>
            </p14:xfrm>
          </p:contentPart>
        </mc:Choice>
        <mc:Fallback xmlns="">
          <p:pic>
            <p:nvPicPr>
              <p:cNvPr id="429" name="Ink 428">
                <a:extLst>
                  <a:ext uri="{FF2B5EF4-FFF2-40B4-BE49-F238E27FC236}">
                    <a16:creationId xmlns:a16="http://schemas.microsoft.com/office/drawing/2014/main" id="{23985547-64E2-C144-A31D-6B0DB31776F6}"/>
                  </a:ext>
                </a:extLst>
              </p:cNvPr>
              <p:cNvPicPr/>
              <p:nvPr/>
            </p:nvPicPr>
            <p:blipFill>
              <a:blip r:embed="rId338"/>
              <a:stretch>
                <a:fillRect/>
              </a:stretch>
            </p:blipFill>
            <p:spPr>
              <a:xfrm>
                <a:off x="8937202" y="5596678"/>
                <a:ext cx="568776"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430" name="Ink 429">
                <a:extLst>
                  <a:ext uri="{FF2B5EF4-FFF2-40B4-BE49-F238E27FC236}">
                    <a16:creationId xmlns:a16="http://schemas.microsoft.com/office/drawing/2014/main" id="{DFDDC1CF-C092-4CDA-3552-F41DD2F8BDD3}"/>
                  </a:ext>
                </a:extLst>
              </p14:cNvPr>
              <p14:cNvContentPartPr/>
              <p14:nvPr/>
            </p14:nvContentPartPr>
            <p14:xfrm>
              <a:off x="9360190" y="5521078"/>
              <a:ext cx="183240" cy="229680"/>
            </p14:xfrm>
          </p:contentPart>
        </mc:Choice>
        <mc:Fallback xmlns="">
          <p:pic>
            <p:nvPicPr>
              <p:cNvPr id="430" name="Ink 429">
                <a:extLst>
                  <a:ext uri="{FF2B5EF4-FFF2-40B4-BE49-F238E27FC236}">
                    <a16:creationId xmlns:a16="http://schemas.microsoft.com/office/drawing/2014/main" id="{DFDDC1CF-C092-4CDA-3552-F41DD2F8BDD3}"/>
                  </a:ext>
                </a:extLst>
              </p:cNvPr>
              <p:cNvPicPr/>
              <p:nvPr/>
            </p:nvPicPr>
            <p:blipFill>
              <a:blip r:embed="rId340"/>
              <a:stretch>
                <a:fillRect/>
              </a:stretch>
            </p:blipFill>
            <p:spPr>
              <a:xfrm>
                <a:off x="9342190" y="5503078"/>
                <a:ext cx="218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54" name="Ink 453">
                <a:extLst>
                  <a:ext uri="{FF2B5EF4-FFF2-40B4-BE49-F238E27FC236}">
                    <a16:creationId xmlns:a16="http://schemas.microsoft.com/office/drawing/2014/main" id="{EC004A17-F438-F103-40DB-4C9B8873951E}"/>
                  </a:ext>
                </a:extLst>
              </p14:cNvPr>
              <p14:cNvContentPartPr/>
              <p14:nvPr/>
            </p14:nvContentPartPr>
            <p14:xfrm>
              <a:off x="5268790" y="6121198"/>
              <a:ext cx="15120" cy="164880"/>
            </p14:xfrm>
          </p:contentPart>
        </mc:Choice>
        <mc:Fallback xmlns="">
          <p:pic>
            <p:nvPicPr>
              <p:cNvPr id="454" name="Ink 453">
                <a:extLst>
                  <a:ext uri="{FF2B5EF4-FFF2-40B4-BE49-F238E27FC236}">
                    <a16:creationId xmlns:a16="http://schemas.microsoft.com/office/drawing/2014/main" id="{EC004A17-F438-F103-40DB-4C9B8873951E}"/>
                  </a:ext>
                </a:extLst>
              </p:cNvPr>
              <p:cNvPicPr/>
              <p:nvPr/>
            </p:nvPicPr>
            <p:blipFill>
              <a:blip r:embed="rId342"/>
              <a:stretch>
                <a:fillRect/>
              </a:stretch>
            </p:blipFill>
            <p:spPr>
              <a:xfrm>
                <a:off x="5250790" y="6103198"/>
                <a:ext cx="507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55" name="Ink 454">
                <a:extLst>
                  <a:ext uri="{FF2B5EF4-FFF2-40B4-BE49-F238E27FC236}">
                    <a16:creationId xmlns:a16="http://schemas.microsoft.com/office/drawing/2014/main" id="{F3B7DD93-3F42-DA83-46CB-18A6D27D6545}"/>
                  </a:ext>
                </a:extLst>
              </p14:cNvPr>
              <p14:cNvContentPartPr/>
              <p14:nvPr/>
            </p14:nvContentPartPr>
            <p14:xfrm>
              <a:off x="5185990" y="6221278"/>
              <a:ext cx="262440" cy="163800"/>
            </p14:xfrm>
          </p:contentPart>
        </mc:Choice>
        <mc:Fallback xmlns="">
          <p:pic>
            <p:nvPicPr>
              <p:cNvPr id="455" name="Ink 454">
                <a:extLst>
                  <a:ext uri="{FF2B5EF4-FFF2-40B4-BE49-F238E27FC236}">
                    <a16:creationId xmlns:a16="http://schemas.microsoft.com/office/drawing/2014/main" id="{F3B7DD93-3F42-DA83-46CB-18A6D27D6545}"/>
                  </a:ext>
                </a:extLst>
              </p:cNvPr>
              <p:cNvPicPr/>
              <p:nvPr/>
            </p:nvPicPr>
            <p:blipFill>
              <a:blip r:embed="rId344"/>
              <a:stretch>
                <a:fillRect/>
              </a:stretch>
            </p:blipFill>
            <p:spPr>
              <a:xfrm>
                <a:off x="5167990" y="6203238"/>
                <a:ext cx="298080" cy="199519"/>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57" name="Ink 456">
                <a:extLst>
                  <a:ext uri="{FF2B5EF4-FFF2-40B4-BE49-F238E27FC236}">
                    <a16:creationId xmlns:a16="http://schemas.microsoft.com/office/drawing/2014/main" id="{393A1740-496C-1C97-0E79-35C09069943D}"/>
                  </a:ext>
                </a:extLst>
              </p14:cNvPr>
              <p14:cNvContentPartPr/>
              <p14:nvPr/>
            </p14:nvContentPartPr>
            <p14:xfrm>
              <a:off x="8143030" y="5981878"/>
              <a:ext cx="51840" cy="116640"/>
            </p14:xfrm>
          </p:contentPart>
        </mc:Choice>
        <mc:Fallback xmlns="">
          <p:pic>
            <p:nvPicPr>
              <p:cNvPr id="457" name="Ink 456">
                <a:extLst>
                  <a:ext uri="{FF2B5EF4-FFF2-40B4-BE49-F238E27FC236}">
                    <a16:creationId xmlns:a16="http://schemas.microsoft.com/office/drawing/2014/main" id="{393A1740-496C-1C97-0E79-35C09069943D}"/>
                  </a:ext>
                </a:extLst>
              </p:cNvPr>
              <p:cNvPicPr/>
              <p:nvPr/>
            </p:nvPicPr>
            <p:blipFill>
              <a:blip r:embed="rId346"/>
              <a:stretch>
                <a:fillRect/>
              </a:stretch>
            </p:blipFill>
            <p:spPr>
              <a:xfrm>
                <a:off x="8125030" y="5963878"/>
                <a:ext cx="87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58" name="Ink 457">
                <a:extLst>
                  <a:ext uri="{FF2B5EF4-FFF2-40B4-BE49-F238E27FC236}">
                    <a16:creationId xmlns:a16="http://schemas.microsoft.com/office/drawing/2014/main" id="{48F5F998-12E0-77B6-2452-4A866CC564E4}"/>
                  </a:ext>
                </a:extLst>
              </p14:cNvPr>
              <p14:cNvContentPartPr/>
              <p14:nvPr/>
            </p14:nvContentPartPr>
            <p14:xfrm>
              <a:off x="8068870" y="6016798"/>
              <a:ext cx="201960" cy="148320"/>
            </p14:xfrm>
          </p:contentPart>
        </mc:Choice>
        <mc:Fallback xmlns="">
          <p:pic>
            <p:nvPicPr>
              <p:cNvPr id="458" name="Ink 457">
                <a:extLst>
                  <a:ext uri="{FF2B5EF4-FFF2-40B4-BE49-F238E27FC236}">
                    <a16:creationId xmlns:a16="http://schemas.microsoft.com/office/drawing/2014/main" id="{48F5F998-12E0-77B6-2452-4A866CC564E4}"/>
                  </a:ext>
                </a:extLst>
              </p:cNvPr>
              <p:cNvPicPr/>
              <p:nvPr/>
            </p:nvPicPr>
            <p:blipFill>
              <a:blip r:embed="rId348"/>
              <a:stretch>
                <a:fillRect/>
              </a:stretch>
            </p:blipFill>
            <p:spPr>
              <a:xfrm>
                <a:off x="8050870" y="5998842"/>
                <a:ext cx="237600" cy="183874"/>
              </a:xfrm>
              <a:prstGeom prst="rect">
                <a:avLst/>
              </a:prstGeom>
            </p:spPr>
          </p:pic>
        </mc:Fallback>
      </mc:AlternateContent>
      <p:grpSp>
        <p:nvGrpSpPr>
          <p:cNvPr id="462" name="Group 461">
            <a:extLst>
              <a:ext uri="{FF2B5EF4-FFF2-40B4-BE49-F238E27FC236}">
                <a16:creationId xmlns:a16="http://schemas.microsoft.com/office/drawing/2014/main" id="{140694A0-3FCC-5AF1-C77E-8AD0B4FF8486}"/>
              </a:ext>
            </a:extLst>
          </p:cNvPr>
          <p:cNvGrpSpPr/>
          <p:nvPr/>
        </p:nvGrpSpPr>
        <p:grpSpPr>
          <a:xfrm>
            <a:off x="8864830" y="5995198"/>
            <a:ext cx="2597760" cy="614520"/>
            <a:chOff x="8604910" y="5793238"/>
            <a:chExt cx="2597760" cy="614520"/>
          </a:xfrm>
        </p:grpSpPr>
        <mc:AlternateContent xmlns:mc="http://schemas.openxmlformats.org/markup-compatibility/2006" xmlns:p14="http://schemas.microsoft.com/office/powerpoint/2010/main">
          <mc:Choice Requires="p14">
            <p:contentPart p14:bwMode="auto" r:id="rId349">
              <p14:nvContentPartPr>
                <p14:cNvPr id="445" name="Ink 444">
                  <a:extLst>
                    <a:ext uri="{FF2B5EF4-FFF2-40B4-BE49-F238E27FC236}">
                      <a16:creationId xmlns:a16="http://schemas.microsoft.com/office/drawing/2014/main" id="{53C6115B-A2B8-D3F0-9A56-8EEBED5735B8}"/>
                    </a:ext>
                  </a:extLst>
                </p14:cNvPr>
                <p14:cNvContentPartPr/>
                <p14:nvPr/>
              </p14:nvContentPartPr>
              <p14:xfrm>
                <a:off x="10001350" y="6191398"/>
                <a:ext cx="209520" cy="161640"/>
              </p14:xfrm>
            </p:contentPart>
          </mc:Choice>
          <mc:Fallback xmlns="">
            <p:pic>
              <p:nvPicPr>
                <p:cNvPr id="445" name="Ink 444">
                  <a:extLst>
                    <a:ext uri="{FF2B5EF4-FFF2-40B4-BE49-F238E27FC236}">
                      <a16:creationId xmlns:a16="http://schemas.microsoft.com/office/drawing/2014/main" id="{53C6115B-A2B8-D3F0-9A56-8EEBED5735B8}"/>
                    </a:ext>
                  </a:extLst>
                </p:cNvPr>
                <p:cNvPicPr/>
                <p:nvPr/>
              </p:nvPicPr>
              <p:blipFill>
                <a:blip r:embed="rId350"/>
                <a:stretch>
                  <a:fillRect/>
                </a:stretch>
              </p:blipFill>
              <p:spPr>
                <a:xfrm>
                  <a:off x="9983350" y="6173398"/>
                  <a:ext cx="245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46" name="Ink 445">
                  <a:extLst>
                    <a:ext uri="{FF2B5EF4-FFF2-40B4-BE49-F238E27FC236}">
                      <a16:creationId xmlns:a16="http://schemas.microsoft.com/office/drawing/2014/main" id="{9FAC1A44-7A5B-0000-2A60-6881234BE425}"/>
                    </a:ext>
                  </a:extLst>
                </p14:cNvPr>
                <p14:cNvContentPartPr/>
                <p14:nvPr/>
              </p14:nvContentPartPr>
              <p14:xfrm>
                <a:off x="10268470" y="6220918"/>
                <a:ext cx="148320" cy="110160"/>
              </p14:xfrm>
            </p:contentPart>
          </mc:Choice>
          <mc:Fallback xmlns="">
            <p:pic>
              <p:nvPicPr>
                <p:cNvPr id="446" name="Ink 445">
                  <a:extLst>
                    <a:ext uri="{FF2B5EF4-FFF2-40B4-BE49-F238E27FC236}">
                      <a16:creationId xmlns:a16="http://schemas.microsoft.com/office/drawing/2014/main" id="{9FAC1A44-7A5B-0000-2A60-6881234BE425}"/>
                    </a:ext>
                  </a:extLst>
                </p:cNvPr>
                <p:cNvPicPr/>
                <p:nvPr/>
              </p:nvPicPr>
              <p:blipFill>
                <a:blip r:embed="rId352"/>
                <a:stretch>
                  <a:fillRect/>
                </a:stretch>
              </p:blipFill>
              <p:spPr>
                <a:xfrm>
                  <a:off x="10250470" y="6202918"/>
                  <a:ext cx="1839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47" name="Ink 446">
                  <a:extLst>
                    <a:ext uri="{FF2B5EF4-FFF2-40B4-BE49-F238E27FC236}">
                      <a16:creationId xmlns:a16="http://schemas.microsoft.com/office/drawing/2014/main" id="{049D4E16-5B51-0A43-2641-DB9106D521A5}"/>
                    </a:ext>
                  </a:extLst>
                </p14:cNvPr>
                <p14:cNvContentPartPr/>
                <p14:nvPr/>
              </p14:nvContentPartPr>
              <p14:xfrm>
                <a:off x="10470790" y="6231718"/>
                <a:ext cx="260280" cy="78840"/>
              </p14:xfrm>
            </p:contentPart>
          </mc:Choice>
          <mc:Fallback xmlns="">
            <p:pic>
              <p:nvPicPr>
                <p:cNvPr id="447" name="Ink 446">
                  <a:extLst>
                    <a:ext uri="{FF2B5EF4-FFF2-40B4-BE49-F238E27FC236}">
                      <a16:creationId xmlns:a16="http://schemas.microsoft.com/office/drawing/2014/main" id="{049D4E16-5B51-0A43-2641-DB9106D521A5}"/>
                    </a:ext>
                  </a:extLst>
                </p:cNvPr>
                <p:cNvPicPr/>
                <p:nvPr/>
              </p:nvPicPr>
              <p:blipFill>
                <a:blip r:embed="rId354"/>
                <a:stretch>
                  <a:fillRect/>
                </a:stretch>
              </p:blipFill>
              <p:spPr>
                <a:xfrm>
                  <a:off x="10453150" y="6213718"/>
                  <a:ext cx="295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48" name="Ink 447">
                  <a:extLst>
                    <a:ext uri="{FF2B5EF4-FFF2-40B4-BE49-F238E27FC236}">
                      <a16:creationId xmlns:a16="http://schemas.microsoft.com/office/drawing/2014/main" id="{E38FEADC-60DD-34D6-CFE0-A5C24C5484EF}"/>
                    </a:ext>
                  </a:extLst>
                </p14:cNvPr>
                <p14:cNvContentPartPr/>
                <p14:nvPr/>
              </p14:nvContentPartPr>
              <p14:xfrm>
                <a:off x="10790470" y="6220918"/>
                <a:ext cx="255240" cy="92880"/>
              </p14:xfrm>
            </p:contentPart>
          </mc:Choice>
          <mc:Fallback xmlns="">
            <p:pic>
              <p:nvPicPr>
                <p:cNvPr id="448" name="Ink 447">
                  <a:extLst>
                    <a:ext uri="{FF2B5EF4-FFF2-40B4-BE49-F238E27FC236}">
                      <a16:creationId xmlns:a16="http://schemas.microsoft.com/office/drawing/2014/main" id="{E38FEADC-60DD-34D6-CFE0-A5C24C5484EF}"/>
                    </a:ext>
                  </a:extLst>
                </p:cNvPr>
                <p:cNvPicPr/>
                <p:nvPr/>
              </p:nvPicPr>
              <p:blipFill>
                <a:blip r:embed="rId356"/>
                <a:stretch>
                  <a:fillRect/>
                </a:stretch>
              </p:blipFill>
              <p:spPr>
                <a:xfrm>
                  <a:off x="10772470" y="6203278"/>
                  <a:ext cx="290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49" name="Ink 448">
                  <a:extLst>
                    <a:ext uri="{FF2B5EF4-FFF2-40B4-BE49-F238E27FC236}">
                      <a16:creationId xmlns:a16="http://schemas.microsoft.com/office/drawing/2014/main" id="{CC4975D6-7361-E693-CCD9-8330CF26A4B3}"/>
                    </a:ext>
                  </a:extLst>
                </p14:cNvPr>
                <p14:cNvContentPartPr/>
                <p14:nvPr/>
              </p14:nvContentPartPr>
              <p14:xfrm>
                <a:off x="11088910" y="6235318"/>
                <a:ext cx="113760" cy="104040"/>
              </p14:xfrm>
            </p:contentPart>
          </mc:Choice>
          <mc:Fallback xmlns="">
            <p:pic>
              <p:nvPicPr>
                <p:cNvPr id="449" name="Ink 448">
                  <a:extLst>
                    <a:ext uri="{FF2B5EF4-FFF2-40B4-BE49-F238E27FC236}">
                      <a16:creationId xmlns:a16="http://schemas.microsoft.com/office/drawing/2014/main" id="{CC4975D6-7361-E693-CCD9-8330CF26A4B3}"/>
                    </a:ext>
                  </a:extLst>
                </p:cNvPr>
                <p:cNvPicPr/>
                <p:nvPr/>
              </p:nvPicPr>
              <p:blipFill>
                <a:blip r:embed="rId358"/>
                <a:stretch>
                  <a:fillRect/>
                </a:stretch>
              </p:blipFill>
              <p:spPr>
                <a:xfrm>
                  <a:off x="11070910" y="6217678"/>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35" name="Ink 434">
                  <a:extLst>
                    <a:ext uri="{FF2B5EF4-FFF2-40B4-BE49-F238E27FC236}">
                      <a16:creationId xmlns:a16="http://schemas.microsoft.com/office/drawing/2014/main" id="{2DB3B7EA-3BC9-8BE3-3384-BE1FF69FD795}"/>
                    </a:ext>
                  </a:extLst>
                </p14:cNvPr>
                <p14:cNvContentPartPr/>
                <p14:nvPr/>
              </p14:nvContentPartPr>
              <p14:xfrm>
                <a:off x="8604910" y="6086278"/>
                <a:ext cx="160560" cy="316080"/>
              </p14:xfrm>
            </p:contentPart>
          </mc:Choice>
          <mc:Fallback xmlns="">
            <p:pic>
              <p:nvPicPr>
                <p:cNvPr id="435" name="Ink 434">
                  <a:extLst>
                    <a:ext uri="{FF2B5EF4-FFF2-40B4-BE49-F238E27FC236}">
                      <a16:creationId xmlns:a16="http://schemas.microsoft.com/office/drawing/2014/main" id="{2DB3B7EA-3BC9-8BE3-3384-BE1FF69FD795}"/>
                    </a:ext>
                  </a:extLst>
                </p:cNvPr>
                <p:cNvPicPr/>
                <p:nvPr/>
              </p:nvPicPr>
              <p:blipFill>
                <a:blip r:embed="rId360"/>
                <a:stretch>
                  <a:fillRect/>
                </a:stretch>
              </p:blipFill>
              <p:spPr>
                <a:xfrm>
                  <a:off x="8587270" y="6068638"/>
                  <a:ext cx="1962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36" name="Ink 435">
                  <a:extLst>
                    <a:ext uri="{FF2B5EF4-FFF2-40B4-BE49-F238E27FC236}">
                      <a16:creationId xmlns:a16="http://schemas.microsoft.com/office/drawing/2014/main" id="{8EDC3EF6-C6B4-1E3F-7CC7-ACA496E07B97}"/>
                    </a:ext>
                  </a:extLst>
                </p14:cNvPr>
                <p14:cNvContentPartPr/>
                <p14:nvPr/>
              </p14:nvContentPartPr>
              <p14:xfrm>
                <a:off x="8689870" y="6265198"/>
                <a:ext cx="19440" cy="10080"/>
              </p14:xfrm>
            </p:contentPart>
          </mc:Choice>
          <mc:Fallback xmlns="">
            <p:pic>
              <p:nvPicPr>
                <p:cNvPr id="436" name="Ink 435">
                  <a:extLst>
                    <a:ext uri="{FF2B5EF4-FFF2-40B4-BE49-F238E27FC236}">
                      <a16:creationId xmlns:a16="http://schemas.microsoft.com/office/drawing/2014/main" id="{8EDC3EF6-C6B4-1E3F-7CC7-ACA496E07B97}"/>
                    </a:ext>
                  </a:extLst>
                </p:cNvPr>
                <p:cNvPicPr/>
                <p:nvPr/>
              </p:nvPicPr>
              <p:blipFill>
                <a:blip r:embed="rId362"/>
                <a:stretch>
                  <a:fillRect/>
                </a:stretch>
              </p:blipFill>
              <p:spPr>
                <a:xfrm>
                  <a:off x="8672230" y="6247198"/>
                  <a:ext cx="55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37" name="Ink 436">
                  <a:extLst>
                    <a:ext uri="{FF2B5EF4-FFF2-40B4-BE49-F238E27FC236}">
                      <a16:creationId xmlns:a16="http://schemas.microsoft.com/office/drawing/2014/main" id="{71DD5FD7-831F-7874-08BF-55C555F49F78}"/>
                    </a:ext>
                  </a:extLst>
                </p14:cNvPr>
                <p14:cNvContentPartPr/>
                <p14:nvPr/>
              </p14:nvContentPartPr>
              <p14:xfrm>
                <a:off x="8848630" y="6247198"/>
                <a:ext cx="267480" cy="160560"/>
              </p14:xfrm>
            </p:contentPart>
          </mc:Choice>
          <mc:Fallback xmlns="">
            <p:pic>
              <p:nvPicPr>
                <p:cNvPr id="437" name="Ink 436">
                  <a:extLst>
                    <a:ext uri="{FF2B5EF4-FFF2-40B4-BE49-F238E27FC236}">
                      <a16:creationId xmlns:a16="http://schemas.microsoft.com/office/drawing/2014/main" id="{71DD5FD7-831F-7874-08BF-55C555F49F78}"/>
                    </a:ext>
                  </a:extLst>
                </p:cNvPr>
                <p:cNvPicPr/>
                <p:nvPr/>
              </p:nvPicPr>
              <p:blipFill>
                <a:blip r:embed="rId364"/>
                <a:stretch>
                  <a:fillRect/>
                </a:stretch>
              </p:blipFill>
              <p:spPr>
                <a:xfrm>
                  <a:off x="8830990" y="6229198"/>
                  <a:ext cx="303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38" name="Ink 437">
                  <a:extLst>
                    <a:ext uri="{FF2B5EF4-FFF2-40B4-BE49-F238E27FC236}">
                      <a16:creationId xmlns:a16="http://schemas.microsoft.com/office/drawing/2014/main" id="{88E0CA16-8238-C05B-84E1-48171390768D}"/>
                    </a:ext>
                  </a:extLst>
                </p14:cNvPr>
                <p14:cNvContentPartPr/>
                <p14:nvPr/>
              </p14:nvContentPartPr>
              <p14:xfrm>
                <a:off x="9046270" y="6288958"/>
                <a:ext cx="42120" cy="56160"/>
              </p14:xfrm>
            </p:contentPart>
          </mc:Choice>
          <mc:Fallback xmlns="">
            <p:pic>
              <p:nvPicPr>
                <p:cNvPr id="438" name="Ink 437">
                  <a:extLst>
                    <a:ext uri="{FF2B5EF4-FFF2-40B4-BE49-F238E27FC236}">
                      <a16:creationId xmlns:a16="http://schemas.microsoft.com/office/drawing/2014/main" id="{88E0CA16-8238-C05B-84E1-48171390768D}"/>
                    </a:ext>
                  </a:extLst>
                </p:cNvPr>
                <p:cNvPicPr/>
                <p:nvPr/>
              </p:nvPicPr>
              <p:blipFill>
                <a:blip r:embed="rId366"/>
                <a:stretch>
                  <a:fillRect/>
                </a:stretch>
              </p:blipFill>
              <p:spPr>
                <a:xfrm>
                  <a:off x="9028270" y="6271318"/>
                  <a:ext cx="777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39" name="Ink 438">
                  <a:extLst>
                    <a:ext uri="{FF2B5EF4-FFF2-40B4-BE49-F238E27FC236}">
                      <a16:creationId xmlns:a16="http://schemas.microsoft.com/office/drawing/2014/main" id="{624BBA65-BE42-6224-DD03-2BC9ACE9FBF4}"/>
                    </a:ext>
                  </a:extLst>
                </p14:cNvPr>
                <p14:cNvContentPartPr/>
                <p14:nvPr/>
              </p14:nvContentPartPr>
              <p14:xfrm>
                <a:off x="9206830" y="6030478"/>
                <a:ext cx="115920" cy="330480"/>
              </p14:xfrm>
            </p:contentPart>
          </mc:Choice>
          <mc:Fallback xmlns="">
            <p:pic>
              <p:nvPicPr>
                <p:cNvPr id="439" name="Ink 438">
                  <a:extLst>
                    <a:ext uri="{FF2B5EF4-FFF2-40B4-BE49-F238E27FC236}">
                      <a16:creationId xmlns:a16="http://schemas.microsoft.com/office/drawing/2014/main" id="{624BBA65-BE42-6224-DD03-2BC9ACE9FBF4}"/>
                    </a:ext>
                  </a:extLst>
                </p:cNvPr>
                <p:cNvPicPr/>
                <p:nvPr/>
              </p:nvPicPr>
              <p:blipFill>
                <a:blip r:embed="rId368"/>
                <a:stretch>
                  <a:fillRect/>
                </a:stretch>
              </p:blipFill>
              <p:spPr>
                <a:xfrm>
                  <a:off x="9189190" y="6012838"/>
                  <a:ext cx="1515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40" name="Ink 439">
                  <a:extLst>
                    <a:ext uri="{FF2B5EF4-FFF2-40B4-BE49-F238E27FC236}">
                      <a16:creationId xmlns:a16="http://schemas.microsoft.com/office/drawing/2014/main" id="{E1A0F0DE-6C11-050D-EBCB-13F92B189ADF}"/>
                    </a:ext>
                  </a:extLst>
                </p14:cNvPr>
                <p14:cNvContentPartPr/>
                <p14:nvPr/>
              </p14:nvContentPartPr>
              <p14:xfrm>
                <a:off x="9427150" y="6262678"/>
                <a:ext cx="163080" cy="126360"/>
              </p14:xfrm>
            </p:contentPart>
          </mc:Choice>
          <mc:Fallback xmlns="">
            <p:pic>
              <p:nvPicPr>
                <p:cNvPr id="440" name="Ink 439">
                  <a:extLst>
                    <a:ext uri="{FF2B5EF4-FFF2-40B4-BE49-F238E27FC236}">
                      <a16:creationId xmlns:a16="http://schemas.microsoft.com/office/drawing/2014/main" id="{E1A0F0DE-6C11-050D-EBCB-13F92B189ADF}"/>
                    </a:ext>
                  </a:extLst>
                </p:cNvPr>
                <p:cNvPicPr/>
                <p:nvPr/>
              </p:nvPicPr>
              <p:blipFill>
                <a:blip r:embed="rId370"/>
                <a:stretch>
                  <a:fillRect/>
                </a:stretch>
              </p:blipFill>
              <p:spPr>
                <a:xfrm>
                  <a:off x="9409510" y="6244678"/>
                  <a:ext cx="198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60" name="Ink 459">
                  <a:extLst>
                    <a:ext uri="{FF2B5EF4-FFF2-40B4-BE49-F238E27FC236}">
                      <a16:creationId xmlns:a16="http://schemas.microsoft.com/office/drawing/2014/main" id="{AAF89779-4AA4-6DC2-6854-92471DEDD7AC}"/>
                    </a:ext>
                  </a:extLst>
                </p14:cNvPr>
                <p14:cNvContentPartPr/>
                <p14:nvPr/>
              </p14:nvContentPartPr>
              <p14:xfrm>
                <a:off x="9587710" y="5793238"/>
                <a:ext cx="212760" cy="208080"/>
              </p14:xfrm>
            </p:contentPart>
          </mc:Choice>
          <mc:Fallback xmlns="">
            <p:pic>
              <p:nvPicPr>
                <p:cNvPr id="460" name="Ink 459">
                  <a:extLst>
                    <a:ext uri="{FF2B5EF4-FFF2-40B4-BE49-F238E27FC236}">
                      <a16:creationId xmlns:a16="http://schemas.microsoft.com/office/drawing/2014/main" id="{AAF89779-4AA4-6DC2-6854-92471DEDD7AC}"/>
                    </a:ext>
                  </a:extLst>
                </p:cNvPr>
                <p:cNvPicPr/>
                <p:nvPr/>
              </p:nvPicPr>
              <p:blipFill>
                <a:blip r:embed="rId372"/>
                <a:stretch>
                  <a:fillRect/>
                </a:stretch>
              </p:blipFill>
              <p:spPr>
                <a:xfrm>
                  <a:off x="9569710" y="5775238"/>
                  <a:ext cx="248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61" name="Ink 460">
                  <a:extLst>
                    <a:ext uri="{FF2B5EF4-FFF2-40B4-BE49-F238E27FC236}">
                      <a16:creationId xmlns:a16="http://schemas.microsoft.com/office/drawing/2014/main" id="{4E763017-41AE-F7CF-11F4-9C6AF6860852}"/>
                    </a:ext>
                  </a:extLst>
                </p14:cNvPr>
                <p14:cNvContentPartPr/>
                <p14:nvPr/>
              </p14:nvContentPartPr>
              <p14:xfrm>
                <a:off x="9491950" y="5863078"/>
                <a:ext cx="146160" cy="189360"/>
              </p14:xfrm>
            </p:contentPart>
          </mc:Choice>
          <mc:Fallback xmlns="">
            <p:pic>
              <p:nvPicPr>
                <p:cNvPr id="461" name="Ink 460">
                  <a:extLst>
                    <a:ext uri="{FF2B5EF4-FFF2-40B4-BE49-F238E27FC236}">
                      <a16:creationId xmlns:a16="http://schemas.microsoft.com/office/drawing/2014/main" id="{4E763017-41AE-F7CF-11F4-9C6AF6860852}"/>
                    </a:ext>
                  </a:extLst>
                </p:cNvPr>
                <p:cNvPicPr/>
                <p:nvPr/>
              </p:nvPicPr>
              <p:blipFill>
                <a:blip r:embed="rId374"/>
                <a:stretch>
                  <a:fillRect/>
                </a:stretch>
              </p:blipFill>
              <p:spPr>
                <a:xfrm>
                  <a:off x="9474310" y="5845438"/>
                  <a:ext cx="181800" cy="225000"/>
                </a:xfrm>
                <a:prstGeom prst="rect">
                  <a:avLst/>
                </a:prstGeom>
              </p:spPr>
            </p:pic>
          </mc:Fallback>
        </mc:AlternateContent>
      </p:grpSp>
      <p:grpSp>
        <p:nvGrpSpPr>
          <p:cNvPr id="465" name="Group 464">
            <a:extLst>
              <a:ext uri="{FF2B5EF4-FFF2-40B4-BE49-F238E27FC236}">
                <a16:creationId xmlns:a16="http://schemas.microsoft.com/office/drawing/2014/main" id="{DDEDCE82-19C0-A4CF-80C6-EE685F678035}"/>
              </a:ext>
            </a:extLst>
          </p:cNvPr>
          <p:cNvGrpSpPr/>
          <p:nvPr/>
        </p:nvGrpSpPr>
        <p:grpSpPr>
          <a:xfrm>
            <a:off x="10497790" y="5751478"/>
            <a:ext cx="433440" cy="517134"/>
            <a:chOff x="10497790" y="5751478"/>
            <a:chExt cx="229320" cy="273600"/>
          </a:xfrm>
        </p:grpSpPr>
        <mc:AlternateContent xmlns:mc="http://schemas.openxmlformats.org/markup-compatibility/2006" xmlns:p14="http://schemas.microsoft.com/office/powerpoint/2010/main">
          <mc:Choice Requires="p14">
            <p:contentPart p14:bwMode="auto" r:id="rId375">
              <p14:nvContentPartPr>
                <p14:cNvPr id="463" name="Ink 462">
                  <a:extLst>
                    <a:ext uri="{FF2B5EF4-FFF2-40B4-BE49-F238E27FC236}">
                      <a16:creationId xmlns:a16="http://schemas.microsoft.com/office/drawing/2014/main" id="{2AC17181-B09B-C8B0-46EA-96C6D90FE902}"/>
                    </a:ext>
                  </a:extLst>
                </p14:cNvPr>
                <p14:cNvContentPartPr/>
                <p14:nvPr/>
              </p14:nvContentPartPr>
              <p14:xfrm>
                <a:off x="10581310" y="5751478"/>
                <a:ext cx="42480" cy="195120"/>
              </p14:xfrm>
            </p:contentPart>
          </mc:Choice>
          <mc:Fallback xmlns="">
            <p:pic>
              <p:nvPicPr>
                <p:cNvPr id="463" name="Ink 462">
                  <a:extLst>
                    <a:ext uri="{FF2B5EF4-FFF2-40B4-BE49-F238E27FC236}">
                      <a16:creationId xmlns:a16="http://schemas.microsoft.com/office/drawing/2014/main" id="{2AC17181-B09B-C8B0-46EA-96C6D90FE902}"/>
                    </a:ext>
                  </a:extLst>
                </p:cNvPr>
                <p:cNvPicPr/>
                <p:nvPr/>
              </p:nvPicPr>
              <p:blipFill>
                <a:blip r:embed="rId376"/>
                <a:stretch>
                  <a:fillRect/>
                </a:stretch>
              </p:blipFill>
              <p:spPr>
                <a:xfrm>
                  <a:off x="10563670" y="5733838"/>
                  <a:ext cx="78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64" name="Ink 463">
                  <a:extLst>
                    <a:ext uri="{FF2B5EF4-FFF2-40B4-BE49-F238E27FC236}">
                      <a16:creationId xmlns:a16="http://schemas.microsoft.com/office/drawing/2014/main" id="{1DBAA7BF-4E6C-3841-F275-3CA3E3443C08}"/>
                    </a:ext>
                  </a:extLst>
                </p14:cNvPr>
                <p14:cNvContentPartPr/>
                <p14:nvPr/>
              </p14:nvContentPartPr>
              <p14:xfrm>
                <a:off x="10497790" y="5905198"/>
                <a:ext cx="229320" cy="119880"/>
              </p14:xfrm>
            </p:contentPart>
          </mc:Choice>
          <mc:Fallback xmlns="">
            <p:pic>
              <p:nvPicPr>
                <p:cNvPr id="464" name="Ink 463">
                  <a:extLst>
                    <a:ext uri="{FF2B5EF4-FFF2-40B4-BE49-F238E27FC236}">
                      <a16:creationId xmlns:a16="http://schemas.microsoft.com/office/drawing/2014/main" id="{1DBAA7BF-4E6C-3841-F275-3CA3E3443C08}"/>
                    </a:ext>
                  </a:extLst>
                </p:cNvPr>
                <p:cNvPicPr/>
                <p:nvPr/>
              </p:nvPicPr>
              <p:blipFill>
                <a:blip r:embed="rId378"/>
                <a:stretch>
                  <a:fillRect/>
                </a:stretch>
              </p:blipFill>
              <p:spPr>
                <a:xfrm>
                  <a:off x="10479790" y="5887198"/>
                  <a:ext cx="26496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9">
            <p14:nvContentPartPr>
              <p14:cNvPr id="467" name="Ink 466">
                <a:extLst>
                  <a:ext uri="{FF2B5EF4-FFF2-40B4-BE49-F238E27FC236}">
                    <a16:creationId xmlns:a16="http://schemas.microsoft.com/office/drawing/2014/main" id="{2D0F6CB9-6743-F8CA-9C28-8AEFECE534BC}"/>
                  </a:ext>
                </a:extLst>
              </p14:cNvPr>
              <p14:cNvContentPartPr/>
              <p14:nvPr/>
            </p14:nvContentPartPr>
            <p14:xfrm>
              <a:off x="6001750" y="2805958"/>
              <a:ext cx="155880" cy="125640"/>
            </p14:xfrm>
          </p:contentPart>
        </mc:Choice>
        <mc:Fallback xmlns="">
          <p:pic>
            <p:nvPicPr>
              <p:cNvPr id="467" name="Ink 466">
                <a:extLst>
                  <a:ext uri="{FF2B5EF4-FFF2-40B4-BE49-F238E27FC236}">
                    <a16:creationId xmlns:a16="http://schemas.microsoft.com/office/drawing/2014/main" id="{2D0F6CB9-6743-F8CA-9C28-8AEFECE534BC}"/>
                  </a:ext>
                </a:extLst>
              </p:cNvPr>
              <p:cNvPicPr/>
              <p:nvPr/>
            </p:nvPicPr>
            <p:blipFill>
              <a:blip r:embed="rId380"/>
              <a:stretch>
                <a:fillRect/>
              </a:stretch>
            </p:blipFill>
            <p:spPr>
              <a:xfrm>
                <a:off x="5983708" y="2787958"/>
                <a:ext cx="191603"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68" name="Ink 467">
                <a:extLst>
                  <a:ext uri="{FF2B5EF4-FFF2-40B4-BE49-F238E27FC236}">
                    <a16:creationId xmlns:a16="http://schemas.microsoft.com/office/drawing/2014/main" id="{8722BEC9-60C2-0139-715E-DEFF08897833}"/>
                  </a:ext>
                </a:extLst>
              </p14:cNvPr>
              <p14:cNvContentPartPr/>
              <p14:nvPr/>
            </p14:nvContentPartPr>
            <p14:xfrm>
              <a:off x="6233230" y="2924398"/>
              <a:ext cx="106560" cy="138960"/>
            </p14:xfrm>
          </p:contentPart>
        </mc:Choice>
        <mc:Fallback xmlns="">
          <p:pic>
            <p:nvPicPr>
              <p:cNvPr id="468" name="Ink 467">
                <a:extLst>
                  <a:ext uri="{FF2B5EF4-FFF2-40B4-BE49-F238E27FC236}">
                    <a16:creationId xmlns:a16="http://schemas.microsoft.com/office/drawing/2014/main" id="{8722BEC9-60C2-0139-715E-DEFF08897833}"/>
                  </a:ext>
                </a:extLst>
              </p:cNvPr>
              <p:cNvPicPr/>
              <p:nvPr/>
            </p:nvPicPr>
            <p:blipFill>
              <a:blip r:embed="rId382"/>
              <a:stretch>
                <a:fillRect/>
              </a:stretch>
            </p:blipFill>
            <p:spPr>
              <a:xfrm>
                <a:off x="6215230" y="2906398"/>
                <a:ext cx="142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69" name="Ink 468">
                <a:extLst>
                  <a:ext uri="{FF2B5EF4-FFF2-40B4-BE49-F238E27FC236}">
                    <a16:creationId xmlns:a16="http://schemas.microsoft.com/office/drawing/2014/main" id="{B7A939E4-4C61-93AE-260C-DF097EC2DA5C}"/>
                  </a:ext>
                </a:extLst>
              </p14:cNvPr>
              <p14:cNvContentPartPr/>
              <p14:nvPr/>
            </p14:nvContentPartPr>
            <p14:xfrm>
              <a:off x="6044590" y="2679958"/>
              <a:ext cx="157680" cy="21960"/>
            </p14:xfrm>
          </p:contentPart>
        </mc:Choice>
        <mc:Fallback xmlns="">
          <p:pic>
            <p:nvPicPr>
              <p:cNvPr id="469" name="Ink 468">
                <a:extLst>
                  <a:ext uri="{FF2B5EF4-FFF2-40B4-BE49-F238E27FC236}">
                    <a16:creationId xmlns:a16="http://schemas.microsoft.com/office/drawing/2014/main" id="{B7A939E4-4C61-93AE-260C-DF097EC2DA5C}"/>
                  </a:ext>
                </a:extLst>
              </p:cNvPr>
              <p:cNvPicPr/>
              <p:nvPr/>
            </p:nvPicPr>
            <p:blipFill>
              <a:blip r:embed="rId384"/>
              <a:stretch>
                <a:fillRect/>
              </a:stretch>
            </p:blipFill>
            <p:spPr>
              <a:xfrm>
                <a:off x="6026590" y="2661958"/>
                <a:ext cx="193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70" name="Ink 469">
                <a:extLst>
                  <a:ext uri="{FF2B5EF4-FFF2-40B4-BE49-F238E27FC236}">
                    <a16:creationId xmlns:a16="http://schemas.microsoft.com/office/drawing/2014/main" id="{09F22E1C-F441-9E25-D2DE-B4B05791ECC1}"/>
                  </a:ext>
                </a:extLst>
              </p14:cNvPr>
              <p14:cNvContentPartPr/>
              <p14:nvPr/>
            </p14:nvContentPartPr>
            <p14:xfrm>
              <a:off x="6254110" y="2575558"/>
              <a:ext cx="142200" cy="198360"/>
            </p14:xfrm>
          </p:contentPart>
        </mc:Choice>
        <mc:Fallback xmlns="">
          <p:pic>
            <p:nvPicPr>
              <p:cNvPr id="470" name="Ink 469">
                <a:extLst>
                  <a:ext uri="{FF2B5EF4-FFF2-40B4-BE49-F238E27FC236}">
                    <a16:creationId xmlns:a16="http://schemas.microsoft.com/office/drawing/2014/main" id="{09F22E1C-F441-9E25-D2DE-B4B05791ECC1}"/>
                  </a:ext>
                </a:extLst>
              </p:cNvPr>
              <p:cNvPicPr/>
              <p:nvPr/>
            </p:nvPicPr>
            <p:blipFill>
              <a:blip r:embed="rId386"/>
              <a:stretch>
                <a:fillRect/>
              </a:stretch>
            </p:blipFill>
            <p:spPr>
              <a:xfrm>
                <a:off x="6236110" y="2557558"/>
                <a:ext cx="1778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71" name="Ink 470">
                <a:extLst>
                  <a:ext uri="{FF2B5EF4-FFF2-40B4-BE49-F238E27FC236}">
                    <a16:creationId xmlns:a16="http://schemas.microsoft.com/office/drawing/2014/main" id="{16974FA9-6E54-BE14-BDD5-E03A36D24A2F}"/>
                  </a:ext>
                </a:extLst>
              </p14:cNvPr>
              <p14:cNvContentPartPr/>
              <p14:nvPr/>
            </p14:nvContentPartPr>
            <p14:xfrm>
              <a:off x="7062670" y="2861758"/>
              <a:ext cx="262080" cy="148320"/>
            </p14:xfrm>
          </p:contentPart>
        </mc:Choice>
        <mc:Fallback xmlns="">
          <p:pic>
            <p:nvPicPr>
              <p:cNvPr id="471" name="Ink 470">
                <a:extLst>
                  <a:ext uri="{FF2B5EF4-FFF2-40B4-BE49-F238E27FC236}">
                    <a16:creationId xmlns:a16="http://schemas.microsoft.com/office/drawing/2014/main" id="{16974FA9-6E54-BE14-BDD5-E03A36D24A2F}"/>
                  </a:ext>
                </a:extLst>
              </p:cNvPr>
              <p:cNvPicPr/>
              <p:nvPr/>
            </p:nvPicPr>
            <p:blipFill>
              <a:blip r:embed="rId388"/>
              <a:stretch>
                <a:fillRect/>
              </a:stretch>
            </p:blipFill>
            <p:spPr>
              <a:xfrm>
                <a:off x="7044645" y="2843758"/>
                <a:ext cx="297769"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72" name="Ink 471">
                <a:extLst>
                  <a:ext uri="{FF2B5EF4-FFF2-40B4-BE49-F238E27FC236}">
                    <a16:creationId xmlns:a16="http://schemas.microsoft.com/office/drawing/2014/main" id="{730D0450-13D7-50AD-DC7E-ED55A3207A1D}"/>
                  </a:ext>
                </a:extLst>
              </p14:cNvPr>
              <p14:cNvContentPartPr/>
              <p14:nvPr/>
            </p14:nvContentPartPr>
            <p14:xfrm>
              <a:off x="7324390" y="3015118"/>
              <a:ext cx="116640" cy="134280"/>
            </p14:xfrm>
          </p:contentPart>
        </mc:Choice>
        <mc:Fallback xmlns="">
          <p:pic>
            <p:nvPicPr>
              <p:cNvPr id="472" name="Ink 471">
                <a:extLst>
                  <a:ext uri="{FF2B5EF4-FFF2-40B4-BE49-F238E27FC236}">
                    <a16:creationId xmlns:a16="http://schemas.microsoft.com/office/drawing/2014/main" id="{730D0450-13D7-50AD-DC7E-ED55A3207A1D}"/>
                  </a:ext>
                </a:extLst>
              </p:cNvPr>
              <p:cNvPicPr/>
              <p:nvPr/>
            </p:nvPicPr>
            <p:blipFill>
              <a:blip r:embed="rId390"/>
              <a:stretch>
                <a:fillRect/>
              </a:stretch>
            </p:blipFill>
            <p:spPr>
              <a:xfrm>
                <a:off x="7306390" y="2997118"/>
                <a:ext cx="152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73" name="Ink 472">
                <a:extLst>
                  <a:ext uri="{FF2B5EF4-FFF2-40B4-BE49-F238E27FC236}">
                    <a16:creationId xmlns:a16="http://schemas.microsoft.com/office/drawing/2014/main" id="{7505B45A-7A31-E810-550A-49AC424316B5}"/>
                  </a:ext>
                </a:extLst>
              </p14:cNvPr>
              <p14:cNvContentPartPr/>
              <p14:nvPr/>
            </p14:nvContentPartPr>
            <p14:xfrm>
              <a:off x="7210270" y="2756998"/>
              <a:ext cx="202320" cy="7560"/>
            </p14:xfrm>
          </p:contentPart>
        </mc:Choice>
        <mc:Fallback xmlns="">
          <p:pic>
            <p:nvPicPr>
              <p:cNvPr id="473" name="Ink 472">
                <a:extLst>
                  <a:ext uri="{FF2B5EF4-FFF2-40B4-BE49-F238E27FC236}">
                    <a16:creationId xmlns:a16="http://schemas.microsoft.com/office/drawing/2014/main" id="{7505B45A-7A31-E810-550A-49AC424316B5}"/>
                  </a:ext>
                </a:extLst>
              </p:cNvPr>
              <p:cNvPicPr/>
              <p:nvPr/>
            </p:nvPicPr>
            <p:blipFill>
              <a:blip r:embed="rId392"/>
              <a:stretch>
                <a:fillRect/>
              </a:stretch>
            </p:blipFill>
            <p:spPr>
              <a:xfrm>
                <a:off x="7192270" y="2738098"/>
                <a:ext cx="237960" cy="44982"/>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74" name="Ink 473">
                <a:extLst>
                  <a:ext uri="{FF2B5EF4-FFF2-40B4-BE49-F238E27FC236}">
                    <a16:creationId xmlns:a16="http://schemas.microsoft.com/office/drawing/2014/main" id="{B9E2050D-9E28-E831-3906-C36B1F9A83E3}"/>
                  </a:ext>
                </a:extLst>
              </p14:cNvPr>
              <p14:cNvContentPartPr/>
              <p14:nvPr/>
            </p14:nvContentPartPr>
            <p14:xfrm>
              <a:off x="7398910" y="2652238"/>
              <a:ext cx="148320" cy="181440"/>
            </p14:xfrm>
          </p:contentPart>
        </mc:Choice>
        <mc:Fallback xmlns="">
          <p:pic>
            <p:nvPicPr>
              <p:cNvPr id="474" name="Ink 473">
                <a:extLst>
                  <a:ext uri="{FF2B5EF4-FFF2-40B4-BE49-F238E27FC236}">
                    <a16:creationId xmlns:a16="http://schemas.microsoft.com/office/drawing/2014/main" id="{B9E2050D-9E28-E831-3906-C36B1F9A83E3}"/>
                  </a:ext>
                </a:extLst>
              </p:cNvPr>
              <p:cNvPicPr/>
              <p:nvPr/>
            </p:nvPicPr>
            <p:blipFill>
              <a:blip r:embed="rId394"/>
              <a:stretch>
                <a:fillRect/>
              </a:stretch>
            </p:blipFill>
            <p:spPr>
              <a:xfrm>
                <a:off x="7380910" y="2634238"/>
                <a:ext cx="183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75" name="Ink 474">
                <a:extLst>
                  <a:ext uri="{FF2B5EF4-FFF2-40B4-BE49-F238E27FC236}">
                    <a16:creationId xmlns:a16="http://schemas.microsoft.com/office/drawing/2014/main" id="{20BD582D-B4E1-623A-7201-C0227CC530B9}"/>
                  </a:ext>
                </a:extLst>
              </p14:cNvPr>
              <p14:cNvContentPartPr/>
              <p14:nvPr/>
            </p14:nvContentPartPr>
            <p14:xfrm>
              <a:off x="8850790" y="2854558"/>
              <a:ext cx="196920" cy="142560"/>
            </p14:xfrm>
          </p:contentPart>
        </mc:Choice>
        <mc:Fallback xmlns="">
          <p:pic>
            <p:nvPicPr>
              <p:cNvPr id="475" name="Ink 474">
                <a:extLst>
                  <a:ext uri="{FF2B5EF4-FFF2-40B4-BE49-F238E27FC236}">
                    <a16:creationId xmlns:a16="http://schemas.microsoft.com/office/drawing/2014/main" id="{20BD582D-B4E1-623A-7201-C0227CC530B9}"/>
                  </a:ext>
                </a:extLst>
              </p:cNvPr>
              <p:cNvPicPr/>
              <p:nvPr/>
            </p:nvPicPr>
            <p:blipFill>
              <a:blip r:embed="rId396"/>
              <a:stretch>
                <a:fillRect/>
              </a:stretch>
            </p:blipFill>
            <p:spPr>
              <a:xfrm>
                <a:off x="8832757" y="2836558"/>
                <a:ext cx="232625"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77" name="Ink 476">
                <a:extLst>
                  <a:ext uri="{FF2B5EF4-FFF2-40B4-BE49-F238E27FC236}">
                    <a16:creationId xmlns:a16="http://schemas.microsoft.com/office/drawing/2014/main" id="{0AD1C23D-64A9-49BE-666B-D260070E523A}"/>
                  </a:ext>
                </a:extLst>
              </p14:cNvPr>
              <p14:cNvContentPartPr/>
              <p14:nvPr/>
            </p14:nvContentPartPr>
            <p14:xfrm>
              <a:off x="9065350" y="2987398"/>
              <a:ext cx="91080" cy="155160"/>
            </p14:xfrm>
          </p:contentPart>
        </mc:Choice>
        <mc:Fallback xmlns="">
          <p:pic>
            <p:nvPicPr>
              <p:cNvPr id="477" name="Ink 476">
                <a:extLst>
                  <a:ext uri="{FF2B5EF4-FFF2-40B4-BE49-F238E27FC236}">
                    <a16:creationId xmlns:a16="http://schemas.microsoft.com/office/drawing/2014/main" id="{0AD1C23D-64A9-49BE-666B-D260070E523A}"/>
                  </a:ext>
                </a:extLst>
              </p:cNvPr>
              <p:cNvPicPr/>
              <p:nvPr/>
            </p:nvPicPr>
            <p:blipFill>
              <a:blip r:embed="rId398"/>
              <a:stretch>
                <a:fillRect/>
              </a:stretch>
            </p:blipFill>
            <p:spPr>
              <a:xfrm>
                <a:off x="9047350" y="2969398"/>
                <a:ext cx="126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478" name="Ink 477">
                <a:extLst>
                  <a:ext uri="{FF2B5EF4-FFF2-40B4-BE49-F238E27FC236}">
                    <a16:creationId xmlns:a16="http://schemas.microsoft.com/office/drawing/2014/main" id="{16A5921A-6B75-4238-4F4E-75B6D07879B3}"/>
                  </a:ext>
                </a:extLst>
              </p14:cNvPr>
              <p14:cNvContentPartPr/>
              <p14:nvPr/>
            </p14:nvContentPartPr>
            <p14:xfrm>
              <a:off x="8871670" y="2763838"/>
              <a:ext cx="226800" cy="21600"/>
            </p14:xfrm>
          </p:contentPart>
        </mc:Choice>
        <mc:Fallback xmlns="">
          <p:pic>
            <p:nvPicPr>
              <p:cNvPr id="478" name="Ink 477">
                <a:extLst>
                  <a:ext uri="{FF2B5EF4-FFF2-40B4-BE49-F238E27FC236}">
                    <a16:creationId xmlns:a16="http://schemas.microsoft.com/office/drawing/2014/main" id="{16A5921A-6B75-4238-4F4E-75B6D07879B3}"/>
                  </a:ext>
                </a:extLst>
              </p:cNvPr>
              <p:cNvPicPr/>
              <p:nvPr/>
            </p:nvPicPr>
            <p:blipFill>
              <a:blip r:embed="rId400"/>
              <a:stretch>
                <a:fillRect/>
              </a:stretch>
            </p:blipFill>
            <p:spPr>
              <a:xfrm>
                <a:off x="8853670" y="2745838"/>
                <a:ext cx="262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479" name="Ink 478">
                <a:extLst>
                  <a:ext uri="{FF2B5EF4-FFF2-40B4-BE49-F238E27FC236}">
                    <a16:creationId xmlns:a16="http://schemas.microsoft.com/office/drawing/2014/main" id="{2126F44D-3B77-ACD3-B200-E73074EE4517}"/>
                  </a:ext>
                </a:extLst>
              </p14:cNvPr>
              <p14:cNvContentPartPr/>
              <p14:nvPr/>
            </p14:nvContentPartPr>
            <p14:xfrm>
              <a:off x="9122950" y="2728918"/>
              <a:ext cx="90360" cy="129600"/>
            </p14:xfrm>
          </p:contentPart>
        </mc:Choice>
        <mc:Fallback xmlns="">
          <p:pic>
            <p:nvPicPr>
              <p:cNvPr id="479" name="Ink 478">
                <a:extLst>
                  <a:ext uri="{FF2B5EF4-FFF2-40B4-BE49-F238E27FC236}">
                    <a16:creationId xmlns:a16="http://schemas.microsoft.com/office/drawing/2014/main" id="{2126F44D-3B77-ACD3-B200-E73074EE4517}"/>
                  </a:ext>
                </a:extLst>
              </p:cNvPr>
              <p:cNvPicPr/>
              <p:nvPr/>
            </p:nvPicPr>
            <p:blipFill>
              <a:blip r:embed="rId402"/>
              <a:stretch>
                <a:fillRect/>
              </a:stretch>
            </p:blipFill>
            <p:spPr>
              <a:xfrm>
                <a:off x="9104950" y="2710918"/>
                <a:ext cx="126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480" name="Ink 479">
                <a:extLst>
                  <a:ext uri="{FF2B5EF4-FFF2-40B4-BE49-F238E27FC236}">
                    <a16:creationId xmlns:a16="http://schemas.microsoft.com/office/drawing/2014/main" id="{A9564BBB-192D-2547-475E-024ECB143CDB}"/>
                  </a:ext>
                </a:extLst>
              </p14:cNvPr>
              <p14:cNvContentPartPr/>
              <p14:nvPr/>
            </p14:nvContentPartPr>
            <p14:xfrm>
              <a:off x="237070" y="2400958"/>
              <a:ext cx="285480" cy="657720"/>
            </p14:xfrm>
          </p:contentPart>
        </mc:Choice>
        <mc:Fallback xmlns="">
          <p:pic>
            <p:nvPicPr>
              <p:cNvPr id="480" name="Ink 479">
                <a:extLst>
                  <a:ext uri="{FF2B5EF4-FFF2-40B4-BE49-F238E27FC236}">
                    <a16:creationId xmlns:a16="http://schemas.microsoft.com/office/drawing/2014/main" id="{A9564BBB-192D-2547-475E-024ECB143CDB}"/>
                  </a:ext>
                </a:extLst>
              </p:cNvPr>
              <p:cNvPicPr/>
              <p:nvPr/>
            </p:nvPicPr>
            <p:blipFill>
              <a:blip r:embed="rId404"/>
              <a:stretch>
                <a:fillRect/>
              </a:stretch>
            </p:blipFill>
            <p:spPr>
              <a:xfrm>
                <a:off x="219070" y="2382948"/>
                <a:ext cx="321120" cy="6933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81" name="Ink 480">
                <a:extLst>
                  <a:ext uri="{FF2B5EF4-FFF2-40B4-BE49-F238E27FC236}">
                    <a16:creationId xmlns:a16="http://schemas.microsoft.com/office/drawing/2014/main" id="{71688CFE-82E3-C0FE-BE02-8293FD73CA3F}"/>
                  </a:ext>
                </a:extLst>
              </p14:cNvPr>
              <p14:cNvContentPartPr/>
              <p14:nvPr/>
            </p14:nvContentPartPr>
            <p14:xfrm>
              <a:off x="413830" y="2917558"/>
              <a:ext cx="186480" cy="369720"/>
            </p14:xfrm>
          </p:contentPart>
        </mc:Choice>
        <mc:Fallback xmlns="">
          <p:pic>
            <p:nvPicPr>
              <p:cNvPr id="481" name="Ink 480">
                <a:extLst>
                  <a:ext uri="{FF2B5EF4-FFF2-40B4-BE49-F238E27FC236}">
                    <a16:creationId xmlns:a16="http://schemas.microsoft.com/office/drawing/2014/main" id="{71688CFE-82E3-C0FE-BE02-8293FD73CA3F}"/>
                  </a:ext>
                </a:extLst>
              </p:cNvPr>
              <p:cNvPicPr/>
              <p:nvPr/>
            </p:nvPicPr>
            <p:blipFill>
              <a:blip r:embed="rId406"/>
              <a:stretch>
                <a:fillRect/>
              </a:stretch>
            </p:blipFill>
            <p:spPr>
              <a:xfrm>
                <a:off x="395830" y="2899558"/>
                <a:ext cx="222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82" name="Ink 481">
                <a:extLst>
                  <a:ext uri="{FF2B5EF4-FFF2-40B4-BE49-F238E27FC236}">
                    <a16:creationId xmlns:a16="http://schemas.microsoft.com/office/drawing/2014/main" id="{4A0C0810-B0D8-EC1D-42D8-8D72B1AB1A91}"/>
                  </a:ext>
                </a:extLst>
              </p14:cNvPr>
              <p14:cNvContentPartPr/>
              <p14:nvPr/>
            </p14:nvContentPartPr>
            <p14:xfrm>
              <a:off x="809470" y="2980558"/>
              <a:ext cx="240120" cy="197280"/>
            </p14:xfrm>
          </p:contentPart>
        </mc:Choice>
        <mc:Fallback xmlns="">
          <p:pic>
            <p:nvPicPr>
              <p:cNvPr id="482" name="Ink 481">
                <a:extLst>
                  <a:ext uri="{FF2B5EF4-FFF2-40B4-BE49-F238E27FC236}">
                    <a16:creationId xmlns:a16="http://schemas.microsoft.com/office/drawing/2014/main" id="{4A0C0810-B0D8-EC1D-42D8-8D72B1AB1A91}"/>
                  </a:ext>
                </a:extLst>
              </p:cNvPr>
              <p:cNvPicPr/>
              <p:nvPr/>
            </p:nvPicPr>
            <p:blipFill>
              <a:blip r:embed="rId408"/>
              <a:stretch>
                <a:fillRect/>
              </a:stretch>
            </p:blipFill>
            <p:spPr>
              <a:xfrm>
                <a:off x="791470" y="2962558"/>
                <a:ext cx="275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83" name="Ink 482">
                <a:extLst>
                  <a:ext uri="{FF2B5EF4-FFF2-40B4-BE49-F238E27FC236}">
                    <a16:creationId xmlns:a16="http://schemas.microsoft.com/office/drawing/2014/main" id="{E16D77C5-0CE8-B4A2-6B77-DBD5FD890A69}"/>
                  </a:ext>
                </a:extLst>
              </p14:cNvPr>
              <p14:cNvContentPartPr/>
              <p14:nvPr/>
            </p14:nvContentPartPr>
            <p14:xfrm>
              <a:off x="844390" y="2826838"/>
              <a:ext cx="208800" cy="22680"/>
            </p14:xfrm>
          </p:contentPart>
        </mc:Choice>
        <mc:Fallback xmlns="">
          <p:pic>
            <p:nvPicPr>
              <p:cNvPr id="483" name="Ink 482">
                <a:extLst>
                  <a:ext uri="{FF2B5EF4-FFF2-40B4-BE49-F238E27FC236}">
                    <a16:creationId xmlns:a16="http://schemas.microsoft.com/office/drawing/2014/main" id="{E16D77C5-0CE8-B4A2-6B77-DBD5FD890A69}"/>
                  </a:ext>
                </a:extLst>
              </p:cNvPr>
              <p:cNvPicPr/>
              <p:nvPr/>
            </p:nvPicPr>
            <p:blipFill>
              <a:blip r:embed="rId410"/>
              <a:stretch>
                <a:fillRect/>
              </a:stretch>
            </p:blipFill>
            <p:spPr>
              <a:xfrm>
                <a:off x="826390" y="2808838"/>
                <a:ext cx="24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84" name="Ink 483">
                <a:extLst>
                  <a:ext uri="{FF2B5EF4-FFF2-40B4-BE49-F238E27FC236}">
                    <a16:creationId xmlns:a16="http://schemas.microsoft.com/office/drawing/2014/main" id="{287F9F7F-7832-D30F-52B2-B8F42E85B151}"/>
                  </a:ext>
                </a:extLst>
              </p14:cNvPr>
              <p14:cNvContentPartPr/>
              <p14:nvPr/>
            </p14:nvContentPartPr>
            <p14:xfrm>
              <a:off x="1011790" y="2722078"/>
              <a:ext cx="127080" cy="214920"/>
            </p14:xfrm>
          </p:contentPart>
        </mc:Choice>
        <mc:Fallback xmlns="">
          <p:pic>
            <p:nvPicPr>
              <p:cNvPr id="484" name="Ink 483">
                <a:extLst>
                  <a:ext uri="{FF2B5EF4-FFF2-40B4-BE49-F238E27FC236}">
                    <a16:creationId xmlns:a16="http://schemas.microsoft.com/office/drawing/2014/main" id="{287F9F7F-7832-D30F-52B2-B8F42E85B151}"/>
                  </a:ext>
                </a:extLst>
              </p:cNvPr>
              <p:cNvPicPr/>
              <p:nvPr/>
            </p:nvPicPr>
            <p:blipFill>
              <a:blip r:embed="rId412"/>
              <a:stretch>
                <a:fillRect/>
              </a:stretch>
            </p:blipFill>
            <p:spPr>
              <a:xfrm>
                <a:off x="993841" y="2704078"/>
                <a:ext cx="162619"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485" name="Ink 484">
                <a:extLst>
                  <a:ext uri="{FF2B5EF4-FFF2-40B4-BE49-F238E27FC236}">
                    <a16:creationId xmlns:a16="http://schemas.microsoft.com/office/drawing/2014/main" id="{298DD943-9930-B3F7-1587-F4BE1359A690}"/>
                  </a:ext>
                </a:extLst>
              </p14:cNvPr>
              <p14:cNvContentPartPr/>
              <p14:nvPr/>
            </p14:nvContentPartPr>
            <p14:xfrm>
              <a:off x="1172350" y="3133918"/>
              <a:ext cx="360" cy="105840"/>
            </p14:xfrm>
          </p:contentPart>
        </mc:Choice>
        <mc:Fallback xmlns="">
          <p:pic>
            <p:nvPicPr>
              <p:cNvPr id="485" name="Ink 484">
                <a:extLst>
                  <a:ext uri="{FF2B5EF4-FFF2-40B4-BE49-F238E27FC236}">
                    <a16:creationId xmlns:a16="http://schemas.microsoft.com/office/drawing/2014/main" id="{298DD943-9930-B3F7-1587-F4BE1359A690}"/>
                  </a:ext>
                </a:extLst>
              </p:cNvPr>
              <p:cNvPicPr/>
              <p:nvPr/>
            </p:nvPicPr>
            <p:blipFill>
              <a:blip r:embed="rId414"/>
              <a:stretch>
                <a:fillRect/>
              </a:stretch>
            </p:blipFill>
            <p:spPr>
              <a:xfrm>
                <a:off x="1154350" y="3115979"/>
                <a:ext cx="36000" cy="141359"/>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486" name="Ink 485">
                <a:extLst>
                  <a:ext uri="{FF2B5EF4-FFF2-40B4-BE49-F238E27FC236}">
                    <a16:creationId xmlns:a16="http://schemas.microsoft.com/office/drawing/2014/main" id="{278FEB66-E825-2814-A836-03397D337896}"/>
                  </a:ext>
                </a:extLst>
              </p14:cNvPr>
              <p14:cNvContentPartPr/>
              <p14:nvPr/>
            </p14:nvContentPartPr>
            <p14:xfrm>
              <a:off x="2931310" y="2868598"/>
              <a:ext cx="169560" cy="141120"/>
            </p14:xfrm>
          </p:contentPart>
        </mc:Choice>
        <mc:Fallback xmlns="">
          <p:pic>
            <p:nvPicPr>
              <p:cNvPr id="486" name="Ink 485">
                <a:extLst>
                  <a:ext uri="{FF2B5EF4-FFF2-40B4-BE49-F238E27FC236}">
                    <a16:creationId xmlns:a16="http://schemas.microsoft.com/office/drawing/2014/main" id="{278FEB66-E825-2814-A836-03397D337896}"/>
                  </a:ext>
                </a:extLst>
              </p:cNvPr>
              <p:cNvPicPr/>
              <p:nvPr/>
            </p:nvPicPr>
            <p:blipFill>
              <a:blip r:embed="rId416"/>
              <a:stretch>
                <a:fillRect/>
              </a:stretch>
            </p:blipFill>
            <p:spPr>
              <a:xfrm>
                <a:off x="2913310" y="2850598"/>
                <a:ext cx="205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487" name="Ink 486">
                <a:extLst>
                  <a:ext uri="{FF2B5EF4-FFF2-40B4-BE49-F238E27FC236}">
                    <a16:creationId xmlns:a16="http://schemas.microsoft.com/office/drawing/2014/main" id="{F2A51F6F-ACF7-FFF7-E50A-092D9480E792}"/>
                  </a:ext>
                </a:extLst>
              </p14:cNvPr>
              <p14:cNvContentPartPr/>
              <p14:nvPr/>
            </p14:nvContentPartPr>
            <p14:xfrm>
              <a:off x="2903590" y="2762038"/>
              <a:ext cx="204120" cy="9360"/>
            </p14:xfrm>
          </p:contentPart>
        </mc:Choice>
        <mc:Fallback xmlns="">
          <p:pic>
            <p:nvPicPr>
              <p:cNvPr id="487" name="Ink 486">
                <a:extLst>
                  <a:ext uri="{FF2B5EF4-FFF2-40B4-BE49-F238E27FC236}">
                    <a16:creationId xmlns:a16="http://schemas.microsoft.com/office/drawing/2014/main" id="{F2A51F6F-ACF7-FFF7-E50A-092D9480E792}"/>
                  </a:ext>
                </a:extLst>
              </p:cNvPr>
              <p:cNvPicPr/>
              <p:nvPr/>
            </p:nvPicPr>
            <p:blipFill>
              <a:blip r:embed="rId418"/>
              <a:stretch>
                <a:fillRect/>
              </a:stretch>
            </p:blipFill>
            <p:spPr>
              <a:xfrm>
                <a:off x="2885590" y="2744038"/>
                <a:ext cx="239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488" name="Ink 487">
                <a:extLst>
                  <a:ext uri="{FF2B5EF4-FFF2-40B4-BE49-F238E27FC236}">
                    <a16:creationId xmlns:a16="http://schemas.microsoft.com/office/drawing/2014/main" id="{DB6574C3-6EEB-5D65-B0A1-B9AF79553DCC}"/>
                  </a:ext>
                </a:extLst>
              </p14:cNvPr>
              <p14:cNvContentPartPr/>
              <p14:nvPr/>
            </p14:nvContentPartPr>
            <p14:xfrm>
              <a:off x="3119950" y="2652238"/>
              <a:ext cx="149040" cy="186480"/>
            </p14:xfrm>
          </p:contentPart>
        </mc:Choice>
        <mc:Fallback xmlns="">
          <p:pic>
            <p:nvPicPr>
              <p:cNvPr id="488" name="Ink 487">
                <a:extLst>
                  <a:ext uri="{FF2B5EF4-FFF2-40B4-BE49-F238E27FC236}">
                    <a16:creationId xmlns:a16="http://schemas.microsoft.com/office/drawing/2014/main" id="{DB6574C3-6EEB-5D65-B0A1-B9AF79553DCC}"/>
                  </a:ext>
                </a:extLst>
              </p:cNvPr>
              <p:cNvPicPr/>
              <p:nvPr/>
            </p:nvPicPr>
            <p:blipFill>
              <a:blip r:embed="rId420"/>
              <a:stretch>
                <a:fillRect/>
              </a:stretch>
            </p:blipFill>
            <p:spPr>
              <a:xfrm>
                <a:off x="3101950" y="2634203"/>
                <a:ext cx="184680" cy="222189"/>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89" name="Ink 488">
                <a:extLst>
                  <a:ext uri="{FF2B5EF4-FFF2-40B4-BE49-F238E27FC236}">
                    <a16:creationId xmlns:a16="http://schemas.microsoft.com/office/drawing/2014/main" id="{EB1F422B-B116-B01D-B3D0-6BD0C20145EE}"/>
                  </a:ext>
                </a:extLst>
              </p14:cNvPr>
              <p14:cNvContentPartPr/>
              <p14:nvPr/>
            </p14:nvContentPartPr>
            <p14:xfrm>
              <a:off x="3161710" y="2987398"/>
              <a:ext cx="187560" cy="147600"/>
            </p14:xfrm>
          </p:contentPart>
        </mc:Choice>
        <mc:Fallback xmlns="">
          <p:pic>
            <p:nvPicPr>
              <p:cNvPr id="489" name="Ink 488">
                <a:extLst>
                  <a:ext uri="{FF2B5EF4-FFF2-40B4-BE49-F238E27FC236}">
                    <a16:creationId xmlns:a16="http://schemas.microsoft.com/office/drawing/2014/main" id="{EB1F422B-B116-B01D-B3D0-6BD0C20145EE}"/>
                  </a:ext>
                </a:extLst>
              </p:cNvPr>
              <p:cNvPicPr/>
              <p:nvPr/>
            </p:nvPicPr>
            <p:blipFill>
              <a:blip r:embed="rId422"/>
              <a:stretch>
                <a:fillRect/>
              </a:stretch>
            </p:blipFill>
            <p:spPr>
              <a:xfrm>
                <a:off x="3143675" y="2969398"/>
                <a:ext cx="223269"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90" name="Ink 489">
                <a:extLst>
                  <a:ext uri="{FF2B5EF4-FFF2-40B4-BE49-F238E27FC236}">
                    <a16:creationId xmlns:a16="http://schemas.microsoft.com/office/drawing/2014/main" id="{8CD817F5-4C38-A3BB-788D-16B538C76381}"/>
                  </a:ext>
                </a:extLst>
              </p14:cNvPr>
              <p14:cNvContentPartPr/>
              <p14:nvPr/>
            </p14:nvContentPartPr>
            <p14:xfrm>
              <a:off x="4842910" y="2840518"/>
              <a:ext cx="183960" cy="156600"/>
            </p14:xfrm>
          </p:contentPart>
        </mc:Choice>
        <mc:Fallback xmlns="">
          <p:pic>
            <p:nvPicPr>
              <p:cNvPr id="490" name="Ink 489">
                <a:extLst>
                  <a:ext uri="{FF2B5EF4-FFF2-40B4-BE49-F238E27FC236}">
                    <a16:creationId xmlns:a16="http://schemas.microsoft.com/office/drawing/2014/main" id="{8CD817F5-4C38-A3BB-788D-16B538C76381}"/>
                  </a:ext>
                </a:extLst>
              </p:cNvPr>
              <p:cNvPicPr/>
              <p:nvPr/>
            </p:nvPicPr>
            <p:blipFill>
              <a:blip r:embed="rId424"/>
              <a:stretch>
                <a:fillRect/>
              </a:stretch>
            </p:blipFill>
            <p:spPr>
              <a:xfrm>
                <a:off x="4824910" y="2822518"/>
                <a:ext cx="2196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91" name="Ink 490">
                <a:extLst>
                  <a:ext uri="{FF2B5EF4-FFF2-40B4-BE49-F238E27FC236}">
                    <a16:creationId xmlns:a16="http://schemas.microsoft.com/office/drawing/2014/main" id="{ACBA59A8-B09D-65CF-FDDD-6048BD4FAB12}"/>
                  </a:ext>
                </a:extLst>
              </p14:cNvPr>
              <p14:cNvContentPartPr/>
              <p14:nvPr/>
            </p14:nvContentPartPr>
            <p14:xfrm>
              <a:off x="5063590" y="2986678"/>
              <a:ext cx="118800" cy="148680"/>
            </p14:xfrm>
          </p:contentPart>
        </mc:Choice>
        <mc:Fallback xmlns="">
          <p:pic>
            <p:nvPicPr>
              <p:cNvPr id="491" name="Ink 490">
                <a:extLst>
                  <a:ext uri="{FF2B5EF4-FFF2-40B4-BE49-F238E27FC236}">
                    <a16:creationId xmlns:a16="http://schemas.microsoft.com/office/drawing/2014/main" id="{ACBA59A8-B09D-65CF-FDDD-6048BD4FAB12}"/>
                  </a:ext>
                </a:extLst>
              </p:cNvPr>
              <p:cNvPicPr/>
              <p:nvPr/>
            </p:nvPicPr>
            <p:blipFill>
              <a:blip r:embed="rId426"/>
              <a:stretch>
                <a:fillRect/>
              </a:stretch>
            </p:blipFill>
            <p:spPr>
              <a:xfrm>
                <a:off x="5045535" y="2968678"/>
                <a:ext cx="154548"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492" name="Ink 491">
                <a:extLst>
                  <a:ext uri="{FF2B5EF4-FFF2-40B4-BE49-F238E27FC236}">
                    <a16:creationId xmlns:a16="http://schemas.microsoft.com/office/drawing/2014/main" id="{26F4DB79-9604-5A03-93F6-83160C064F4B}"/>
                  </a:ext>
                </a:extLst>
              </p14:cNvPr>
              <p14:cNvContentPartPr/>
              <p14:nvPr/>
            </p14:nvContentPartPr>
            <p14:xfrm>
              <a:off x="4948750" y="2700838"/>
              <a:ext cx="173520" cy="15120"/>
            </p14:xfrm>
          </p:contentPart>
        </mc:Choice>
        <mc:Fallback xmlns="">
          <p:pic>
            <p:nvPicPr>
              <p:cNvPr id="492" name="Ink 491">
                <a:extLst>
                  <a:ext uri="{FF2B5EF4-FFF2-40B4-BE49-F238E27FC236}">
                    <a16:creationId xmlns:a16="http://schemas.microsoft.com/office/drawing/2014/main" id="{26F4DB79-9604-5A03-93F6-83160C064F4B}"/>
                  </a:ext>
                </a:extLst>
              </p:cNvPr>
              <p:cNvPicPr/>
              <p:nvPr/>
            </p:nvPicPr>
            <p:blipFill>
              <a:blip r:embed="rId428"/>
              <a:stretch>
                <a:fillRect/>
              </a:stretch>
            </p:blipFill>
            <p:spPr>
              <a:xfrm>
                <a:off x="4930750" y="2682838"/>
                <a:ext cx="20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93" name="Ink 492">
                <a:extLst>
                  <a:ext uri="{FF2B5EF4-FFF2-40B4-BE49-F238E27FC236}">
                    <a16:creationId xmlns:a16="http://schemas.microsoft.com/office/drawing/2014/main" id="{F1757017-80CC-FF15-EA92-5B07F939BB28}"/>
                  </a:ext>
                </a:extLst>
              </p14:cNvPr>
              <p14:cNvContentPartPr/>
              <p14:nvPr/>
            </p14:nvContentPartPr>
            <p14:xfrm>
              <a:off x="5116150" y="2589238"/>
              <a:ext cx="149400" cy="195480"/>
            </p14:xfrm>
          </p:contentPart>
        </mc:Choice>
        <mc:Fallback xmlns="">
          <p:pic>
            <p:nvPicPr>
              <p:cNvPr id="493" name="Ink 492">
                <a:extLst>
                  <a:ext uri="{FF2B5EF4-FFF2-40B4-BE49-F238E27FC236}">
                    <a16:creationId xmlns:a16="http://schemas.microsoft.com/office/drawing/2014/main" id="{F1757017-80CC-FF15-EA92-5B07F939BB28}"/>
                  </a:ext>
                </a:extLst>
              </p:cNvPr>
              <p:cNvPicPr/>
              <p:nvPr/>
            </p:nvPicPr>
            <p:blipFill>
              <a:blip r:embed="rId430"/>
              <a:stretch>
                <a:fillRect/>
              </a:stretch>
            </p:blipFill>
            <p:spPr>
              <a:xfrm>
                <a:off x="5098150" y="2571238"/>
                <a:ext cx="1850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94" name="Ink 493">
                <a:extLst>
                  <a:ext uri="{FF2B5EF4-FFF2-40B4-BE49-F238E27FC236}">
                    <a16:creationId xmlns:a16="http://schemas.microsoft.com/office/drawing/2014/main" id="{E98565B0-D860-2F6D-9EDF-487A266DF4DB}"/>
                  </a:ext>
                </a:extLst>
              </p14:cNvPr>
              <p14:cNvContentPartPr/>
              <p14:nvPr/>
            </p14:nvContentPartPr>
            <p14:xfrm>
              <a:off x="4493710" y="2994238"/>
              <a:ext cx="218160" cy="369000"/>
            </p14:xfrm>
          </p:contentPart>
        </mc:Choice>
        <mc:Fallback xmlns="">
          <p:pic>
            <p:nvPicPr>
              <p:cNvPr id="494" name="Ink 493">
                <a:extLst>
                  <a:ext uri="{FF2B5EF4-FFF2-40B4-BE49-F238E27FC236}">
                    <a16:creationId xmlns:a16="http://schemas.microsoft.com/office/drawing/2014/main" id="{E98565B0-D860-2F6D-9EDF-487A266DF4DB}"/>
                  </a:ext>
                </a:extLst>
              </p:cNvPr>
              <p:cNvPicPr/>
              <p:nvPr/>
            </p:nvPicPr>
            <p:blipFill>
              <a:blip r:embed="rId432"/>
              <a:stretch>
                <a:fillRect/>
              </a:stretch>
            </p:blipFill>
            <p:spPr>
              <a:xfrm>
                <a:off x="4475710" y="2976256"/>
                <a:ext cx="253800" cy="404605"/>
              </a:xfrm>
              <a:prstGeom prst="rect">
                <a:avLst/>
              </a:prstGeom>
            </p:spPr>
          </p:pic>
        </mc:Fallback>
      </mc:AlternateContent>
      <p:grpSp>
        <p:nvGrpSpPr>
          <p:cNvPr id="5" name="Group 4">
            <a:extLst>
              <a:ext uri="{FF2B5EF4-FFF2-40B4-BE49-F238E27FC236}">
                <a16:creationId xmlns:a16="http://schemas.microsoft.com/office/drawing/2014/main" id="{24B56F62-AC2C-4053-4C17-C0D33E445499}"/>
              </a:ext>
            </a:extLst>
          </p:cNvPr>
          <p:cNvGrpSpPr/>
          <p:nvPr/>
        </p:nvGrpSpPr>
        <p:grpSpPr>
          <a:xfrm>
            <a:off x="9016414" y="6681358"/>
            <a:ext cx="711360" cy="133200"/>
            <a:chOff x="8753051" y="6609718"/>
            <a:chExt cx="711360" cy="133200"/>
          </a:xfrm>
        </p:grpSpPr>
        <mc:AlternateContent xmlns:mc="http://schemas.openxmlformats.org/markup-compatibility/2006" xmlns:p14="http://schemas.microsoft.com/office/powerpoint/2010/main">
          <mc:Choice Requires="p14">
            <p:contentPart p14:bwMode="auto" r:id="rId433">
              <p14:nvContentPartPr>
                <p14:cNvPr id="3" name="Ink 2">
                  <a:extLst>
                    <a:ext uri="{FF2B5EF4-FFF2-40B4-BE49-F238E27FC236}">
                      <a16:creationId xmlns:a16="http://schemas.microsoft.com/office/drawing/2014/main" id="{082187EF-9C91-6556-C46E-0BD93FC33DDC}"/>
                    </a:ext>
                  </a:extLst>
                </p14:cNvPr>
                <p14:cNvContentPartPr/>
                <p14:nvPr/>
              </p14:nvContentPartPr>
              <p14:xfrm>
                <a:off x="8753051" y="6609718"/>
                <a:ext cx="711360" cy="35640"/>
              </p14:xfrm>
            </p:contentPart>
          </mc:Choice>
          <mc:Fallback xmlns="">
            <p:pic>
              <p:nvPicPr>
                <p:cNvPr id="3" name="Ink 2">
                  <a:extLst>
                    <a:ext uri="{FF2B5EF4-FFF2-40B4-BE49-F238E27FC236}">
                      <a16:creationId xmlns:a16="http://schemas.microsoft.com/office/drawing/2014/main" id="{082187EF-9C91-6556-C46E-0BD93FC33DDC}"/>
                    </a:ext>
                  </a:extLst>
                </p:cNvPr>
                <p:cNvPicPr/>
                <p:nvPr/>
              </p:nvPicPr>
              <p:blipFill>
                <a:blip r:embed="rId434"/>
                <a:stretch>
                  <a:fillRect/>
                </a:stretch>
              </p:blipFill>
              <p:spPr>
                <a:xfrm>
                  <a:off x="8735411" y="6591718"/>
                  <a:ext cx="747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4" name="Ink 3">
                  <a:extLst>
                    <a:ext uri="{FF2B5EF4-FFF2-40B4-BE49-F238E27FC236}">
                      <a16:creationId xmlns:a16="http://schemas.microsoft.com/office/drawing/2014/main" id="{C2F1646F-61EA-7C41-622A-C0F475406746}"/>
                    </a:ext>
                  </a:extLst>
                </p14:cNvPr>
                <p14:cNvContentPartPr/>
                <p14:nvPr/>
              </p14:nvContentPartPr>
              <p14:xfrm>
                <a:off x="8934491" y="6742558"/>
                <a:ext cx="357480" cy="360"/>
              </p14:xfrm>
            </p:contentPart>
          </mc:Choice>
          <mc:Fallback xmlns="">
            <p:pic>
              <p:nvPicPr>
                <p:cNvPr id="4" name="Ink 3">
                  <a:extLst>
                    <a:ext uri="{FF2B5EF4-FFF2-40B4-BE49-F238E27FC236}">
                      <a16:creationId xmlns:a16="http://schemas.microsoft.com/office/drawing/2014/main" id="{C2F1646F-61EA-7C41-622A-C0F475406746}"/>
                    </a:ext>
                  </a:extLst>
                </p:cNvPr>
                <p:cNvPicPr/>
                <p:nvPr/>
              </p:nvPicPr>
              <p:blipFill>
                <a:blip r:embed="rId436"/>
                <a:stretch>
                  <a:fillRect/>
                </a:stretch>
              </p:blipFill>
              <p:spPr>
                <a:xfrm>
                  <a:off x="8916491" y="6724558"/>
                  <a:ext cx="393120" cy="36000"/>
                </a:xfrm>
                <a:prstGeom prst="rect">
                  <a:avLst/>
                </a:prstGeom>
              </p:spPr>
            </p:pic>
          </mc:Fallback>
        </mc:AlternateContent>
      </p:grpSp>
      <p:grpSp>
        <p:nvGrpSpPr>
          <p:cNvPr id="12" name="Group 11">
            <a:extLst>
              <a:ext uri="{FF2B5EF4-FFF2-40B4-BE49-F238E27FC236}">
                <a16:creationId xmlns:a16="http://schemas.microsoft.com/office/drawing/2014/main" id="{68D30AD1-8E33-08DF-9DB2-429FEAE92A3D}"/>
              </a:ext>
            </a:extLst>
          </p:cNvPr>
          <p:cNvGrpSpPr/>
          <p:nvPr/>
        </p:nvGrpSpPr>
        <p:grpSpPr>
          <a:xfrm>
            <a:off x="1110251" y="3901078"/>
            <a:ext cx="9723600" cy="1788840"/>
            <a:chOff x="1110251" y="3901078"/>
            <a:chExt cx="9723600" cy="1788840"/>
          </a:xfrm>
        </p:grpSpPr>
        <mc:AlternateContent xmlns:mc="http://schemas.openxmlformats.org/markup-compatibility/2006" xmlns:p14="http://schemas.microsoft.com/office/powerpoint/2010/main">
          <mc:Choice Requires="p14">
            <p:contentPart p14:bwMode="auto" r:id="rId437">
              <p14:nvContentPartPr>
                <p14:cNvPr id="6" name="Ink 5">
                  <a:extLst>
                    <a:ext uri="{FF2B5EF4-FFF2-40B4-BE49-F238E27FC236}">
                      <a16:creationId xmlns:a16="http://schemas.microsoft.com/office/drawing/2014/main" id="{49396DEC-3C36-D6DE-6B10-7FFE3D208168}"/>
                    </a:ext>
                  </a:extLst>
                </p14:cNvPr>
                <p14:cNvContentPartPr/>
                <p14:nvPr/>
              </p14:nvContentPartPr>
              <p14:xfrm>
                <a:off x="9205211" y="4920958"/>
                <a:ext cx="170280" cy="355680"/>
              </p14:xfrm>
            </p:contentPart>
          </mc:Choice>
          <mc:Fallback xmlns="">
            <p:pic>
              <p:nvPicPr>
                <p:cNvPr id="6" name="Ink 5">
                  <a:extLst>
                    <a:ext uri="{FF2B5EF4-FFF2-40B4-BE49-F238E27FC236}">
                      <a16:creationId xmlns:a16="http://schemas.microsoft.com/office/drawing/2014/main" id="{49396DEC-3C36-D6DE-6B10-7FFE3D208168}"/>
                    </a:ext>
                  </a:extLst>
                </p:cNvPr>
                <p:cNvPicPr/>
                <p:nvPr/>
              </p:nvPicPr>
              <p:blipFill>
                <a:blip r:embed="rId438"/>
                <a:stretch>
                  <a:fillRect/>
                </a:stretch>
              </p:blipFill>
              <p:spPr>
                <a:xfrm>
                  <a:off x="9187211" y="4903318"/>
                  <a:ext cx="2059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7" name="Ink 6">
                  <a:extLst>
                    <a:ext uri="{FF2B5EF4-FFF2-40B4-BE49-F238E27FC236}">
                      <a16:creationId xmlns:a16="http://schemas.microsoft.com/office/drawing/2014/main" id="{E7EA391F-63CC-4994-EF70-70E2B55A2898}"/>
                    </a:ext>
                  </a:extLst>
                </p14:cNvPr>
                <p14:cNvContentPartPr/>
                <p14:nvPr/>
              </p14:nvContentPartPr>
              <p14:xfrm>
                <a:off x="9493931" y="5234158"/>
                <a:ext cx="137880" cy="204120"/>
              </p14:xfrm>
            </p:contentPart>
          </mc:Choice>
          <mc:Fallback xmlns="">
            <p:pic>
              <p:nvPicPr>
                <p:cNvPr id="7" name="Ink 6">
                  <a:extLst>
                    <a:ext uri="{FF2B5EF4-FFF2-40B4-BE49-F238E27FC236}">
                      <a16:creationId xmlns:a16="http://schemas.microsoft.com/office/drawing/2014/main" id="{E7EA391F-63CC-4994-EF70-70E2B55A2898}"/>
                    </a:ext>
                  </a:extLst>
                </p:cNvPr>
                <p:cNvPicPr/>
                <p:nvPr/>
              </p:nvPicPr>
              <p:blipFill>
                <a:blip r:embed="rId440"/>
                <a:stretch>
                  <a:fillRect/>
                </a:stretch>
              </p:blipFill>
              <p:spPr>
                <a:xfrm>
                  <a:off x="9476291" y="5216158"/>
                  <a:ext cx="1735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8" name="Ink 7">
                  <a:extLst>
                    <a:ext uri="{FF2B5EF4-FFF2-40B4-BE49-F238E27FC236}">
                      <a16:creationId xmlns:a16="http://schemas.microsoft.com/office/drawing/2014/main" id="{A458A17B-D4F0-0CCC-3296-206A8D435AF0}"/>
                    </a:ext>
                  </a:extLst>
                </p14:cNvPr>
                <p14:cNvContentPartPr/>
                <p14:nvPr/>
              </p14:nvContentPartPr>
              <p14:xfrm>
                <a:off x="9437051" y="4962718"/>
                <a:ext cx="182520" cy="7920"/>
              </p14:xfrm>
            </p:contentPart>
          </mc:Choice>
          <mc:Fallback xmlns="">
            <p:pic>
              <p:nvPicPr>
                <p:cNvPr id="8" name="Ink 7">
                  <a:extLst>
                    <a:ext uri="{FF2B5EF4-FFF2-40B4-BE49-F238E27FC236}">
                      <a16:creationId xmlns:a16="http://schemas.microsoft.com/office/drawing/2014/main" id="{A458A17B-D4F0-0CCC-3296-206A8D435AF0}"/>
                    </a:ext>
                  </a:extLst>
                </p:cNvPr>
                <p:cNvPicPr/>
                <p:nvPr/>
              </p:nvPicPr>
              <p:blipFill>
                <a:blip r:embed="rId442"/>
                <a:stretch>
                  <a:fillRect/>
                </a:stretch>
              </p:blipFill>
              <p:spPr>
                <a:xfrm>
                  <a:off x="9419051" y="4944718"/>
                  <a:ext cx="218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9" name="Ink 8">
                  <a:extLst>
                    <a:ext uri="{FF2B5EF4-FFF2-40B4-BE49-F238E27FC236}">
                      <a16:creationId xmlns:a16="http://schemas.microsoft.com/office/drawing/2014/main" id="{11BC9CC1-2E75-C536-CDF4-8CD185176F60}"/>
                    </a:ext>
                  </a:extLst>
                </p14:cNvPr>
                <p14:cNvContentPartPr/>
                <p14:nvPr/>
              </p14:nvContentPartPr>
              <p14:xfrm>
                <a:off x="9597611" y="4857958"/>
                <a:ext cx="149040" cy="195480"/>
              </p14:xfrm>
            </p:contentPart>
          </mc:Choice>
          <mc:Fallback xmlns="">
            <p:pic>
              <p:nvPicPr>
                <p:cNvPr id="9" name="Ink 8">
                  <a:extLst>
                    <a:ext uri="{FF2B5EF4-FFF2-40B4-BE49-F238E27FC236}">
                      <a16:creationId xmlns:a16="http://schemas.microsoft.com/office/drawing/2014/main" id="{11BC9CC1-2E75-C536-CDF4-8CD185176F60}"/>
                    </a:ext>
                  </a:extLst>
                </p:cNvPr>
                <p:cNvPicPr/>
                <p:nvPr/>
              </p:nvPicPr>
              <p:blipFill>
                <a:blip r:embed="rId444"/>
                <a:stretch>
                  <a:fillRect/>
                </a:stretch>
              </p:blipFill>
              <p:spPr>
                <a:xfrm>
                  <a:off x="9579611" y="4840318"/>
                  <a:ext cx="1846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1" name="Ink 10">
                  <a:extLst>
                    <a:ext uri="{FF2B5EF4-FFF2-40B4-BE49-F238E27FC236}">
                      <a16:creationId xmlns:a16="http://schemas.microsoft.com/office/drawing/2014/main" id="{5494CEB9-F8EF-147D-7E86-C1BCE52BA628}"/>
                    </a:ext>
                  </a:extLst>
                </p14:cNvPr>
                <p14:cNvContentPartPr/>
                <p14:nvPr/>
              </p14:nvContentPartPr>
              <p14:xfrm>
                <a:off x="1110251" y="3901078"/>
                <a:ext cx="9723600" cy="1788840"/>
              </p14:xfrm>
            </p:contentPart>
          </mc:Choice>
          <mc:Fallback xmlns="">
            <p:pic>
              <p:nvPicPr>
                <p:cNvPr id="11" name="Ink 10">
                  <a:extLst>
                    <a:ext uri="{FF2B5EF4-FFF2-40B4-BE49-F238E27FC236}">
                      <a16:creationId xmlns:a16="http://schemas.microsoft.com/office/drawing/2014/main" id="{5494CEB9-F8EF-147D-7E86-C1BCE52BA628}"/>
                    </a:ext>
                  </a:extLst>
                </p:cNvPr>
                <p:cNvPicPr/>
                <p:nvPr/>
              </p:nvPicPr>
              <p:blipFill>
                <a:blip r:embed="rId446"/>
                <a:stretch>
                  <a:fillRect/>
                </a:stretch>
              </p:blipFill>
              <p:spPr>
                <a:xfrm>
                  <a:off x="1092251" y="3883078"/>
                  <a:ext cx="9759240" cy="182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7">
            <p14:nvContentPartPr>
              <p14:cNvPr id="10" name="Ink 9">
                <a:extLst>
                  <a:ext uri="{FF2B5EF4-FFF2-40B4-BE49-F238E27FC236}">
                    <a16:creationId xmlns:a16="http://schemas.microsoft.com/office/drawing/2014/main" id="{865F4F02-6DEF-302B-8165-0B6E7DA68A74}"/>
                  </a:ext>
                </a:extLst>
              </p14:cNvPr>
              <p14:cNvContentPartPr/>
              <p14:nvPr/>
            </p14:nvContentPartPr>
            <p14:xfrm rot="19711039">
              <a:off x="4176419" y="6097371"/>
              <a:ext cx="123840" cy="176400"/>
            </p14:xfrm>
          </p:contentPart>
        </mc:Choice>
        <mc:Fallback xmlns="">
          <p:pic>
            <p:nvPicPr>
              <p:cNvPr id="10" name="Ink 9">
                <a:extLst>
                  <a:ext uri="{FF2B5EF4-FFF2-40B4-BE49-F238E27FC236}">
                    <a16:creationId xmlns:a16="http://schemas.microsoft.com/office/drawing/2014/main" id="{865F4F02-6DEF-302B-8165-0B6E7DA68A74}"/>
                  </a:ext>
                </a:extLst>
              </p:cNvPr>
              <p:cNvPicPr/>
              <p:nvPr/>
            </p:nvPicPr>
            <p:blipFill>
              <a:blip r:embed="rId236"/>
              <a:stretch>
                <a:fillRect/>
              </a:stretch>
            </p:blipFill>
            <p:spPr>
              <a:xfrm rot="19711039">
                <a:off x="4158367" y="6079408"/>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3" name="Ink 12">
                <a:extLst>
                  <a:ext uri="{FF2B5EF4-FFF2-40B4-BE49-F238E27FC236}">
                    <a16:creationId xmlns:a16="http://schemas.microsoft.com/office/drawing/2014/main" id="{8B3246F9-C0D2-E15E-F0FE-C1EF5DDBF3FB}"/>
                  </a:ext>
                </a:extLst>
              </p14:cNvPr>
              <p14:cNvContentPartPr/>
              <p14:nvPr/>
            </p14:nvContentPartPr>
            <p14:xfrm rot="17211919">
              <a:off x="3549597" y="6128199"/>
              <a:ext cx="619261" cy="618501"/>
            </p14:xfrm>
          </p:contentPart>
        </mc:Choice>
        <mc:Fallback xmlns="">
          <p:pic>
            <p:nvPicPr>
              <p:cNvPr id="13" name="Ink 12">
                <a:extLst>
                  <a:ext uri="{FF2B5EF4-FFF2-40B4-BE49-F238E27FC236}">
                    <a16:creationId xmlns:a16="http://schemas.microsoft.com/office/drawing/2014/main" id="{8B3246F9-C0D2-E15E-F0FE-C1EF5DDBF3FB}"/>
                  </a:ext>
                </a:extLst>
              </p:cNvPr>
              <p:cNvPicPr/>
              <p:nvPr/>
            </p:nvPicPr>
            <p:blipFill>
              <a:blip r:embed="rId449"/>
              <a:stretch>
                <a:fillRect/>
              </a:stretch>
            </p:blipFill>
            <p:spPr>
              <a:xfrm rot="17211919">
                <a:off x="3531585" y="6110188"/>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4" name="Ink 13">
                <a:extLst>
                  <a:ext uri="{FF2B5EF4-FFF2-40B4-BE49-F238E27FC236}">
                    <a16:creationId xmlns:a16="http://schemas.microsoft.com/office/drawing/2014/main" id="{A623EA2F-27BD-BE11-43B0-BE5DB02228CD}"/>
                  </a:ext>
                </a:extLst>
              </p14:cNvPr>
              <p14:cNvContentPartPr/>
              <p14:nvPr/>
            </p14:nvContentPartPr>
            <p14:xfrm rot="19711039">
              <a:off x="7281442" y="5946469"/>
              <a:ext cx="123840" cy="176400"/>
            </p14:xfrm>
          </p:contentPart>
        </mc:Choice>
        <mc:Fallback xmlns="">
          <p:pic>
            <p:nvPicPr>
              <p:cNvPr id="14" name="Ink 13">
                <a:extLst>
                  <a:ext uri="{FF2B5EF4-FFF2-40B4-BE49-F238E27FC236}">
                    <a16:creationId xmlns:a16="http://schemas.microsoft.com/office/drawing/2014/main" id="{A623EA2F-27BD-BE11-43B0-BE5DB02228CD}"/>
                  </a:ext>
                </a:extLst>
              </p:cNvPr>
              <p:cNvPicPr/>
              <p:nvPr/>
            </p:nvPicPr>
            <p:blipFill>
              <a:blip r:embed="rId236"/>
              <a:stretch>
                <a:fillRect/>
              </a:stretch>
            </p:blipFill>
            <p:spPr>
              <a:xfrm rot="19711039">
                <a:off x="7263390" y="5928506"/>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15" name="Ink 14">
                <a:extLst>
                  <a:ext uri="{FF2B5EF4-FFF2-40B4-BE49-F238E27FC236}">
                    <a16:creationId xmlns:a16="http://schemas.microsoft.com/office/drawing/2014/main" id="{E9323C88-8C58-B4F7-618B-3C89FC91F3D2}"/>
                  </a:ext>
                </a:extLst>
              </p14:cNvPr>
              <p14:cNvContentPartPr/>
              <p14:nvPr/>
            </p14:nvContentPartPr>
            <p14:xfrm rot="17211919">
              <a:off x="6654620" y="5977297"/>
              <a:ext cx="619261" cy="618501"/>
            </p14:xfrm>
          </p:contentPart>
        </mc:Choice>
        <mc:Fallback xmlns="">
          <p:pic>
            <p:nvPicPr>
              <p:cNvPr id="15" name="Ink 14">
                <a:extLst>
                  <a:ext uri="{FF2B5EF4-FFF2-40B4-BE49-F238E27FC236}">
                    <a16:creationId xmlns:a16="http://schemas.microsoft.com/office/drawing/2014/main" id="{E9323C88-8C58-B4F7-618B-3C89FC91F3D2}"/>
                  </a:ext>
                </a:extLst>
              </p:cNvPr>
              <p:cNvPicPr/>
              <p:nvPr/>
            </p:nvPicPr>
            <p:blipFill>
              <a:blip r:embed="rId449"/>
              <a:stretch>
                <a:fillRect/>
              </a:stretch>
            </p:blipFill>
            <p:spPr>
              <a:xfrm rot="17211919">
                <a:off x="6636608" y="5959286"/>
                <a:ext cx="654925" cy="654163"/>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6" name="Ink 15">
                <a:extLst>
                  <a:ext uri="{FF2B5EF4-FFF2-40B4-BE49-F238E27FC236}">
                    <a16:creationId xmlns:a16="http://schemas.microsoft.com/office/drawing/2014/main" id="{249CC999-B015-91B2-4678-C3DDD2169D7A}"/>
                  </a:ext>
                </a:extLst>
              </p14:cNvPr>
              <p14:cNvContentPartPr/>
              <p14:nvPr/>
            </p14:nvContentPartPr>
            <p14:xfrm rot="19711039">
              <a:off x="8885161" y="5811606"/>
              <a:ext cx="123840" cy="176400"/>
            </p14:xfrm>
          </p:contentPart>
        </mc:Choice>
        <mc:Fallback xmlns="">
          <p:pic>
            <p:nvPicPr>
              <p:cNvPr id="16" name="Ink 15">
                <a:extLst>
                  <a:ext uri="{FF2B5EF4-FFF2-40B4-BE49-F238E27FC236}">
                    <a16:creationId xmlns:a16="http://schemas.microsoft.com/office/drawing/2014/main" id="{249CC999-B015-91B2-4678-C3DDD2169D7A}"/>
                  </a:ext>
                </a:extLst>
              </p:cNvPr>
              <p:cNvPicPr/>
              <p:nvPr/>
            </p:nvPicPr>
            <p:blipFill>
              <a:blip r:embed="rId236"/>
              <a:stretch>
                <a:fillRect/>
              </a:stretch>
            </p:blipFill>
            <p:spPr>
              <a:xfrm rot="19711039">
                <a:off x="8867109" y="5793643"/>
                <a:ext cx="159584" cy="211967"/>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7" name="Ink 16">
                <a:extLst>
                  <a:ext uri="{FF2B5EF4-FFF2-40B4-BE49-F238E27FC236}">
                    <a16:creationId xmlns:a16="http://schemas.microsoft.com/office/drawing/2014/main" id="{E46EDB0D-F209-FFAF-F2B3-DFABAFEBCA12}"/>
                  </a:ext>
                </a:extLst>
              </p14:cNvPr>
              <p14:cNvContentPartPr/>
              <p14:nvPr/>
            </p14:nvContentPartPr>
            <p14:xfrm rot="17211919">
              <a:off x="8258339" y="5842434"/>
              <a:ext cx="619261" cy="618501"/>
            </p14:xfrm>
          </p:contentPart>
        </mc:Choice>
        <mc:Fallback xmlns="">
          <p:pic>
            <p:nvPicPr>
              <p:cNvPr id="17" name="Ink 16">
                <a:extLst>
                  <a:ext uri="{FF2B5EF4-FFF2-40B4-BE49-F238E27FC236}">
                    <a16:creationId xmlns:a16="http://schemas.microsoft.com/office/drawing/2014/main" id="{E46EDB0D-F209-FFAF-F2B3-DFABAFEBCA12}"/>
                  </a:ext>
                </a:extLst>
              </p:cNvPr>
              <p:cNvPicPr/>
              <p:nvPr/>
            </p:nvPicPr>
            <p:blipFill>
              <a:blip r:embed="rId449"/>
              <a:stretch>
                <a:fillRect/>
              </a:stretch>
            </p:blipFill>
            <p:spPr>
              <a:xfrm rot="17211919">
                <a:off x="8240327" y="5824423"/>
                <a:ext cx="654925" cy="654163"/>
              </a:xfrm>
              <a:prstGeom prst="rect">
                <a:avLst/>
              </a:prstGeom>
            </p:spPr>
          </p:pic>
        </mc:Fallback>
      </mc:AlternateContent>
    </p:spTree>
    <p:extLst>
      <p:ext uri="{BB962C8B-B14F-4D97-AF65-F5344CB8AC3E}">
        <p14:creationId xmlns:p14="http://schemas.microsoft.com/office/powerpoint/2010/main" val="56764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0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6337</TotalTime>
  <Words>2249</Words>
  <Application>Microsoft Office PowerPoint</Application>
  <PresentationFormat>Widescreen</PresentationFormat>
  <Paragraphs>183</Paragraphs>
  <Slides>36</Slides>
  <Notes>24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-apple-system</vt:lpstr>
      <vt:lpstr>Arial</vt:lpstr>
      <vt:lpstr>Calibri</vt:lpstr>
      <vt:lpstr>Calibri Light</vt:lpstr>
      <vt:lpstr>Roboto</vt:lpstr>
      <vt:lpstr>Office Theme</vt:lpstr>
      <vt:lpstr>Advanced Deep Learning</vt:lpstr>
      <vt:lpstr>Classic NLP Tasks</vt:lpstr>
      <vt:lpstr>Classic Image Tasks</vt:lpstr>
      <vt:lpstr>Outline of the class</vt:lpstr>
      <vt:lpstr>RNNs</vt:lpstr>
      <vt:lpstr>Sequence to sequence tasks (RNN)</vt:lpstr>
      <vt:lpstr>Sequence to sequence tasks (RNN)</vt:lpstr>
      <vt:lpstr>Sequence to sequence tasks (RNN)</vt:lpstr>
      <vt:lpstr>Sequence to sequence tasks (RNN)</vt:lpstr>
      <vt:lpstr>Sequence to sequence tasks</vt:lpstr>
      <vt:lpstr>Sequence to sequence tasks</vt:lpstr>
      <vt:lpstr>Sequence to sequence tasks</vt:lpstr>
      <vt:lpstr>Sequence to sequence tasks (RNN)</vt:lpstr>
      <vt:lpstr>Sequence to sequence tasks</vt:lpstr>
      <vt:lpstr>Sequence to sequence tasks</vt:lpstr>
      <vt:lpstr>Sequence to sequence tasks</vt:lpstr>
      <vt:lpstr>Attention is all you need</vt:lpstr>
      <vt:lpstr>Attention is all you need</vt:lpstr>
      <vt:lpstr>Attention is all you need</vt:lpstr>
      <vt:lpstr>Attention is all you need</vt:lpstr>
      <vt:lpstr>Attention is all you need</vt:lpstr>
      <vt:lpstr>Tokenization</vt:lpstr>
      <vt:lpstr>PowerPoint Presentation</vt:lpstr>
      <vt:lpstr>Attention is all you need</vt:lpstr>
      <vt:lpstr>Query Key Value when it’s « against itself »</vt:lpstr>
      <vt:lpstr>Query Key Value when it’s « against itself »</vt:lpstr>
      <vt:lpstr>Query Key Value when it’s « against itself »</vt:lpstr>
      <vt:lpstr>Attention is all you need</vt:lpstr>
      <vt:lpstr>PowerPoint Presentation</vt:lpstr>
      <vt:lpstr>Attention is all you need</vt:lpstr>
      <vt:lpstr>Attention is all you need</vt:lpstr>
      <vt:lpstr>Sizes of the matrices at  each step</vt:lpstr>
      <vt:lpstr>Attention is all you need</vt:lpstr>
      <vt:lpstr>Stable Diffusion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(Advanced)</dc:title>
  <dc:creator>Paul Dubois</dc:creator>
  <cp:lastModifiedBy>Romain Lhotte</cp:lastModifiedBy>
  <cp:revision>136</cp:revision>
  <dcterms:created xsi:type="dcterms:W3CDTF">2023-02-14T07:55:20Z</dcterms:created>
  <dcterms:modified xsi:type="dcterms:W3CDTF">2025-01-24T09:11:20Z</dcterms:modified>
</cp:coreProperties>
</file>